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21" r:id="rId3"/>
    <p:sldId id="400" r:id="rId4"/>
    <p:sldId id="324" r:id="rId5"/>
    <p:sldId id="325" r:id="rId6"/>
    <p:sldId id="326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32" r:id="rId16"/>
    <p:sldId id="373" r:id="rId17"/>
    <p:sldId id="374" r:id="rId18"/>
    <p:sldId id="375" r:id="rId19"/>
    <p:sldId id="376" r:id="rId20"/>
    <p:sldId id="377" r:id="rId21"/>
    <p:sldId id="402" r:id="rId22"/>
    <p:sldId id="378" r:id="rId23"/>
    <p:sldId id="379" r:id="rId24"/>
    <p:sldId id="385" r:id="rId25"/>
    <p:sldId id="257" r:id="rId26"/>
    <p:sldId id="259" r:id="rId27"/>
    <p:sldId id="260" r:id="rId28"/>
    <p:sldId id="261" r:id="rId29"/>
    <p:sldId id="386" r:id="rId30"/>
    <p:sldId id="390" r:id="rId31"/>
    <p:sldId id="381" r:id="rId32"/>
    <p:sldId id="382" r:id="rId33"/>
    <p:sldId id="383" r:id="rId34"/>
    <p:sldId id="384" r:id="rId35"/>
    <p:sldId id="391" r:id="rId36"/>
    <p:sldId id="392" r:id="rId37"/>
    <p:sldId id="395" r:id="rId38"/>
    <p:sldId id="344" r:id="rId39"/>
    <p:sldId id="345" r:id="rId40"/>
    <p:sldId id="352" r:id="rId41"/>
    <p:sldId id="356" r:id="rId42"/>
    <p:sldId id="354" r:id="rId43"/>
    <p:sldId id="353" r:id="rId44"/>
    <p:sldId id="347" r:id="rId45"/>
    <p:sldId id="348" r:id="rId46"/>
    <p:sldId id="349" r:id="rId47"/>
    <p:sldId id="357" r:id="rId48"/>
    <p:sldId id="358" r:id="rId49"/>
    <p:sldId id="359" r:id="rId50"/>
    <p:sldId id="350" r:id="rId51"/>
    <p:sldId id="361" r:id="rId52"/>
    <p:sldId id="351" r:id="rId53"/>
    <p:sldId id="355" r:id="rId54"/>
    <p:sldId id="397" r:id="rId55"/>
    <p:sldId id="398" r:id="rId56"/>
    <p:sldId id="39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5C69676F-A248-408F-90CB-A48D3F84AB13}"/>
    <pc:docChg chg="delSld">
      <pc:chgData name="Sayan Ranu" userId="2820c45f-ee2c-4ce8-9218-48eb8548b264" providerId="ADAL" clId="{5C69676F-A248-408F-90CB-A48D3F84AB13}" dt="2023-10-27T09:04:30.823" v="1" actId="2696"/>
      <pc:docMkLst>
        <pc:docMk/>
      </pc:docMkLst>
      <pc:sldChg chg="del">
        <pc:chgData name="Sayan Ranu" userId="2820c45f-ee2c-4ce8-9218-48eb8548b264" providerId="ADAL" clId="{5C69676F-A248-408F-90CB-A48D3F84AB13}" dt="2023-10-27T09:04:30.823" v="1" actId="2696"/>
        <pc:sldMkLst>
          <pc:docMk/>
          <pc:sldMk cId="1026128292" sldId="362"/>
        </pc:sldMkLst>
      </pc:sldChg>
      <pc:sldChg chg="del">
        <pc:chgData name="Sayan Ranu" userId="2820c45f-ee2c-4ce8-9218-48eb8548b264" providerId="ADAL" clId="{5C69676F-A248-408F-90CB-A48D3F84AB13}" dt="2023-10-13T05:45:17.458" v="0" actId="47"/>
        <pc:sldMkLst>
          <pc:docMk/>
          <pc:sldMk cId="859720070" sldId="401"/>
        </pc:sldMkLst>
      </pc:sldChg>
    </pc:docChg>
  </pc:docChgLst>
  <pc:docChgLst>
    <pc:chgData name="Sayan Ranu" userId="2820c45f-ee2c-4ce8-9218-48eb8548b264" providerId="ADAL" clId="{193D6854-F9F7-2848-9FFD-000548156982}"/>
    <pc:docChg chg="modSld">
      <pc:chgData name="Sayan Ranu" userId="2820c45f-ee2c-4ce8-9218-48eb8548b264" providerId="ADAL" clId="{193D6854-F9F7-2848-9FFD-000548156982}" dt="2023-10-15T03:19:27.414" v="0" actId="729"/>
      <pc:docMkLst>
        <pc:docMk/>
      </pc:docMkLst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48626875" sldId="381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2412160924" sldId="382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3676267549" sldId="383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3561588946" sldId="384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3448820726" sldId="390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3190666364" sldId="391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2316193586" sldId="392"/>
        </pc:sldMkLst>
      </pc:sldChg>
      <pc:sldChg chg="mod modShow">
        <pc:chgData name="Sayan Ranu" userId="2820c45f-ee2c-4ce8-9218-48eb8548b264" providerId="ADAL" clId="{193D6854-F9F7-2848-9FFD-000548156982}" dt="2023-10-15T03:19:27.414" v="0" actId="729"/>
        <pc:sldMkLst>
          <pc:docMk/>
          <pc:sldMk cId="2462598349" sldId="395"/>
        </pc:sldMkLst>
      </pc:sldChg>
    </pc:docChg>
  </pc:docChgLst>
  <pc:docChgLst>
    <pc:chgData name="Sayan Ranu" userId="2820c45f-ee2c-4ce8-9218-48eb8548b264" providerId="ADAL" clId="{E61F994F-2E57-1D4D-9D00-34A5F0CEF106}"/>
    <pc:docChg chg="modSld">
      <pc:chgData name="Sayan Ranu" userId="2820c45f-ee2c-4ce8-9218-48eb8548b264" providerId="ADAL" clId="{E61F994F-2E57-1D4D-9D00-34A5F0CEF106}" dt="2021-09-14T06:18:18.345" v="45" actId="729"/>
      <pc:docMkLst>
        <pc:docMk/>
      </pc:docMkLst>
      <pc:sldChg chg="mod modShow">
        <pc:chgData name="Sayan Ranu" userId="2820c45f-ee2c-4ce8-9218-48eb8548b264" providerId="ADAL" clId="{E61F994F-2E57-1D4D-9D00-34A5F0CEF106}" dt="2021-09-14T06:18:18.345" v="45" actId="729"/>
        <pc:sldMkLst>
          <pc:docMk/>
          <pc:sldMk cId="1803172530" sldId="257"/>
        </pc:sldMkLst>
      </pc:sldChg>
      <pc:sldChg chg="mod modShow">
        <pc:chgData name="Sayan Ranu" userId="2820c45f-ee2c-4ce8-9218-48eb8548b264" providerId="ADAL" clId="{E61F994F-2E57-1D4D-9D00-34A5F0CEF106}" dt="2021-09-14T06:18:18.345" v="45" actId="729"/>
        <pc:sldMkLst>
          <pc:docMk/>
          <pc:sldMk cId="3840680785" sldId="259"/>
        </pc:sldMkLst>
      </pc:sldChg>
      <pc:sldChg chg="mod modShow">
        <pc:chgData name="Sayan Ranu" userId="2820c45f-ee2c-4ce8-9218-48eb8548b264" providerId="ADAL" clId="{E61F994F-2E57-1D4D-9D00-34A5F0CEF106}" dt="2021-09-14T06:18:18.345" v="45" actId="729"/>
        <pc:sldMkLst>
          <pc:docMk/>
          <pc:sldMk cId="1541046497" sldId="260"/>
        </pc:sldMkLst>
      </pc:sldChg>
      <pc:sldChg chg="mod modShow">
        <pc:chgData name="Sayan Ranu" userId="2820c45f-ee2c-4ce8-9218-48eb8548b264" providerId="ADAL" clId="{E61F994F-2E57-1D4D-9D00-34A5F0CEF106}" dt="2021-09-14T06:18:18.345" v="45" actId="729"/>
        <pc:sldMkLst>
          <pc:docMk/>
          <pc:sldMk cId="4265411860" sldId="261"/>
        </pc:sldMkLst>
      </pc:sldChg>
      <pc:sldChg chg="addSp modSp">
        <pc:chgData name="Sayan Ranu" userId="2820c45f-ee2c-4ce8-9218-48eb8548b264" providerId="ADAL" clId="{E61F994F-2E57-1D4D-9D00-34A5F0CEF106}" dt="2021-09-10T09:50:32.380" v="42" actId="57"/>
        <pc:sldMkLst>
          <pc:docMk/>
          <pc:sldMk cId="890174704" sldId="332"/>
        </pc:sldMkLst>
        <pc:spChg chg="mod">
          <ac:chgData name="Sayan Ranu" userId="2820c45f-ee2c-4ce8-9218-48eb8548b264" providerId="ADAL" clId="{E61F994F-2E57-1D4D-9D00-34A5F0CEF106}" dt="2021-09-10T09:50:32.380" v="42" actId="57"/>
          <ac:spMkLst>
            <pc:docMk/>
            <pc:sldMk cId="890174704" sldId="332"/>
            <ac:spMk id="3" creationId="{ED6517CC-EC24-4E7C-BA97-7E98668F488B}"/>
          </ac:spMkLst>
        </pc:spChg>
        <pc:inkChg chg="add">
          <ac:chgData name="Sayan Ranu" userId="2820c45f-ee2c-4ce8-9218-48eb8548b264" providerId="ADAL" clId="{E61F994F-2E57-1D4D-9D00-34A5F0CEF106}" dt="2021-09-10T09:47:59.764" v="0"/>
          <ac:inkMkLst>
            <pc:docMk/>
            <pc:sldMk cId="890174704" sldId="332"/>
            <ac:inkMk id="4" creationId="{1918329D-708C-2041-B079-C28950DBF2DB}"/>
          </ac:inkMkLst>
        </pc:inkChg>
      </pc:sldChg>
      <pc:sldChg chg="mod modShow">
        <pc:chgData name="Sayan Ranu" userId="2820c45f-ee2c-4ce8-9218-48eb8548b264" providerId="ADAL" clId="{E61F994F-2E57-1D4D-9D00-34A5F0CEF106}" dt="2021-09-14T06:11:50.242" v="43" actId="729"/>
        <pc:sldMkLst>
          <pc:docMk/>
          <pc:sldMk cId="917651920" sldId="378"/>
        </pc:sldMkLst>
      </pc:sldChg>
      <pc:sldChg chg="mod modShow">
        <pc:chgData name="Sayan Ranu" userId="2820c45f-ee2c-4ce8-9218-48eb8548b264" providerId="ADAL" clId="{E61F994F-2E57-1D4D-9D00-34A5F0CEF106}" dt="2021-09-14T06:11:53.509" v="44" actId="729"/>
        <pc:sldMkLst>
          <pc:docMk/>
          <pc:sldMk cId="1977440173" sldId="379"/>
        </pc:sldMkLst>
      </pc:sldChg>
      <pc:sldChg chg="mod modShow">
        <pc:chgData name="Sayan Ranu" userId="2820c45f-ee2c-4ce8-9218-48eb8548b264" providerId="ADAL" clId="{E61F994F-2E57-1D4D-9D00-34A5F0CEF106}" dt="2021-09-14T06:18:18.345" v="45" actId="729"/>
        <pc:sldMkLst>
          <pc:docMk/>
          <pc:sldMk cId="3438039593" sldId="385"/>
        </pc:sldMkLst>
      </pc:sldChg>
      <pc:sldChg chg="mod modShow">
        <pc:chgData name="Sayan Ranu" userId="2820c45f-ee2c-4ce8-9218-48eb8548b264" providerId="ADAL" clId="{E61F994F-2E57-1D4D-9D00-34A5F0CEF106}" dt="2021-09-14T06:18:18.345" v="45" actId="729"/>
        <pc:sldMkLst>
          <pc:docMk/>
          <pc:sldMk cId="328760295" sldId="386"/>
        </pc:sldMkLst>
      </pc:sldChg>
    </pc:docChg>
  </pc:docChgLst>
  <pc:docChgLst>
    <pc:chgData name="Sayan Ranu" userId="2820c45f-ee2c-4ce8-9218-48eb8548b264" providerId="ADAL" clId="{EB0AC532-B5C7-8745-9290-FCF3EF66AB1C}"/>
    <pc:docChg chg="undo custSel addSld delSld sldOrd">
      <pc:chgData name="Sayan Ranu" userId="2820c45f-ee2c-4ce8-9218-48eb8548b264" providerId="ADAL" clId="{EB0AC532-B5C7-8745-9290-FCF3EF66AB1C}" dt="2020-11-20T09:53:45.438" v="2" actId="680"/>
      <pc:docMkLst>
        <pc:docMk/>
      </pc:docMkLst>
      <pc:sldChg chg="ord">
        <pc:chgData name="Sayan Ranu" userId="2820c45f-ee2c-4ce8-9218-48eb8548b264" providerId="ADAL" clId="{EB0AC532-B5C7-8745-9290-FCF3EF66AB1C}" dt="2020-11-17T09:58:03.411" v="0" actId="1076"/>
        <pc:sldMkLst>
          <pc:docMk/>
          <pc:sldMk cId="1053870490" sldId="387"/>
        </pc:sldMkLst>
      </pc:sldChg>
      <pc:sldChg chg="new del">
        <pc:chgData name="Sayan Ranu" userId="2820c45f-ee2c-4ce8-9218-48eb8548b264" providerId="ADAL" clId="{EB0AC532-B5C7-8745-9290-FCF3EF66AB1C}" dt="2020-11-20T09:53:45.438" v="2" actId="680"/>
        <pc:sldMkLst>
          <pc:docMk/>
          <pc:sldMk cId="594205159" sldId="401"/>
        </pc:sldMkLst>
      </pc:sldChg>
    </pc:docChg>
  </pc:docChgLst>
  <pc:docChgLst>
    <pc:chgData name="Sayan Ranu" userId="2820c45f-ee2c-4ce8-9218-48eb8548b264" providerId="ADAL" clId="{4E9BCF03-458B-4565-8F75-047A169F061D}"/>
    <pc:docChg chg="modSld">
      <pc:chgData name="Sayan Ranu" userId="2820c45f-ee2c-4ce8-9218-48eb8548b264" providerId="ADAL" clId="{4E9BCF03-458B-4565-8F75-047A169F061D}" dt="2021-09-24T07:40:56.720" v="6"/>
      <pc:docMkLst>
        <pc:docMk/>
      </pc:docMkLst>
      <pc:sldChg chg="modAnim">
        <pc:chgData name="Sayan Ranu" userId="2820c45f-ee2c-4ce8-9218-48eb8548b264" providerId="ADAL" clId="{4E9BCF03-458B-4565-8F75-047A169F061D}" dt="2021-09-24T07:40:48.704" v="5"/>
        <pc:sldMkLst>
          <pc:docMk/>
          <pc:sldMk cId="3130057194" sldId="351"/>
        </pc:sldMkLst>
      </pc:sldChg>
      <pc:sldChg chg="modAnim">
        <pc:chgData name="Sayan Ranu" userId="2820c45f-ee2c-4ce8-9218-48eb8548b264" providerId="ADAL" clId="{4E9BCF03-458B-4565-8F75-047A169F061D}" dt="2021-09-24T07:40:56.720" v="6"/>
        <pc:sldMkLst>
          <pc:docMk/>
          <pc:sldMk cId="2491876658" sldId="355"/>
        </pc:sldMkLst>
      </pc:sldChg>
      <pc:sldChg chg="modSp mod">
        <pc:chgData name="Sayan Ranu" userId="2820c45f-ee2c-4ce8-9218-48eb8548b264" providerId="ADAL" clId="{4E9BCF03-458B-4565-8F75-047A169F061D}" dt="2021-09-24T06:09:25.440" v="4" actId="114"/>
        <pc:sldMkLst>
          <pc:docMk/>
          <pc:sldMk cId="690172982" sldId="357"/>
        </pc:sldMkLst>
        <pc:spChg chg="mod">
          <ac:chgData name="Sayan Ranu" userId="2820c45f-ee2c-4ce8-9218-48eb8548b264" providerId="ADAL" clId="{4E9BCF03-458B-4565-8F75-047A169F061D}" dt="2021-09-24T06:09:25.440" v="4" actId="114"/>
          <ac:spMkLst>
            <pc:docMk/>
            <pc:sldMk cId="690172982" sldId="357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9B2B8C78-EE19-4A1A-ACE7-C63809189F9E}"/>
    <pc:docChg chg="undo custSel addSld delSld modSld">
      <pc:chgData name="Sayan Ranu" userId="2820c45f-ee2c-4ce8-9218-48eb8548b264" providerId="ADAL" clId="{9B2B8C78-EE19-4A1A-ACE7-C63809189F9E}" dt="2020-11-20T08:06:51.747" v="411" actId="47"/>
      <pc:docMkLst>
        <pc:docMk/>
      </pc:docMkLst>
      <pc:sldChg chg="modAnim">
        <pc:chgData name="Sayan Ranu" userId="2820c45f-ee2c-4ce8-9218-48eb8548b264" providerId="ADAL" clId="{9B2B8C78-EE19-4A1A-ACE7-C63809189F9E}" dt="2020-11-16T17:41:21.192" v="2"/>
        <pc:sldMkLst>
          <pc:docMk/>
          <pc:sldMk cId="1541046497" sldId="260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906443265" sldId="344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1047897384" sldId="345"/>
        </pc:sldMkLst>
      </pc:sldChg>
      <pc:sldChg chg="add del">
        <pc:chgData name="Sayan Ranu" userId="2820c45f-ee2c-4ce8-9218-48eb8548b264" providerId="ADAL" clId="{9B2B8C78-EE19-4A1A-ACE7-C63809189F9E}" dt="2020-11-17T05:33:07.159" v="39" actId="47"/>
        <pc:sldMkLst>
          <pc:docMk/>
          <pc:sldMk cId="3426507593" sldId="346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006749063" sldId="347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3433376336" sldId="348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102774515" sldId="349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1417951415" sldId="350"/>
        </pc:sldMkLst>
      </pc:sldChg>
      <pc:sldChg chg="modSp add mod">
        <pc:chgData name="Sayan Ranu" userId="2820c45f-ee2c-4ce8-9218-48eb8548b264" providerId="ADAL" clId="{9B2B8C78-EE19-4A1A-ACE7-C63809189F9E}" dt="2020-11-20T05:54:55.340" v="65" actId="114"/>
        <pc:sldMkLst>
          <pc:docMk/>
          <pc:sldMk cId="3130057194" sldId="351"/>
        </pc:sldMkLst>
        <pc:spChg chg="mod">
          <ac:chgData name="Sayan Ranu" userId="2820c45f-ee2c-4ce8-9218-48eb8548b264" providerId="ADAL" clId="{9B2B8C78-EE19-4A1A-ACE7-C63809189F9E}" dt="2020-11-20T05:54:55.340" v="65" actId="114"/>
          <ac:spMkLst>
            <pc:docMk/>
            <pc:sldMk cId="3130057194" sldId="351"/>
            <ac:spMk id="5" creationId="{00000000-0000-0000-0000-000000000000}"/>
          </ac:spMkLst>
        </pc:spChg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922538749" sldId="352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888761154" sldId="353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124304492" sldId="354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491876658" sldId="355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523755723" sldId="356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690172982" sldId="357"/>
        </pc:sldMkLst>
      </pc:sldChg>
      <pc:sldChg chg="modSp add">
        <pc:chgData name="Sayan Ranu" userId="2820c45f-ee2c-4ce8-9218-48eb8548b264" providerId="ADAL" clId="{9B2B8C78-EE19-4A1A-ACE7-C63809189F9E}" dt="2020-11-17T05:55:38.078" v="53" actId="20577"/>
        <pc:sldMkLst>
          <pc:docMk/>
          <pc:sldMk cId="4164753487" sldId="358"/>
        </pc:sldMkLst>
        <pc:spChg chg="mod">
          <ac:chgData name="Sayan Ranu" userId="2820c45f-ee2c-4ce8-9218-48eb8548b264" providerId="ADAL" clId="{9B2B8C78-EE19-4A1A-ACE7-C63809189F9E}" dt="2020-11-17T05:55:38.078" v="53" actId="20577"/>
          <ac:spMkLst>
            <pc:docMk/>
            <pc:sldMk cId="4164753487" sldId="358"/>
            <ac:spMk id="3" creationId="{00000000-0000-0000-0000-000000000000}"/>
          </ac:spMkLst>
        </pc:spChg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615941789" sldId="359"/>
        </pc:sldMkLst>
      </pc:sldChg>
      <pc:sldChg chg="modSp add mod modAnim">
        <pc:chgData name="Sayan Ranu" userId="2820c45f-ee2c-4ce8-9218-48eb8548b264" providerId="ADAL" clId="{9B2B8C78-EE19-4A1A-ACE7-C63809189F9E}" dt="2020-11-20T05:02:34.448" v="61" actId="20577"/>
        <pc:sldMkLst>
          <pc:docMk/>
          <pc:sldMk cId="3515188146" sldId="361"/>
        </pc:sldMkLst>
        <pc:spChg chg="mod">
          <ac:chgData name="Sayan Ranu" userId="2820c45f-ee2c-4ce8-9218-48eb8548b264" providerId="ADAL" clId="{9B2B8C78-EE19-4A1A-ACE7-C63809189F9E}" dt="2020-11-20T05:02:34.448" v="61" actId="20577"/>
          <ac:spMkLst>
            <pc:docMk/>
            <pc:sldMk cId="3515188146" sldId="361"/>
            <ac:spMk id="3" creationId="{00000000-0000-0000-0000-000000000000}"/>
          </ac:spMkLst>
        </pc:spChg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1026128292" sldId="362"/>
        </pc:sldMkLst>
      </pc:sldChg>
      <pc:sldChg chg="del">
        <pc:chgData name="Sayan Ranu" userId="2820c45f-ee2c-4ce8-9218-48eb8548b264" providerId="ADAL" clId="{9B2B8C78-EE19-4A1A-ACE7-C63809189F9E}" dt="2020-11-16T17:39:30.634" v="0" actId="47"/>
        <pc:sldMkLst>
          <pc:docMk/>
          <pc:sldMk cId="4201151658" sldId="380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48626875" sldId="381"/>
        </pc:sldMkLst>
      </pc:sldChg>
      <pc:sldChg chg="del">
        <pc:chgData name="Sayan Ranu" userId="2820c45f-ee2c-4ce8-9218-48eb8548b264" providerId="ADAL" clId="{9B2B8C78-EE19-4A1A-ACE7-C63809189F9E}" dt="2020-11-16T17:39:30.634" v="0" actId="47"/>
        <pc:sldMkLst>
          <pc:docMk/>
          <pc:sldMk cId="340145416" sldId="381"/>
        </pc:sldMkLst>
      </pc:sldChg>
      <pc:sldChg chg="del">
        <pc:chgData name="Sayan Ranu" userId="2820c45f-ee2c-4ce8-9218-48eb8548b264" providerId="ADAL" clId="{9B2B8C78-EE19-4A1A-ACE7-C63809189F9E}" dt="2020-11-16T17:39:30.634" v="0" actId="47"/>
        <pc:sldMkLst>
          <pc:docMk/>
          <pc:sldMk cId="873134384" sldId="382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412160924" sldId="382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3676267549" sldId="383"/>
        </pc:sldMkLst>
      </pc:sldChg>
      <pc:sldChg chg="del">
        <pc:chgData name="Sayan Ranu" userId="2820c45f-ee2c-4ce8-9218-48eb8548b264" providerId="ADAL" clId="{9B2B8C78-EE19-4A1A-ACE7-C63809189F9E}" dt="2020-11-16T17:39:30.634" v="0" actId="47"/>
        <pc:sldMkLst>
          <pc:docMk/>
          <pc:sldMk cId="3882713824" sldId="383"/>
        </pc:sldMkLst>
      </pc:sldChg>
      <pc:sldChg chg="del">
        <pc:chgData name="Sayan Ranu" userId="2820c45f-ee2c-4ce8-9218-48eb8548b264" providerId="ADAL" clId="{9B2B8C78-EE19-4A1A-ACE7-C63809189F9E}" dt="2020-11-16T17:39:30.634" v="0" actId="47"/>
        <pc:sldMkLst>
          <pc:docMk/>
          <pc:sldMk cId="2428017903" sldId="384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3561588946" sldId="384"/>
        </pc:sldMkLst>
      </pc:sldChg>
      <pc:sldChg chg="modSp new mod">
        <pc:chgData name="Sayan Ranu" userId="2820c45f-ee2c-4ce8-9218-48eb8548b264" providerId="ADAL" clId="{9B2B8C78-EE19-4A1A-ACE7-C63809189F9E}" dt="2020-11-16T17:44:31.282" v="33" actId="20577"/>
        <pc:sldMkLst>
          <pc:docMk/>
          <pc:sldMk cId="1053870490" sldId="387"/>
        </pc:sldMkLst>
        <pc:spChg chg="mod">
          <ac:chgData name="Sayan Ranu" userId="2820c45f-ee2c-4ce8-9218-48eb8548b264" providerId="ADAL" clId="{9B2B8C78-EE19-4A1A-ACE7-C63809189F9E}" dt="2020-11-16T17:44:31.282" v="33" actId="20577"/>
          <ac:spMkLst>
            <pc:docMk/>
            <pc:sldMk cId="1053870490" sldId="387"/>
            <ac:spMk id="2" creationId="{1D38BDC4-110A-4A72-BF8F-09D26C9BFFD3}"/>
          </ac:spMkLst>
        </pc:spChg>
      </pc:sldChg>
      <pc:sldChg chg="add del">
        <pc:chgData name="Sayan Ranu" userId="2820c45f-ee2c-4ce8-9218-48eb8548b264" providerId="ADAL" clId="{9B2B8C78-EE19-4A1A-ACE7-C63809189F9E}" dt="2020-11-20T08:06:51.747" v="411" actId="47"/>
        <pc:sldMkLst>
          <pc:docMk/>
          <pc:sldMk cId="161016829" sldId="388"/>
        </pc:sldMkLst>
      </pc:sldChg>
      <pc:sldChg chg="add del">
        <pc:chgData name="Sayan Ranu" userId="2820c45f-ee2c-4ce8-9218-48eb8548b264" providerId="ADAL" clId="{9B2B8C78-EE19-4A1A-ACE7-C63809189F9E}" dt="2020-11-20T08:06:49.744" v="410" actId="47"/>
        <pc:sldMkLst>
          <pc:docMk/>
          <pc:sldMk cId="1250387399" sldId="389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3448820726" sldId="390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3190666364" sldId="391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316193586" sldId="392"/>
        </pc:sldMkLst>
      </pc:sldChg>
      <pc:sldChg chg="add del">
        <pc:chgData name="Sayan Ranu" userId="2820c45f-ee2c-4ce8-9218-48eb8548b264" providerId="ADAL" clId="{9B2B8C78-EE19-4A1A-ACE7-C63809189F9E}" dt="2020-11-17T05:27:32.482" v="36" actId="47"/>
        <pc:sldMkLst>
          <pc:docMk/>
          <pc:sldMk cId="4212562013" sldId="393"/>
        </pc:sldMkLst>
      </pc:sldChg>
      <pc:sldChg chg="add del">
        <pc:chgData name="Sayan Ranu" userId="2820c45f-ee2c-4ce8-9218-48eb8548b264" providerId="ADAL" clId="{9B2B8C78-EE19-4A1A-ACE7-C63809189F9E}" dt="2020-11-17T05:27:38.772" v="37" actId="47"/>
        <pc:sldMkLst>
          <pc:docMk/>
          <pc:sldMk cId="1289411108" sldId="394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2462598349" sldId="395"/>
        </pc:sldMkLst>
      </pc:sldChg>
      <pc:sldChg chg="add del">
        <pc:chgData name="Sayan Ranu" userId="2820c45f-ee2c-4ce8-9218-48eb8548b264" providerId="ADAL" clId="{9B2B8C78-EE19-4A1A-ACE7-C63809189F9E}" dt="2020-11-17T05:27:51.670" v="38" actId="47"/>
        <pc:sldMkLst>
          <pc:docMk/>
          <pc:sldMk cId="3500859721" sldId="396"/>
        </pc:sldMkLst>
      </pc:sldChg>
      <pc:sldChg chg="add">
        <pc:chgData name="Sayan Ranu" userId="2820c45f-ee2c-4ce8-9218-48eb8548b264" providerId="ADAL" clId="{9B2B8C78-EE19-4A1A-ACE7-C63809189F9E}" dt="2020-11-17T04:41:45.559" v="35"/>
        <pc:sldMkLst>
          <pc:docMk/>
          <pc:sldMk cId="1604066589" sldId="397"/>
        </pc:sldMkLst>
      </pc:sldChg>
      <pc:sldChg chg="modSp add">
        <pc:chgData name="Sayan Ranu" userId="2820c45f-ee2c-4ce8-9218-48eb8548b264" providerId="ADAL" clId="{9B2B8C78-EE19-4A1A-ACE7-C63809189F9E}" dt="2020-11-20T07:02:30.252" v="67" actId="20577"/>
        <pc:sldMkLst>
          <pc:docMk/>
          <pc:sldMk cId="1244586917" sldId="398"/>
        </pc:sldMkLst>
        <pc:spChg chg="mod">
          <ac:chgData name="Sayan Ranu" userId="2820c45f-ee2c-4ce8-9218-48eb8548b264" providerId="ADAL" clId="{9B2B8C78-EE19-4A1A-ACE7-C63809189F9E}" dt="2020-11-20T07:02:30.252" v="67" actId="20577"/>
          <ac:spMkLst>
            <pc:docMk/>
            <pc:sldMk cId="1244586917" sldId="398"/>
            <ac:spMk id="3" creationId="{00000000-0000-0000-0000-000000000000}"/>
          </ac:spMkLst>
        </pc:spChg>
      </pc:sldChg>
      <pc:sldChg chg="modSp add">
        <pc:chgData name="Sayan Ranu" userId="2820c45f-ee2c-4ce8-9218-48eb8548b264" providerId="ADAL" clId="{9B2B8C78-EE19-4A1A-ACE7-C63809189F9E}" dt="2020-11-20T07:03:23.921" v="68" actId="114"/>
        <pc:sldMkLst>
          <pc:docMk/>
          <pc:sldMk cId="3771967315" sldId="399"/>
        </pc:sldMkLst>
        <pc:spChg chg="mod">
          <ac:chgData name="Sayan Ranu" userId="2820c45f-ee2c-4ce8-9218-48eb8548b264" providerId="ADAL" clId="{9B2B8C78-EE19-4A1A-ACE7-C63809189F9E}" dt="2020-11-20T07:03:23.921" v="68" actId="114"/>
          <ac:spMkLst>
            <pc:docMk/>
            <pc:sldMk cId="3771967315" sldId="399"/>
            <ac:spMk id="3" creationId="{00000000-0000-0000-0000-000000000000}"/>
          </ac:spMkLst>
        </pc:spChg>
      </pc:sldChg>
      <pc:sldChg chg="modSp new mod modAnim">
        <pc:chgData name="Sayan Ranu" userId="2820c45f-ee2c-4ce8-9218-48eb8548b264" providerId="ADAL" clId="{9B2B8C78-EE19-4A1A-ACE7-C63809189F9E}" dt="2020-11-20T08:05:04.334" v="409"/>
        <pc:sldMkLst>
          <pc:docMk/>
          <pc:sldMk cId="3288368143" sldId="400"/>
        </pc:sldMkLst>
        <pc:spChg chg="mod">
          <ac:chgData name="Sayan Ranu" userId="2820c45f-ee2c-4ce8-9218-48eb8548b264" providerId="ADAL" clId="{9B2B8C78-EE19-4A1A-ACE7-C63809189F9E}" dt="2020-11-20T07:50:37.393" v="82" actId="20577"/>
          <ac:spMkLst>
            <pc:docMk/>
            <pc:sldMk cId="3288368143" sldId="400"/>
            <ac:spMk id="2" creationId="{28DFA1F6-26D0-4EB7-A359-3E5BE0606A90}"/>
          </ac:spMkLst>
        </pc:spChg>
        <pc:spChg chg="mod">
          <ac:chgData name="Sayan Ranu" userId="2820c45f-ee2c-4ce8-9218-48eb8548b264" providerId="ADAL" clId="{9B2B8C78-EE19-4A1A-ACE7-C63809189F9E}" dt="2020-11-20T07:54:50.112" v="408" actId="5793"/>
          <ac:spMkLst>
            <pc:docMk/>
            <pc:sldMk cId="3288368143" sldId="400"/>
            <ac:spMk id="3" creationId="{60AB7851-2301-4BCE-857D-D395D55F4B82}"/>
          </ac:spMkLst>
        </pc:spChg>
      </pc:sldChg>
    </pc:docChg>
  </pc:docChgLst>
  <pc:docChgLst>
    <pc:chgData name="Sayan Ranu" userId="2820c45f-ee2c-4ce8-9218-48eb8548b264" providerId="ADAL" clId="{E93FD733-F1CA-43BB-AD00-7F654F56BF4A}"/>
    <pc:docChg chg="modSld">
      <pc:chgData name="Sayan Ranu" userId="2820c45f-ee2c-4ce8-9218-48eb8548b264" providerId="ADAL" clId="{E93FD733-F1CA-43BB-AD00-7F654F56BF4A}" dt="2022-11-21T10:28:22.251" v="0" actId="1076"/>
      <pc:docMkLst>
        <pc:docMk/>
      </pc:docMkLst>
      <pc:sldChg chg="modSp">
        <pc:chgData name="Sayan Ranu" userId="2820c45f-ee2c-4ce8-9218-48eb8548b264" providerId="ADAL" clId="{E93FD733-F1CA-43BB-AD00-7F654F56BF4A}" dt="2022-11-21T10:28:22.251" v="0" actId="1076"/>
        <pc:sldMkLst>
          <pc:docMk/>
          <pc:sldMk cId="2316193586" sldId="392"/>
        </pc:sldMkLst>
        <pc:spChg chg="mod">
          <ac:chgData name="Sayan Ranu" userId="2820c45f-ee2c-4ce8-9218-48eb8548b264" providerId="ADAL" clId="{E93FD733-F1CA-43BB-AD00-7F654F56BF4A}" dt="2022-11-21T10:28:22.251" v="0" actId="1076"/>
          <ac:spMkLst>
            <pc:docMk/>
            <pc:sldMk cId="2316193586" sldId="392"/>
            <ac:spMk id="109571" creationId="{00000000-0000-0000-0000-000000000000}"/>
          </ac:spMkLst>
        </pc:spChg>
      </pc:sldChg>
    </pc:docChg>
  </pc:docChgLst>
  <pc:docChgLst>
    <pc:chgData name="Sayan Ranu" userId="2820c45f-ee2c-4ce8-9218-48eb8548b264" providerId="ADAL" clId="{1043CFA7-6521-49FD-915C-F96C77BE08C5}"/>
    <pc:docChg chg="undo custSel addSld modSld">
      <pc:chgData name="Sayan Ranu" userId="2820c45f-ee2c-4ce8-9218-48eb8548b264" providerId="ADAL" clId="{1043CFA7-6521-49FD-915C-F96C77BE08C5}" dt="2022-10-09T15:07:55.453" v="127" actId="20577"/>
      <pc:docMkLst>
        <pc:docMk/>
      </pc:docMkLst>
      <pc:sldChg chg="addSp modSp mod modAnim">
        <pc:chgData name="Sayan Ranu" userId="2820c45f-ee2c-4ce8-9218-48eb8548b264" providerId="ADAL" clId="{1043CFA7-6521-49FD-915C-F96C77BE08C5}" dt="2022-10-09T03:46:09.878" v="107"/>
        <pc:sldMkLst>
          <pc:docMk/>
          <pc:sldMk cId="2006749063" sldId="347"/>
        </pc:sldMkLst>
        <pc:spChg chg="mod">
          <ac:chgData name="Sayan Ranu" userId="2820c45f-ee2c-4ce8-9218-48eb8548b264" providerId="ADAL" clId="{1043CFA7-6521-49FD-915C-F96C77BE08C5}" dt="2022-10-09T03:45:36.123" v="104" actId="1076"/>
          <ac:spMkLst>
            <pc:docMk/>
            <pc:sldMk cId="2006749063" sldId="347"/>
            <ac:spMk id="2" creationId="{00000000-0000-0000-0000-000000000000}"/>
          </ac:spMkLst>
        </pc:spChg>
        <pc:spChg chg="add mod">
          <ac:chgData name="Sayan Ranu" userId="2820c45f-ee2c-4ce8-9218-48eb8548b264" providerId="ADAL" clId="{1043CFA7-6521-49FD-915C-F96C77BE08C5}" dt="2022-10-09T03:45:50.407" v="106" actId="14100"/>
          <ac:spMkLst>
            <pc:docMk/>
            <pc:sldMk cId="2006749063" sldId="347"/>
            <ac:spMk id="3" creationId="{02D17564-CA77-8CDF-9EAA-052B625750D8}"/>
          </ac:spMkLst>
        </pc:spChg>
      </pc:sldChg>
      <pc:sldChg chg="addSp delSp modSp modAnim">
        <pc:chgData name="Sayan Ranu" userId="2820c45f-ee2c-4ce8-9218-48eb8548b264" providerId="ADAL" clId="{1043CFA7-6521-49FD-915C-F96C77BE08C5}" dt="2022-10-09T03:46:38.058" v="110"/>
        <pc:sldMkLst>
          <pc:docMk/>
          <pc:sldMk cId="3433376336" sldId="348"/>
        </pc:sldMkLst>
        <pc:picChg chg="add del mod">
          <ac:chgData name="Sayan Ranu" userId="2820c45f-ee2c-4ce8-9218-48eb8548b264" providerId="ADAL" clId="{1043CFA7-6521-49FD-915C-F96C77BE08C5}" dt="2022-10-09T03:46:38.058" v="110"/>
          <ac:picMkLst>
            <pc:docMk/>
            <pc:sldMk cId="3433376336" sldId="348"/>
            <ac:picMk id="4" creationId="{6903E655-DA3E-A09C-AB0A-29A994A78415}"/>
          </ac:picMkLst>
        </pc:picChg>
      </pc:sldChg>
      <pc:sldChg chg="addSp delSp mod addAnim delAnim">
        <pc:chgData name="Sayan Ranu" userId="2820c45f-ee2c-4ce8-9218-48eb8548b264" providerId="ADAL" clId="{1043CFA7-6521-49FD-915C-F96C77BE08C5}" dt="2022-10-09T03:46:38.294" v="111" actId="21"/>
        <pc:sldMkLst>
          <pc:docMk/>
          <pc:sldMk cId="102774515" sldId="349"/>
        </pc:sldMkLst>
        <pc:picChg chg="add del">
          <ac:chgData name="Sayan Ranu" userId="2820c45f-ee2c-4ce8-9218-48eb8548b264" providerId="ADAL" clId="{1043CFA7-6521-49FD-915C-F96C77BE08C5}" dt="2022-10-09T03:46:38.294" v="111" actId="21"/>
          <ac:picMkLst>
            <pc:docMk/>
            <pc:sldMk cId="102774515" sldId="349"/>
            <ac:picMk id="4" creationId="{00000000-0000-0000-0000-000000000000}"/>
          </ac:picMkLst>
        </pc:picChg>
      </pc:sldChg>
      <pc:sldChg chg="modSp">
        <pc:chgData name="Sayan Ranu" userId="2820c45f-ee2c-4ce8-9218-48eb8548b264" providerId="ADAL" clId="{1043CFA7-6521-49FD-915C-F96C77BE08C5}" dt="2022-10-09T15:07:55.453" v="127" actId="20577"/>
        <pc:sldMkLst>
          <pc:docMk/>
          <pc:sldMk cId="2491876658" sldId="355"/>
        </pc:sldMkLst>
        <pc:spChg chg="mod">
          <ac:chgData name="Sayan Ranu" userId="2820c45f-ee2c-4ce8-9218-48eb8548b264" providerId="ADAL" clId="{1043CFA7-6521-49FD-915C-F96C77BE08C5}" dt="2022-10-09T15:07:55.453" v="127" actId="20577"/>
          <ac:spMkLst>
            <pc:docMk/>
            <pc:sldMk cId="2491876658" sldId="355"/>
            <ac:spMk id="3" creationId="{00000000-0000-0000-0000-000000000000}"/>
          </ac:spMkLst>
        </pc:spChg>
      </pc:sldChg>
      <pc:sldChg chg="modSp modAnim">
        <pc:chgData name="Sayan Ranu" userId="2820c45f-ee2c-4ce8-9218-48eb8548b264" providerId="ADAL" clId="{1043CFA7-6521-49FD-915C-F96C77BE08C5}" dt="2022-10-09T07:01:17.061" v="124" actId="20577"/>
        <pc:sldMkLst>
          <pc:docMk/>
          <pc:sldMk cId="1604066589" sldId="397"/>
        </pc:sldMkLst>
        <pc:spChg chg="mod">
          <ac:chgData name="Sayan Ranu" userId="2820c45f-ee2c-4ce8-9218-48eb8548b264" providerId="ADAL" clId="{1043CFA7-6521-49FD-915C-F96C77BE08C5}" dt="2022-10-09T07:01:17.061" v="124" actId="20577"/>
          <ac:spMkLst>
            <pc:docMk/>
            <pc:sldMk cId="1604066589" sldId="397"/>
            <ac:spMk id="3" creationId="{00000000-0000-0000-0000-000000000000}"/>
          </ac:spMkLst>
        </pc:spChg>
      </pc:sldChg>
      <pc:sldChg chg="mod modShow">
        <pc:chgData name="Sayan Ranu" userId="2820c45f-ee2c-4ce8-9218-48eb8548b264" providerId="ADAL" clId="{1043CFA7-6521-49FD-915C-F96C77BE08C5}" dt="2022-09-20T06:57:04.014" v="0" actId="729"/>
        <pc:sldMkLst>
          <pc:docMk/>
          <pc:sldMk cId="2109378738" sldId="400"/>
        </pc:sldMkLst>
      </pc:sldChg>
      <pc:sldChg chg="modSp new mod">
        <pc:chgData name="Sayan Ranu" userId="2820c45f-ee2c-4ce8-9218-48eb8548b264" providerId="ADAL" clId="{1043CFA7-6521-49FD-915C-F96C77BE08C5}" dt="2022-09-20T09:59:54.534" v="75" actId="20577"/>
        <pc:sldMkLst>
          <pc:docMk/>
          <pc:sldMk cId="859720070" sldId="401"/>
        </pc:sldMkLst>
        <pc:spChg chg="mod">
          <ac:chgData name="Sayan Ranu" userId="2820c45f-ee2c-4ce8-9218-48eb8548b264" providerId="ADAL" clId="{1043CFA7-6521-49FD-915C-F96C77BE08C5}" dt="2022-09-20T09:59:21.944" v="6" actId="20577"/>
          <ac:spMkLst>
            <pc:docMk/>
            <pc:sldMk cId="859720070" sldId="401"/>
            <ac:spMk id="2" creationId="{630F95F9-DFA6-96E8-4ED6-687A25B19BCF}"/>
          </ac:spMkLst>
        </pc:spChg>
        <pc:spChg chg="mod">
          <ac:chgData name="Sayan Ranu" userId="2820c45f-ee2c-4ce8-9218-48eb8548b264" providerId="ADAL" clId="{1043CFA7-6521-49FD-915C-F96C77BE08C5}" dt="2022-09-20T09:59:54.534" v="75" actId="20577"/>
          <ac:spMkLst>
            <pc:docMk/>
            <pc:sldMk cId="859720070" sldId="401"/>
            <ac:spMk id="3" creationId="{5415DCBD-FE25-CA44-0E65-0585BBB4F571}"/>
          </ac:spMkLst>
        </pc:spChg>
      </pc:sldChg>
      <pc:sldChg chg="modSp new mod">
        <pc:chgData name="Sayan Ranu" userId="2820c45f-ee2c-4ce8-9218-48eb8548b264" providerId="ADAL" clId="{1043CFA7-6521-49FD-915C-F96C77BE08C5}" dt="2022-09-23T09:37:25.235" v="99" actId="20577"/>
        <pc:sldMkLst>
          <pc:docMk/>
          <pc:sldMk cId="2255460444" sldId="402"/>
        </pc:sldMkLst>
        <pc:spChg chg="mod">
          <ac:chgData name="Sayan Ranu" userId="2820c45f-ee2c-4ce8-9218-48eb8548b264" providerId="ADAL" clId="{1043CFA7-6521-49FD-915C-F96C77BE08C5}" dt="2022-09-23T09:37:25.235" v="99" actId="20577"/>
          <ac:spMkLst>
            <pc:docMk/>
            <pc:sldMk cId="2255460444" sldId="402"/>
            <ac:spMk id="2" creationId="{E854D3FF-171A-8C79-9CE7-A4D9B4168A25}"/>
          </ac:spMkLst>
        </pc:spChg>
      </pc:sldChg>
    </pc:docChg>
  </pc:docChgLst>
  <pc:docChgLst>
    <pc:chgData name="Sayan Ranu" userId="2820c45f-ee2c-4ce8-9218-48eb8548b264" providerId="ADAL" clId="{D9424986-A63B-4D63-BA3C-6FE5D1C718A6}"/>
    <pc:docChg chg="custSel delSld modSld">
      <pc:chgData name="Sayan Ranu" userId="2820c45f-ee2c-4ce8-9218-48eb8548b264" providerId="ADAL" clId="{D9424986-A63B-4D63-BA3C-6FE5D1C718A6}" dt="2021-01-07T04:13:56.167" v="6" actId="478"/>
      <pc:docMkLst>
        <pc:docMk/>
      </pc:docMkLst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1245897589" sldId="262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1041553079" sldId="263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2414320668" sldId="269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2101451752" sldId="270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486009219" sldId="271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2401600889" sldId="272"/>
        </pc:sldMkLst>
      </pc:sldChg>
      <pc:sldChg chg="delSp mod">
        <pc:chgData name="Sayan Ranu" userId="2820c45f-ee2c-4ce8-9218-48eb8548b264" providerId="ADAL" clId="{D9424986-A63B-4D63-BA3C-6FE5D1C718A6}" dt="2021-01-07T04:13:50.038" v="4" actId="478"/>
        <pc:sldMkLst>
          <pc:docMk/>
          <pc:sldMk cId="2369932725" sldId="298"/>
        </pc:sldMkLst>
        <pc:inkChg chg="del">
          <ac:chgData name="Sayan Ranu" userId="2820c45f-ee2c-4ce8-9218-48eb8548b264" providerId="ADAL" clId="{D9424986-A63B-4D63-BA3C-6FE5D1C718A6}" dt="2021-01-07T04:13:50.038" v="4" actId="478"/>
          <ac:inkMkLst>
            <pc:docMk/>
            <pc:sldMk cId="2369932725" sldId="298"/>
            <ac:inkMk id="5" creationId="{084746F7-ECF9-1449-AB00-3DB16B5AFD20}"/>
          </ac:inkMkLst>
        </pc:inkChg>
      </pc:sldChg>
      <pc:sldChg chg="delSp modSp mod">
        <pc:chgData name="Sayan Ranu" userId="2820c45f-ee2c-4ce8-9218-48eb8548b264" providerId="ADAL" clId="{D9424986-A63B-4D63-BA3C-6FE5D1C718A6}" dt="2021-01-07T04:13:56.167" v="6" actId="478"/>
        <pc:sldMkLst>
          <pc:docMk/>
          <pc:sldMk cId="381860129" sldId="299"/>
        </pc:sldMkLst>
        <pc:inkChg chg="del mod">
          <ac:chgData name="Sayan Ranu" userId="2820c45f-ee2c-4ce8-9218-48eb8548b264" providerId="ADAL" clId="{D9424986-A63B-4D63-BA3C-6FE5D1C718A6}" dt="2021-01-07T04:13:56.167" v="6" actId="478"/>
          <ac:inkMkLst>
            <pc:docMk/>
            <pc:sldMk cId="381860129" sldId="299"/>
            <ac:inkMk id="5" creationId="{A8CCC0BF-C0F1-894B-BB71-988472DA8747}"/>
          </ac:inkMkLst>
        </pc:inkChg>
      </pc:sldChg>
      <pc:sldChg chg="delSp modSp mod">
        <pc:chgData name="Sayan Ranu" userId="2820c45f-ee2c-4ce8-9218-48eb8548b264" providerId="ADAL" clId="{D9424986-A63B-4D63-BA3C-6FE5D1C718A6}" dt="2021-01-07T04:13:44.044" v="3" actId="478"/>
        <pc:sldMkLst>
          <pc:docMk/>
          <pc:sldMk cId="326920151" sldId="300"/>
        </pc:sldMkLst>
        <pc:inkChg chg="del mod">
          <ac:chgData name="Sayan Ranu" userId="2820c45f-ee2c-4ce8-9218-48eb8548b264" providerId="ADAL" clId="{D9424986-A63B-4D63-BA3C-6FE5D1C718A6}" dt="2021-01-07T04:13:44.044" v="3" actId="478"/>
          <ac:inkMkLst>
            <pc:docMk/>
            <pc:sldMk cId="326920151" sldId="300"/>
            <ac:inkMk id="5" creationId="{33CE4B7D-4976-F345-B92A-72ED6AB741FE}"/>
          </ac:inkMkLst>
        </pc:inkChg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3325042092" sldId="329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738359494" sldId="333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3193495330" sldId="334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1631343268" sldId="335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1802176563" sldId="336"/>
        </pc:sldMkLst>
      </pc:sldChg>
      <pc:sldChg chg="mod modShow">
        <pc:chgData name="Sayan Ranu" userId="2820c45f-ee2c-4ce8-9218-48eb8548b264" providerId="ADAL" clId="{D9424986-A63B-4D63-BA3C-6FE5D1C718A6}" dt="2021-01-04T10:06:27.849" v="0" actId="729"/>
        <pc:sldMkLst>
          <pc:docMk/>
          <pc:sldMk cId="1053870490" sldId="387"/>
        </pc:sldMkLst>
      </pc:sldChg>
      <pc:sldChg chg="del">
        <pc:chgData name="Sayan Ranu" userId="2820c45f-ee2c-4ce8-9218-48eb8548b264" providerId="ADAL" clId="{D9424986-A63B-4D63-BA3C-6FE5D1C718A6}" dt="2021-01-04T10:21:16.097" v="1" actId="47"/>
        <pc:sldMkLst>
          <pc:docMk/>
          <pc:sldMk cId="3288368143" sldId="400"/>
        </pc:sldMkLst>
      </pc:sldChg>
    </pc:docChg>
  </pc:docChgLst>
  <pc:docChgLst>
    <pc:chgData name="Sayan Ranu" userId="2820c45f-ee2c-4ce8-9218-48eb8548b264" providerId="ADAL" clId="{9A7677BF-B353-42BB-8C05-0A561B20E885}"/>
    <pc:docChg chg="undo custSel addSld delSld modSld">
      <pc:chgData name="Sayan Ranu" userId="2820c45f-ee2c-4ce8-9218-48eb8548b264" providerId="ADAL" clId="{9A7677BF-B353-42BB-8C05-0A561B20E885}" dt="2021-09-08T03:27:03.970" v="164" actId="47"/>
      <pc:docMkLst>
        <pc:docMk/>
      </pc:docMkLst>
      <pc:sldChg chg="modSp mod">
        <pc:chgData name="Sayan Ranu" userId="2820c45f-ee2c-4ce8-9218-48eb8548b264" providerId="ADAL" clId="{9A7677BF-B353-42BB-8C05-0A561B20E885}" dt="2021-09-07T07:49:01.671" v="33" actId="20577"/>
        <pc:sldMkLst>
          <pc:docMk/>
          <pc:sldMk cId="2186148960" sldId="256"/>
        </pc:sldMkLst>
        <pc:spChg chg="mod">
          <ac:chgData name="Sayan Ranu" userId="2820c45f-ee2c-4ce8-9218-48eb8548b264" providerId="ADAL" clId="{9A7677BF-B353-42BB-8C05-0A561B20E885}" dt="2021-09-07T07:48:40.743" v="5" actId="20577"/>
          <ac:spMkLst>
            <pc:docMk/>
            <pc:sldMk cId="2186148960" sldId="256"/>
            <ac:spMk id="2" creationId="{247CB4AA-AD40-49F6-A775-B4C59B03C794}"/>
          </ac:spMkLst>
        </pc:spChg>
        <pc:spChg chg="mod">
          <ac:chgData name="Sayan Ranu" userId="2820c45f-ee2c-4ce8-9218-48eb8548b264" providerId="ADAL" clId="{9A7677BF-B353-42BB-8C05-0A561B20E885}" dt="2021-09-07T07:49:01.671" v="33" actId="20577"/>
          <ac:spMkLst>
            <pc:docMk/>
            <pc:sldMk cId="2186148960" sldId="256"/>
            <ac:spMk id="3" creationId="{CA5B256C-770D-41DD-853E-495F30BD7372}"/>
          </ac:spMkLst>
        </pc:spChg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1245897589" sldId="262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1041553079" sldId="263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2028213700" sldId="264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638775854" sldId="265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1316724198" sldId="266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1852460937" sldId="267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2911105698" sldId="268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2414320668" sldId="269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2101451752" sldId="270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486009219" sldId="271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2401600889" sldId="272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1737720043" sldId="274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1015084401" sldId="275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1566755046" sldId="276"/>
        </pc:sldMkLst>
      </pc:sldChg>
      <pc:sldChg chg="del mod modShow">
        <pc:chgData name="Sayan Ranu" userId="2820c45f-ee2c-4ce8-9218-48eb8548b264" providerId="ADAL" clId="{9A7677BF-B353-42BB-8C05-0A561B20E885}" dt="2021-09-07T07:57:13.763" v="163" actId="47"/>
        <pc:sldMkLst>
          <pc:docMk/>
          <pc:sldMk cId="1235696719" sldId="288"/>
        </pc:sldMkLst>
      </pc:sldChg>
      <pc:sldChg chg="delSp mod">
        <pc:chgData name="Sayan Ranu" userId="2820c45f-ee2c-4ce8-9218-48eb8548b264" providerId="ADAL" clId="{9A7677BF-B353-42BB-8C05-0A561B20E885}" dt="2021-09-07T07:56:11.112" v="162" actId="478"/>
        <pc:sldMkLst>
          <pc:docMk/>
          <pc:sldMk cId="1494304259" sldId="297"/>
        </pc:sldMkLst>
        <pc:inkChg chg="del">
          <ac:chgData name="Sayan Ranu" userId="2820c45f-ee2c-4ce8-9218-48eb8548b264" providerId="ADAL" clId="{9A7677BF-B353-42BB-8C05-0A561B20E885}" dt="2021-09-07T07:56:11.112" v="162" actId="478"/>
          <ac:inkMkLst>
            <pc:docMk/>
            <pc:sldMk cId="1494304259" sldId="297"/>
            <ac:inkMk id="6" creationId="{944E638C-CAEE-5541-BFBD-118D5344C4F0}"/>
          </ac:inkMkLst>
        </pc:inkChg>
      </pc:sldChg>
      <pc:sldChg chg="delSp del mod delAnim">
        <pc:chgData name="Sayan Ranu" userId="2820c45f-ee2c-4ce8-9218-48eb8548b264" providerId="ADAL" clId="{9A7677BF-B353-42BB-8C05-0A561B20E885}" dt="2021-09-07T07:49:34.376" v="35" actId="47"/>
        <pc:sldMkLst>
          <pc:docMk/>
          <pc:sldMk cId="3761656979" sldId="323"/>
        </pc:sldMkLst>
        <pc:picChg chg="del">
          <ac:chgData name="Sayan Ranu" userId="2820c45f-ee2c-4ce8-9218-48eb8548b264" providerId="ADAL" clId="{9A7677BF-B353-42BB-8C05-0A561B20E885}" dt="2021-09-07T07:49:31.897" v="34" actId="21"/>
          <ac:picMkLst>
            <pc:docMk/>
            <pc:sldMk cId="3761656979" sldId="323"/>
            <ac:picMk id="5" creationId="{53DF45FF-E9FD-4AA8-8043-B9ED31D71BA7}"/>
          </ac:picMkLst>
        </pc:picChg>
      </pc:sldChg>
      <pc:sldChg chg="modSp mod addAnim delAnim modAnim">
        <pc:chgData name="Sayan Ranu" userId="2820c45f-ee2c-4ce8-9218-48eb8548b264" providerId="ADAL" clId="{9A7677BF-B353-42BB-8C05-0A561B20E885}" dt="2021-09-07T07:55:04.792" v="160" actId="20577"/>
        <pc:sldMkLst>
          <pc:docMk/>
          <pc:sldMk cId="1835348866" sldId="326"/>
        </pc:sldMkLst>
        <pc:spChg chg="mod">
          <ac:chgData name="Sayan Ranu" userId="2820c45f-ee2c-4ce8-9218-48eb8548b264" providerId="ADAL" clId="{9A7677BF-B353-42BB-8C05-0A561B20E885}" dt="2021-09-07T07:53:46.007" v="98" actId="20577"/>
          <ac:spMkLst>
            <pc:docMk/>
            <pc:sldMk cId="1835348866" sldId="326"/>
            <ac:spMk id="2" creationId="{00000000-0000-0000-0000-000000000000}"/>
          </ac:spMkLst>
        </pc:spChg>
        <pc:spChg chg="mod">
          <ac:chgData name="Sayan Ranu" userId="2820c45f-ee2c-4ce8-9218-48eb8548b264" providerId="ADAL" clId="{9A7677BF-B353-42BB-8C05-0A561B20E885}" dt="2021-09-07T07:55:04.792" v="160" actId="20577"/>
          <ac:spMkLst>
            <pc:docMk/>
            <pc:sldMk cId="1835348866" sldId="326"/>
            <ac:spMk id="3" creationId="{00000000-0000-0000-0000-000000000000}"/>
          </ac:spMkLst>
        </pc:spChg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3325042092" sldId="329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738359494" sldId="333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3193495330" sldId="334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1631343268" sldId="335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1802176563" sldId="336"/>
        </pc:sldMkLst>
      </pc:sldChg>
      <pc:sldChg chg="del">
        <pc:chgData name="Sayan Ranu" userId="2820c45f-ee2c-4ce8-9218-48eb8548b264" providerId="ADAL" clId="{9A7677BF-B353-42BB-8C05-0A561B20E885}" dt="2021-09-08T03:27:03.970" v="164" actId="47"/>
        <pc:sldMkLst>
          <pc:docMk/>
          <pc:sldMk cId="1053870490" sldId="387"/>
        </pc:sldMkLst>
      </pc:sldChg>
      <pc:sldChg chg="addSp delSp modSp new mod modAnim">
        <pc:chgData name="Sayan Ranu" userId="2820c45f-ee2c-4ce8-9218-48eb8548b264" providerId="ADAL" clId="{9A7677BF-B353-42BB-8C05-0A561B20E885}" dt="2021-09-07T07:50:03.760" v="58" actId="14100"/>
        <pc:sldMkLst>
          <pc:docMk/>
          <pc:sldMk cId="2109378738" sldId="400"/>
        </pc:sldMkLst>
        <pc:spChg chg="mod">
          <ac:chgData name="Sayan Ranu" userId="2820c45f-ee2c-4ce8-9218-48eb8548b264" providerId="ADAL" clId="{9A7677BF-B353-42BB-8C05-0A561B20E885}" dt="2021-09-07T07:49:49.747" v="53" actId="20577"/>
          <ac:spMkLst>
            <pc:docMk/>
            <pc:sldMk cId="2109378738" sldId="400"/>
            <ac:spMk id="2" creationId="{590836F2-3361-4994-8AE0-AF189739C8BB}"/>
          </ac:spMkLst>
        </pc:spChg>
        <pc:spChg chg="del">
          <ac:chgData name="Sayan Ranu" userId="2820c45f-ee2c-4ce8-9218-48eb8548b264" providerId="ADAL" clId="{9A7677BF-B353-42BB-8C05-0A561B20E885}" dt="2021-09-07T07:49:51.557" v="54"/>
          <ac:spMkLst>
            <pc:docMk/>
            <pc:sldMk cId="2109378738" sldId="400"/>
            <ac:spMk id="3" creationId="{527CE34E-6C89-416D-AD18-630F89F4C748}"/>
          </ac:spMkLst>
        </pc:spChg>
        <pc:picChg chg="add mod">
          <ac:chgData name="Sayan Ranu" userId="2820c45f-ee2c-4ce8-9218-48eb8548b264" providerId="ADAL" clId="{9A7677BF-B353-42BB-8C05-0A561B20E885}" dt="2021-09-07T07:50:03.760" v="58" actId="14100"/>
          <ac:picMkLst>
            <pc:docMk/>
            <pc:sldMk cId="2109378738" sldId="400"/>
            <ac:picMk id="4" creationId="{A9FFC953-C59F-422F-ADB2-C9D12C88977C}"/>
          </ac:picMkLst>
        </pc:picChg>
      </pc:sldChg>
    </pc:docChg>
  </pc:docChgLst>
  <pc:docChgLst>
    <pc:chgData name="Sayan Ranu" userId="2820c45f-ee2c-4ce8-9218-48eb8548b264" providerId="ADAL" clId="{4D0B1274-0B7D-4375-919B-772A09B87FF9}"/>
    <pc:docChg chg="modSld">
      <pc:chgData name="Sayan Ranu" userId="2820c45f-ee2c-4ce8-9218-48eb8548b264" providerId="ADAL" clId="{4D0B1274-0B7D-4375-919B-772A09B87FF9}" dt="2020-11-24T05:18:42.392" v="3" actId="114"/>
      <pc:docMkLst>
        <pc:docMk/>
      </pc:docMkLst>
      <pc:sldChg chg="modSp">
        <pc:chgData name="Sayan Ranu" userId="2820c45f-ee2c-4ce8-9218-48eb8548b264" providerId="ADAL" clId="{4D0B1274-0B7D-4375-919B-772A09B87FF9}" dt="2020-11-24T05:18:42.392" v="3" actId="114"/>
        <pc:sldMkLst>
          <pc:docMk/>
          <pc:sldMk cId="3515188146" sldId="361"/>
        </pc:sldMkLst>
        <pc:spChg chg="mod">
          <ac:chgData name="Sayan Ranu" userId="2820c45f-ee2c-4ce8-9218-48eb8548b264" providerId="ADAL" clId="{4D0B1274-0B7D-4375-919B-772A09B87FF9}" dt="2020-11-24T05:18:42.392" v="3" actId="114"/>
          <ac:spMkLst>
            <pc:docMk/>
            <pc:sldMk cId="3515188146" sldId="361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24CFD1DC-F522-0348-AA9C-3DAA97590943}"/>
    <pc:docChg chg="custSel modSld">
      <pc:chgData name="Sayan Ranu" userId="2820c45f-ee2c-4ce8-9218-48eb8548b264" providerId="ADAL" clId="{24CFD1DC-F522-0348-AA9C-3DAA97590943}" dt="2021-01-04T10:40:36.888" v="1" actId="7634"/>
      <pc:docMkLst>
        <pc:docMk/>
      </pc:docMkLst>
      <pc:sldChg chg="addSp">
        <pc:chgData name="Sayan Ranu" userId="2820c45f-ee2c-4ce8-9218-48eb8548b264" providerId="ADAL" clId="{24CFD1DC-F522-0348-AA9C-3DAA97590943}" dt="2020-12-28T11:15:22.433" v="0" actId="7634"/>
        <pc:sldMkLst>
          <pc:docMk/>
          <pc:sldMk cId="1494304259" sldId="297"/>
        </pc:sldMkLst>
        <pc:inkChg chg="add">
          <ac:chgData name="Sayan Ranu" userId="2820c45f-ee2c-4ce8-9218-48eb8548b264" providerId="ADAL" clId="{24CFD1DC-F522-0348-AA9C-3DAA97590943}" dt="2020-12-28T11:15:22.433" v="0" actId="7634"/>
          <ac:inkMkLst>
            <pc:docMk/>
            <pc:sldMk cId="1494304259" sldId="297"/>
            <ac:inkMk id="6" creationId="{944E638C-CAEE-5541-BFBD-118D5344C4F0}"/>
          </ac:inkMkLst>
        </pc:inkChg>
      </pc:sldChg>
      <pc:sldChg chg="addSp">
        <pc:chgData name="Sayan Ranu" userId="2820c45f-ee2c-4ce8-9218-48eb8548b264" providerId="ADAL" clId="{24CFD1DC-F522-0348-AA9C-3DAA97590943}" dt="2020-12-28T11:15:22.433" v="0" actId="7634"/>
        <pc:sldMkLst>
          <pc:docMk/>
          <pc:sldMk cId="2369932725" sldId="298"/>
        </pc:sldMkLst>
        <pc:inkChg chg="add">
          <ac:chgData name="Sayan Ranu" userId="2820c45f-ee2c-4ce8-9218-48eb8548b264" providerId="ADAL" clId="{24CFD1DC-F522-0348-AA9C-3DAA97590943}" dt="2020-12-28T11:15:22.433" v="0" actId="7634"/>
          <ac:inkMkLst>
            <pc:docMk/>
            <pc:sldMk cId="2369932725" sldId="298"/>
            <ac:inkMk id="5" creationId="{084746F7-ECF9-1449-AB00-3DB16B5AFD20}"/>
          </ac:inkMkLst>
        </pc:inkChg>
      </pc:sldChg>
      <pc:sldChg chg="addSp">
        <pc:chgData name="Sayan Ranu" userId="2820c45f-ee2c-4ce8-9218-48eb8548b264" providerId="ADAL" clId="{24CFD1DC-F522-0348-AA9C-3DAA97590943}" dt="2020-12-28T11:15:22.433" v="0" actId="7634"/>
        <pc:sldMkLst>
          <pc:docMk/>
          <pc:sldMk cId="381860129" sldId="299"/>
        </pc:sldMkLst>
        <pc:inkChg chg="add">
          <ac:chgData name="Sayan Ranu" userId="2820c45f-ee2c-4ce8-9218-48eb8548b264" providerId="ADAL" clId="{24CFD1DC-F522-0348-AA9C-3DAA97590943}" dt="2020-12-28T11:15:22.433" v="0" actId="7634"/>
          <ac:inkMkLst>
            <pc:docMk/>
            <pc:sldMk cId="381860129" sldId="299"/>
            <ac:inkMk id="5" creationId="{A8CCC0BF-C0F1-894B-BB71-988472DA8747}"/>
          </ac:inkMkLst>
        </pc:inkChg>
      </pc:sldChg>
      <pc:sldChg chg="addSp">
        <pc:chgData name="Sayan Ranu" userId="2820c45f-ee2c-4ce8-9218-48eb8548b264" providerId="ADAL" clId="{24CFD1DC-F522-0348-AA9C-3DAA97590943}" dt="2021-01-04T10:40:36.888" v="1" actId="7634"/>
        <pc:sldMkLst>
          <pc:docMk/>
          <pc:sldMk cId="326920151" sldId="300"/>
        </pc:sldMkLst>
        <pc:inkChg chg="add">
          <ac:chgData name="Sayan Ranu" userId="2820c45f-ee2c-4ce8-9218-48eb8548b264" providerId="ADAL" clId="{24CFD1DC-F522-0348-AA9C-3DAA97590943}" dt="2021-01-04T10:40:36.888" v="1" actId="7634"/>
          <ac:inkMkLst>
            <pc:docMk/>
            <pc:sldMk cId="326920151" sldId="300"/>
            <ac:inkMk id="5" creationId="{33CE4B7D-4976-F345-B92A-72ED6AB741F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09:47:59.7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45 8378,'-14'-2'-515,"5"-3"-258,-4 4 670,11-6 0,-3 7-166,10 0 156,3 0 0,8 0-75,4 0 0,-4 0 188,4 0 0,-4-13 0,-1-3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E8170-A2C5-4E15-822E-4A9E57147DD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8695-4E01-43BD-9D66-1F789155E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0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38AB-5DB6-4087-B608-B938CADA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93BB7-0C85-4C97-B448-5FD93A380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E4A8-D0FC-49D7-86F2-0B6B8BAB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C74B-AC37-457C-8C49-B5877609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6F08-D824-4CCC-9B4C-9817CF3B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206-828A-4929-8CC6-1CE21C0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4DEBE-DB11-4030-B08D-A5944A24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08B6-EBB7-49D2-B4D5-9FCD0518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0860-3386-4C6B-9BE4-F37E2B51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6B12D-FBE3-4CD7-8FC9-D9448F5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DB16-C791-41C5-A254-F362FD235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09B9E-52A9-4803-B09D-6494657F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5EEE-DAFD-49F9-83AD-C2311E3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5BFC-F7BA-4289-A16B-A0358CC5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88A2-B6DD-4F69-B82D-6998C48B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39CB-0908-45EB-8BAB-225D2613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B731-7D8A-4F35-B25C-3E22DC64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ACEF-DE51-4EE1-BCBA-F963015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9765-3060-4BF2-BE40-32E29DE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318E-B609-4F44-9240-37575587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AF8-5F37-4A9A-ABA6-39DEB38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5A20-02D9-461B-847B-F75A799A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25BD-F516-4C24-8982-2F4C7080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A444-9C0B-4A67-B988-ACA65F4D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AC22-3513-4FA5-A7FA-2627D95A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74CB-6F51-4950-8E0E-290A45D2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3148-EBBE-43B1-819A-3A4520A7B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47DC-40F6-400A-A604-FF6AEB71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3AD4-77D0-4026-B9B1-2AFC6662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5349-B50A-48BC-8472-4F16DA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FED0-28BC-4B4A-9548-8D7509B1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4DA2-6B30-4190-B5D5-95E0D079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C4FE-73D4-48C5-A7C1-013CC488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4C01F-801B-4C10-A724-B7282355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01482-DA33-4E80-B1B2-89EF1C53B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F21D-890B-4252-AD0F-9515A7E24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6CC74-F3BC-46EB-ADB7-51C56AD8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5ABC1-BF78-4E93-B866-DF254A18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4136F-4ACA-4973-BC00-1E5AF1CC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3CD7-99D9-4D75-8093-D338A90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06E83-7BC4-44D4-BA85-ED0A1060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DE266-5B68-480D-9ECE-700F4C3E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3B8FD-3696-429A-B292-8E271DBE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7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9BC41-04D6-4D2C-8C8A-3370E6A4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21192-2917-4EA7-B1F1-EB6B09E0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F37D4-DA5B-4BFC-8243-749175D5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C211-95B4-43CF-8290-6DA0717E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97D5-B0B7-4296-827E-79332E38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4CB7-02C5-4E85-B4BB-5BD0C73FB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6851-7A34-4823-9142-85F3CC5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CA5B-240D-4760-8D10-DDE92826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91AC4-A514-4440-B651-72470AD1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EFA3-E0BD-4B4B-A91B-B34EF9C3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F8D1-B169-44B8-B58F-410310125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F5DF-1083-4053-AAE2-F1F8EE0B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E5F3-43F5-4485-B273-2BC782DB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49F3-B17F-4150-A11F-C6045B96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1A555-84F4-4FF2-814A-12918E9E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A5C90-88F7-4604-B4CE-6035C5EC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1014-677F-4522-8C07-5A8789D1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3916-27EA-4114-ADFD-8A8E0027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23B2-5814-41FC-A78F-B4806B01842A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8737-5BEC-48AE-B999-CBACBC80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7570-2F07-429C-B82C-BE92B7492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8B1F-FEDA-47F3-A7DB-9B835069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org/conf/1997/P426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B4AA-AD40-49F6-A775-B4C59B03C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B256C-770D-41DD-853E-495F30BD7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Queries and Index structures</a:t>
            </a:r>
          </a:p>
        </p:txBody>
      </p:sp>
    </p:spTree>
    <p:extLst>
      <p:ext uri="{BB962C8B-B14F-4D97-AF65-F5344CB8AC3E}">
        <p14:creationId xmlns:p14="http://schemas.microsoft.com/office/powerpoint/2010/main" val="218614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77" y="1756614"/>
            <a:ext cx="5105400" cy="4351338"/>
          </a:xfrm>
        </p:spPr>
        <p:txBody>
          <a:bodyPr/>
          <a:lstStyle/>
          <a:p>
            <a:r>
              <a:rPr lang="en-US"/>
              <a:t>Point Query</a:t>
            </a:r>
          </a:p>
          <a:p>
            <a:pPr lvl="1"/>
            <a:r>
              <a:rPr lang="en-US"/>
              <a:t>Choose the branch with the possibility of containing the point</a:t>
            </a:r>
          </a:p>
          <a:p>
            <a:pPr lvl="1"/>
            <a:r>
              <a:rPr lang="en-US"/>
              <a:t>Cost</a:t>
            </a:r>
          </a:p>
          <a:p>
            <a:pPr lvl="2"/>
            <a:r>
              <a:rPr lang="en-US"/>
              <a:t>O(log n)</a:t>
            </a:r>
          </a:p>
          <a:p>
            <a:r>
              <a:rPr lang="en-US"/>
              <a:t>Range Search</a:t>
            </a:r>
          </a:p>
          <a:p>
            <a:pPr lvl="1"/>
            <a:r>
              <a:rPr lang="en-US"/>
              <a:t>Identify all regions (or </a:t>
            </a:r>
            <a:r>
              <a:rPr lang="en-US" err="1"/>
              <a:t>subtrees</a:t>
            </a:r>
            <a:r>
              <a:rPr lang="en-US"/>
              <a:t>) that intersect or lie the query region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77" y="2136911"/>
            <a:ext cx="6643867" cy="37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from the root. For each children check </a:t>
            </a:r>
          </a:p>
          <a:p>
            <a:pPr lvl="1"/>
            <a:r>
              <a:rPr lang="en-US"/>
              <a:t>If completely within query region, report entire subtree</a:t>
            </a:r>
          </a:p>
          <a:p>
            <a:pPr lvl="1"/>
            <a:r>
              <a:rPr lang="en-US"/>
              <a:t>If intersects query region, recurse</a:t>
            </a:r>
          </a:p>
          <a:p>
            <a:pPr lvl="1"/>
            <a:r>
              <a:rPr lang="en-US"/>
              <a:t>Else ignore this children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08" y="2743200"/>
            <a:ext cx="6144963" cy="399519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9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154223"/>
            <a:ext cx="6566768" cy="4560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Search: Computation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68" y="1816998"/>
            <a:ext cx="10515600" cy="4351338"/>
          </a:xfrm>
        </p:spPr>
        <p:txBody>
          <a:bodyPr/>
          <a:lstStyle/>
          <a:p>
            <a:r>
              <a:rPr lang="en-US"/>
              <a:t>Two situations</a:t>
            </a:r>
          </a:p>
          <a:p>
            <a:pPr lvl="1"/>
            <a:r>
              <a:rPr lang="en-US"/>
              <a:t>Subtree entirely within query region</a:t>
            </a:r>
          </a:p>
          <a:p>
            <a:pPr lvl="2"/>
            <a:r>
              <a:rPr lang="en-US"/>
              <a:t>Cost?</a:t>
            </a:r>
          </a:p>
          <a:p>
            <a:pPr lvl="2"/>
            <a:r>
              <a:rPr lang="en-US"/>
              <a:t> O(k), k is size of subtree</a:t>
            </a:r>
          </a:p>
          <a:p>
            <a:pPr lvl="1"/>
            <a:r>
              <a:rPr lang="en-US"/>
              <a:t>Subtree intersects query region</a:t>
            </a:r>
          </a:p>
          <a:p>
            <a:pPr lvl="2"/>
            <a:r>
              <a:rPr lang="en-US"/>
              <a:t>Cost?</a:t>
            </a:r>
          </a:p>
          <a:p>
            <a:pPr lvl="2"/>
            <a:r>
              <a:rPr lang="en-US"/>
              <a:t>How many regions will intersect?</a:t>
            </a:r>
          </a:p>
        </p:txBody>
      </p:sp>
    </p:spTree>
    <p:extLst>
      <p:ext uri="{BB962C8B-B14F-4D97-AF65-F5344CB8AC3E}">
        <p14:creationId xmlns:p14="http://schemas.microsoft.com/office/powerpoint/2010/main" val="40962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41" y="1690688"/>
            <a:ext cx="6157823" cy="4142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intersections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218" y="1825625"/>
                <a:ext cx="612331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Let us first consider the number of intersections for a single line</a:t>
                </a:r>
              </a:p>
              <a:p>
                <a:r>
                  <a:rPr lang="en-US"/>
                  <a:t>Consider the root.</a:t>
                </a:r>
              </a:p>
              <a:p>
                <a:pPr lvl="1"/>
                <a:r>
                  <a:rPr lang="en-US"/>
                  <a:t>The line can intersect only one of its child</a:t>
                </a:r>
              </a:p>
              <a:p>
                <a:pPr lvl="1"/>
                <a:r>
                  <a:rPr lang="en-US"/>
                  <a:t>If Q(n) is the number of intersections on a tree of n nodes, then</a:t>
                </a:r>
              </a:p>
              <a:p>
                <a:pPr lvl="2"/>
                <a:r>
                  <a:rPr lang="en-US"/>
                  <a:t>Q(n)=1+Q(n/2)</a:t>
                </a:r>
              </a:p>
              <a:p>
                <a:pPr lvl="2"/>
                <a:r>
                  <a:rPr lang="en-US"/>
                  <a:t>Not correct, intersects both children!</a:t>
                </a:r>
              </a:p>
              <a:p>
                <a:pPr lvl="1"/>
                <a:r>
                  <a:rPr lang="en-US"/>
                  <a:t>Go two steps down</a:t>
                </a:r>
              </a:p>
              <a:p>
                <a:pPr lvl="2"/>
                <a:r>
                  <a:rPr lang="en-US"/>
                  <a:t>Q(n)=2+2*Q(n/4)</a:t>
                </a:r>
              </a:p>
              <a:p>
                <a:pPr lvl="3"/>
                <a:r>
                  <a:rPr lang="en-US"/>
                  <a:t>Q(1)=1, Q(0)=0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218" y="1825625"/>
                <a:ext cx="6123317" cy="4351338"/>
              </a:xfrm>
              <a:blipFill>
                <a:blip r:embed="rId3"/>
                <a:stretch>
                  <a:fillRect l="-1791" t="-3081" r="-1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02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Let the answer set of the range query be of size k</a:t>
                </a:r>
              </a:p>
              <a:p>
                <a:r>
                  <a:rPr lang="en-US"/>
                  <a:t>Sum all subtree sizes within query region is at most k.</a:t>
                </a:r>
              </a:p>
              <a:p>
                <a:pPr lvl="1"/>
                <a:r>
                  <a:rPr lang="en-US"/>
                  <a:t>Cost O(k)</a:t>
                </a:r>
              </a:p>
              <a:p>
                <a:r>
                  <a:rPr lang="en-US" err="1"/>
                  <a:t>Subtrees</a:t>
                </a:r>
                <a:r>
                  <a:rPr lang="en-US"/>
                  <a:t> intersecting each boundary line of query region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/>
              </a:p>
              <a:p>
                <a:r>
                  <a:rPr lang="en-US"/>
                  <a:t>Cost: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76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5527-DB0E-4307-9A45-233ED477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Tree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17CC-EC24-4E7C-BA97-7E98668F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Range query complexity:</a:t>
            </a:r>
            <a:r>
              <a:rPr lang="en-IN"/>
              <a:t> O(</a:t>
            </a:r>
            <a:r>
              <a:rPr lang="en-IN" err="1"/>
              <a:t>log</a:t>
            </a:r>
            <a:r>
              <a:rPr lang="en-IN" baseline="30000" err="1"/>
              <a:t>d-1</a:t>
            </a:r>
            <a:r>
              <a:rPr lang="en-IN"/>
              <a:t> n)</a:t>
            </a:r>
          </a:p>
          <a:p>
            <a:pPr lvl="1"/>
            <a:r>
              <a:rPr lang="en-IN"/>
              <a:t>d: dimension</a:t>
            </a:r>
          </a:p>
          <a:p>
            <a:pPr lvl="1"/>
            <a:r>
              <a:rPr lang="en-IN"/>
              <a:t>n: number of points</a:t>
            </a:r>
          </a:p>
          <a:p>
            <a:pPr lvl="1"/>
            <a:endParaRPr lang="en-IN"/>
          </a:p>
          <a:p>
            <a:r>
              <a:rPr lang="en-IN"/>
              <a:t>Limitations (Both KD-tree and Range tree)</a:t>
            </a:r>
          </a:p>
          <a:p>
            <a:pPr lvl="1"/>
            <a:r>
              <a:rPr lang="en-IN"/>
              <a:t>Cannot handle data updates easily</a:t>
            </a:r>
          </a:p>
          <a:p>
            <a:pPr lvl="1"/>
            <a:r>
              <a:rPr lang="en-IN"/>
              <a:t>Insert: only at leaf level. May make the tree highly </a:t>
            </a:r>
            <a:r>
              <a:rPr lang="en-IN" err="1"/>
              <a:t>disbalanced</a:t>
            </a:r>
            <a:endParaRPr lang="en-IN"/>
          </a:p>
          <a:p>
            <a:pPr lvl="1"/>
            <a:r>
              <a:rPr lang="en-IN"/>
              <a:t>Deletes: Very complicated when a non-leaf node is deleted</a:t>
            </a:r>
          </a:p>
          <a:p>
            <a:pPr lvl="1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8329D-708C-2041-B079-C28950DBF2DB}"/>
                  </a:ext>
                </a:extLst>
              </p14:cNvPr>
              <p14:cNvContentPartPr/>
              <p14:nvPr/>
            </p14:nvContentPartPr>
            <p14:xfrm>
              <a:off x="5355733" y="2100533"/>
              <a:ext cx="42120" cy="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8329D-708C-2041-B079-C28950DBF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8173" y="2092973"/>
                <a:ext cx="5724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17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Vector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we don’t have a way to convert objects into vectors?</a:t>
            </a:r>
          </a:p>
          <a:p>
            <a:r>
              <a:rPr lang="en-US"/>
              <a:t>Examples?</a:t>
            </a:r>
          </a:p>
          <a:p>
            <a:pPr lvl="1"/>
            <a:r>
              <a:rPr lang="en-US"/>
              <a:t>Graphs</a:t>
            </a:r>
          </a:p>
          <a:p>
            <a:pPr lvl="1"/>
            <a:r>
              <a:rPr lang="en-US"/>
              <a:t>Strings</a:t>
            </a:r>
          </a:p>
          <a:p>
            <a:pPr lvl="2"/>
            <a:r>
              <a:rPr lang="en-US"/>
              <a:t>Hamming Distance/Edit Distance</a:t>
            </a:r>
          </a:p>
          <a:p>
            <a:pPr lvl="1"/>
            <a:r>
              <a:rPr lang="en-US"/>
              <a:t>Sets of points</a:t>
            </a:r>
          </a:p>
          <a:p>
            <a:pPr lvl="2"/>
            <a:r>
              <a:rPr lang="en-US" err="1"/>
              <a:t>Hausdorff</a:t>
            </a:r>
            <a:r>
              <a:rPr lang="en-US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2000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8" y="702809"/>
            <a:ext cx="7802335" cy="41116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166" y="5511651"/>
            <a:ext cx="11524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Ciaccia</a:t>
            </a:r>
            <a:r>
              <a:rPr lang="en-US"/>
              <a:t>, Paolo; Patella, Marco; </a:t>
            </a:r>
            <a:r>
              <a:rPr lang="en-US" err="1"/>
              <a:t>Zezula</a:t>
            </a:r>
            <a:r>
              <a:rPr lang="en-US"/>
              <a:t>, Pavel (1997). </a:t>
            </a:r>
            <a:r>
              <a:rPr lang="en-US">
                <a:hlinkClick r:id="rId3"/>
              </a:rPr>
              <a:t>"M-tree An Efficient Access Method for Similarity Search in Metric Spaces"</a:t>
            </a:r>
            <a:r>
              <a:rPr lang="en-US"/>
              <a:t>. VLDB, 1997</a:t>
            </a:r>
          </a:p>
        </p:txBody>
      </p:sp>
    </p:spTree>
    <p:extLst>
      <p:ext uri="{BB962C8B-B14F-4D97-AF65-F5344CB8AC3E}">
        <p14:creationId xmlns:p14="http://schemas.microsoft.com/office/powerpoint/2010/main" val="229203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6" y="848405"/>
            <a:ext cx="6817178" cy="48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44" y="762679"/>
            <a:ext cx="7616599" cy="51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426"/>
          <a:stretch/>
        </p:blipFill>
        <p:spPr>
          <a:xfrm>
            <a:off x="838200" y="1825625"/>
            <a:ext cx="5285231" cy="35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9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02" y="593951"/>
            <a:ext cx="7194777" cy="56800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1678" y="5731328"/>
            <a:ext cx="604157" cy="46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01660" y="4632385"/>
            <a:ext cx="4830793" cy="1742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D3FF-171A-8C79-9CE7-A4D9B416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k-NN queries?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ED59-0667-D4AF-6B5B-BE9C6BF9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6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6" y="444273"/>
            <a:ext cx="7799614" cy="6000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39843" y="5902778"/>
            <a:ext cx="604157" cy="46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660" y="4235570"/>
            <a:ext cx="6167887" cy="2139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9" y="907570"/>
            <a:ext cx="9331476" cy="48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Curse of Dimensionality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this mean?</a:t>
            </a:r>
          </a:p>
          <a:p>
            <a:r>
              <a:rPr lang="en-US"/>
              <a:t>High dimensions are bad?</a:t>
            </a:r>
          </a:p>
          <a:p>
            <a:pPr lvl="1"/>
            <a:r>
              <a:rPr lang="en-US"/>
              <a:t>Why?</a:t>
            </a:r>
          </a:p>
          <a:p>
            <a:pPr lvl="1"/>
            <a:r>
              <a:rPr lang="en-US"/>
              <a:t>Bad for what?</a:t>
            </a:r>
          </a:p>
        </p:txBody>
      </p:sp>
    </p:spTree>
    <p:extLst>
      <p:ext uri="{BB962C8B-B14F-4D97-AF65-F5344CB8AC3E}">
        <p14:creationId xmlns:p14="http://schemas.microsoft.com/office/powerpoint/2010/main" val="18031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triangular inequality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The more objects you can summarize into tight groups, the more efficient index structures will be in pruning</a:t>
                </a:r>
              </a:p>
              <a:p>
                <a:r>
                  <a:rPr lang="en-US"/>
                  <a:t>Thus, the question: </a:t>
                </a:r>
                <a:r>
                  <a:rPr lang="en-US" i="1"/>
                  <a:t>What are the chances that your database objects will be within a distance radius of r?</a:t>
                </a:r>
              </a:p>
              <a:p>
                <a:r>
                  <a:rPr lang="en-US"/>
                  <a:t>Assume uniform distribution.</a:t>
                </a:r>
              </a:p>
              <a:p>
                <a:pPr lvl="1"/>
                <a:r>
                  <a:rPr lang="en-US"/>
                  <a:t>Chances of points being within a diameter of 2r</a:t>
                </a:r>
              </a:p>
              <a:p>
                <a:pPr lvl="1"/>
                <a:r>
                  <a:rPr lang="en-US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h𝑦𝑝𝑒𝑟𝑠h𝑒𝑟𝑒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h𝑦𝑝𝑒𝑟𝑐𝑢𝑏𝑒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33" y="2455283"/>
            <a:ext cx="7768737" cy="1661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Hyper-sphere to Hyper-cube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363"/>
                <a:ext cx="10515600" cy="4963364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Volume of a hyper-cube of side 2r in a </a:t>
                </a:r>
                <a:r>
                  <a:rPr lang="en-US" i="1"/>
                  <a:t>d</a:t>
                </a:r>
                <a:r>
                  <a:rPr lang="en-US"/>
                  <a:t> dimensional space=(2r)</a:t>
                </a:r>
                <a:r>
                  <a:rPr lang="en-US" baseline="30000"/>
                  <a:t>d</a:t>
                </a:r>
              </a:p>
              <a:p>
                <a:r>
                  <a:rPr lang="en-US"/>
                  <a:t>Volume of a sphere of radius r in </a:t>
                </a:r>
                <a:r>
                  <a:rPr lang="en-US" i="1"/>
                  <a:t>n</a:t>
                </a:r>
                <a:r>
                  <a:rPr lang="en-US"/>
                  <a:t> dimensions</a:t>
                </a:r>
              </a:p>
              <a:p>
                <a:pPr lvl="1"/>
                <a:r>
                  <a:rPr lang="en-US"/>
                  <a:t>Where, 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 baseline="30000"/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h𝑦𝑝𝑒𝑟𝑠h𝑒𝑟𝑒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h𝑦𝑝𝑒𝑟𝑐𝑢𝑏𝑒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/>
                  <a:t>=</a:t>
                </a:r>
              </a:p>
              <a:p>
                <a:r>
                  <a:rPr lang="en-US"/>
                  <a:t>Denominator grows much faster than numerator with d</a:t>
                </a:r>
              </a:p>
              <a:p>
                <a:pPr lvl="1"/>
                <a:r>
                  <a:rPr lang="en-US" i="1">
                    <a:solidFill>
                      <a:srgbClr val="FF0000"/>
                    </a:solidFill>
                  </a:rPr>
                  <a:t>Corners grow at a faster rate than the center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363"/>
                <a:ext cx="10515600" cy="4963364"/>
              </a:xfrm>
              <a:blipFill>
                <a:blip r:embed="rId3"/>
                <a:stretch>
                  <a:fillRect l="-1043" t="-19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\frac{2r^d\pi^{d/2}}{d\Gamma(d/2)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91" y="2143339"/>
            <a:ext cx="802786" cy="60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B76E8-6D56-477B-9314-7FA41D58A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255" y="4362435"/>
            <a:ext cx="3060148" cy="7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3420"/>
            <a:ext cx="7631724" cy="45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1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Hyper-cube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854680" y="2639682"/>
            <a:ext cx="4701396" cy="27604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05842" y="3623093"/>
            <a:ext cx="1199071" cy="10265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3287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36F2-3361-4994-8AE0-AF189739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function</a:t>
            </a: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FFC953-C59F-422F-ADB2-C9D12C88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8" t="33812" r="36674"/>
          <a:stretch/>
        </p:blipFill>
        <p:spPr>
          <a:xfrm>
            <a:off x="1474182" y="1690689"/>
            <a:ext cx="4407510" cy="29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MinHash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</a:rPr>
              <a:t>Set Similarity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b="1">
                <a:solidFill>
                  <a:schemeClr val="hlink"/>
                </a:solidFill>
              </a:rPr>
              <a:t>Set Similarity</a:t>
            </a:r>
            <a:r>
              <a:rPr lang="en-US" altLang="en-US" sz="2200"/>
              <a:t>  (Jaccard measure)</a:t>
            </a:r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 b="1">
              <a:solidFill>
                <a:schemeClr val="hlink"/>
              </a:solidFill>
            </a:endParaRPr>
          </a:p>
          <a:p>
            <a:r>
              <a:rPr lang="en-US" altLang="en-US" sz="2200" b="1">
                <a:solidFill>
                  <a:schemeClr val="hlink"/>
                </a:solidFill>
              </a:rPr>
              <a:t> Example</a:t>
            </a:r>
          </a:p>
          <a:p>
            <a:endParaRPr lang="en-US" altLang="en-US" sz="2200" b="1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			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04452" name="Object 1028"/>
          <p:cNvGraphicFramePr>
            <a:graphicFrameLocks noChangeAspect="1"/>
          </p:cNvGraphicFramePr>
          <p:nvPr/>
        </p:nvGraphicFramePr>
        <p:xfrm>
          <a:off x="4378325" y="2209801"/>
          <a:ext cx="30480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533160" progId="Equation.3">
                  <p:embed/>
                </p:oleObj>
              </mc:Choice>
              <mc:Fallback>
                <p:oleObj name="Equation" r:id="rId2" imgW="1422360" imgH="533160" progId="Equation.3">
                  <p:embed/>
                  <p:pic>
                    <p:nvPicPr>
                      <p:cNvPr id="1044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2209801"/>
                        <a:ext cx="30480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1029"/>
          <p:cNvSpPr txBox="1">
            <a:spLocks noChangeArrowheads="1"/>
          </p:cNvSpPr>
          <p:nvPr/>
        </p:nvSpPr>
        <p:spPr bwMode="auto">
          <a:xfrm>
            <a:off x="2727325" y="3735390"/>
            <a:ext cx="336867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latin typeface="Arial" panose="020B0604020202020204" pitchFamily="34" charset="0"/>
              </a:rPr>
              <a:t>C</a:t>
            </a:r>
            <a:r>
              <a:rPr lang="en-US" altLang="en-US" sz="1600" b="1" baseline="-25000">
                <a:latin typeface="Arial" panose="020B0604020202020204" pitchFamily="34" charset="0"/>
              </a:rPr>
              <a:t>1</a:t>
            </a:r>
            <a:r>
              <a:rPr lang="en-US" altLang="en-US" sz="1600" baseline="-25000">
                <a:latin typeface="Arial" panose="020B0604020202020204" pitchFamily="34" charset="0"/>
              </a:rPr>
              <a:t> </a:t>
            </a:r>
            <a:r>
              <a:rPr lang="en-US" altLang="en-US" sz="1600" b="1" baseline="-25000">
                <a:latin typeface="Arial" panose="020B0604020202020204" pitchFamily="34" charset="0"/>
              </a:rPr>
              <a:t>  </a:t>
            </a:r>
            <a:r>
              <a:rPr lang="en-US" altLang="en-US" sz="1600" b="1">
                <a:latin typeface="Arial" panose="020B0604020202020204" pitchFamily="34" charset="0"/>
              </a:rPr>
              <a:t>C</a:t>
            </a:r>
            <a:r>
              <a:rPr lang="en-US" altLang="en-US" sz="1600" b="1" baseline="-25000">
                <a:latin typeface="Arial" panose="020B0604020202020204" pitchFamily="34" charset="0"/>
              </a:rPr>
              <a:t>2</a:t>
            </a:r>
          </a:p>
          <a:p>
            <a:pPr eaLnBrk="0" hangingPunct="0"/>
            <a:endParaRPr lang="en-US" altLang="en-US" sz="1600" b="1" baseline="-25000"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1600" baseline="-25000">
                <a:latin typeface="Arial" panose="020B0604020202020204" pitchFamily="34" charset="0"/>
              </a:rPr>
              <a:t>  </a:t>
            </a:r>
            <a:r>
              <a:rPr lang="en-US" altLang="en-US" sz="1600">
                <a:latin typeface="Arial" panose="020B0604020202020204" pitchFamily="34" charset="0"/>
              </a:rPr>
              <a:t>0     1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  1    0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  1    1         </a:t>
            </a:r>
            <a:r>
              <a:rPr lang="en-US" altLang="en-US" sz="1600" b="1" err="1">
                <a:latin typeface="Arial" panose="020B0604020202020204" pitchFamily="34" charset="0"/>
              </a:rPr>
              <a:t>sim</a:t>
            </a:r>
            <a:r>
              <a:rPr lang="en-US" altLang="en-US" sz="1600" b="1" baseline="-25000" err="1">
                <a:latin typeface="Arial" panose="020B0604020202020204" pitchFamily="34" charset="0"/>
              </a:rPr>
              <a:t>J</a:t>
            </a:r>
            <a:r>
              <a:rPr lang="en-US" altLang="en-US" sz="1600" b="1">
                <a:latin typeface="Arial" panose="020B0604020202020204" pitchFamily="34" charset="0"/>
              </a:rPr>
              <a:t>(C</a:t>
            </a:r>
            <a:r>
              <a:rPr lang="en-US" altLang="en-US" sz="1600" b="1" baseline="-25000">
                <a:latin typeface="Arial" panose="020B0604020202020204" pitchFamily="34" charset="0"/>
              </a:rPr>
              <a:t>1</a:t>
            </a:r>
            <a:r>
              <a:rPr lang="en-US" altLang="en-US" sz="1600" b="1">
                <a:latin typeface="Arial" panose="020B0604020202020204" pitchFamily="34" charset="0"/>
              </a:rPr>
              <a:t>,C</a:t>
            </a:r>
            <a:r>
              <a:rPr lang="en-US" altLang="en-US" sz="1600" b="1" baseline="-25000">
                <a:latin typeface="Arial" panose="020B0604020202020204" pitchFamily="34" charset="0"/>
              </a:rPr>
              <a:t>2</a:t>
            </a:r>
            <a:r>
              <a:rPr lang="en-US" altLang="en-US" sz="1600" b="1">
                <a:latin typeface="Arial" panose="020B0604020202020204" pitchFamily="34" charset="0"/>
              </a:rPr>
              <a:t>) = 2/5 = 0.4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  0    0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  1    1</a:t>
            </a: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  0    1</a:t>
            </a:r>
          </a:p>
          <a:p>
            <a:pPr eaLnBrk="0" hangingPunct="0"/>
            <a:endParaRPr lang="en-US" altLang="en-U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</a:rPr>
              <a:t>Identifying Similar Sets?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hlink"/>
                </a:solidFill>
              </a:rPr>
              <a:t>Signature Idea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Hash</a:t>
            </a:r>
            <a:r>
              <a:rPr lang="en-US" altLang="en-US"/>
              <a:t> columns </a:t>
            </a:r>
            <a:r>
              <a:rPr lang="en-US" altLang="en-US">
                <a:solidFill>
                  <a:srgbClr val="CC0000"/>
                </a:solidFill>
              </a:rPr>
              <a:t>C</a:t>
            </a:r>
            <a:r>
              <a:rPr lang="en-US" altLang="en-US" baseline="-25000">
                <a:solidFill>
                  <a:srgbClr val="CC0000"/>
                </a:solidFill>
              </a:rPr>
              <a:t>i</a:t>
            </a:r>
            <a:r>
              <a:rPr lang="en-US" altLang="en-US"/>
              <a:t> to </a:t>
            </a:r>
            <a:r>
              <a:rPr lang="en-US" altLang="en-US">
                <a:solidFill>
                  <a:schemeClr val="hlink"/>
                </a:solidFill>
              </a:rPr>
              <a:t>signature </a:t>
            </a:r>
            <a:r>
              <a:rPr lang="en-US" altLang="en-US">
                <a:solidFill>
                  <a:srgbClr val="CC0000"/>
                </a:solidFill>
              </a:rPr>
              <a:t>sig(C</a:t>
            </a:r>
            <a:r>
              <a:rPr lang="en-US" altLang="en-US" baseline="-25000">
                <a:solidFill>
                  <a:srgbClr val="CC0000"/>
                </a:solidFill>
              </a:rPr>
              <a:t>i</a:t>
            </a:r>
            <a:r>
              <a:rPr lang="en-US" altLang="en-US">
                <a:solidFill>
                  <a:srgbClr val="CC0000"/>
                </a:solidFill>
              </a:rPr>
              <a:t>)</a:t>
            </a:r>
          </a:p>
          <a:p>
            <a:pPr lvl="1"/>
            <a:r>
              <a:rPr lang="en-US" altLang="en-US" err="1">
                <a:solidFill>
                  <a:srgbClr val="CC0000"/>
                </a:solidFill>
              </a:rPr>
              <a:t>sim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(</a:t>
            </a:r>
            <a:r>
              <a:rPr lang="en-US" altLang="en-US" err="1">
                <a:solidFill>
                  <a:srgbClr val="CC0000"/>
                </a:solidFill>
              </a:rPr>
              <a:t>C</a:t>
            </a:r>
            <a:r>
              <a:rPr lang="en-US" altLang="en-US" baseline="-25000" err="1">
                <a:solidFill>
                  <a:srgbClr val="CC0000"/>
                </a:solidFill>
              </a:rPr>
              <a:t>i</a:t>
            </a:r>
            <a:r>
              <a:rPr lang="en-US" altLang="en-US" err="1">
                <a:solidFill>
                  <a:srgbClr val="CC0000"/>
                </a:solidFill>
              </a:rPr>
              <a:t>,C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) </a:t>
            </a:r>
            <a:r>
              <a:rPr lang="en-US" altLang="en-US"/>
              <a:t>approximated by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 err="1">
                <a:solidFill>
                  <a:srgbClr val="CC0000"/>
                </a:solidFill>
              </a:rPr>
              <a:t>sim</a:t>
            </a:r>
            <a:r>
              <a:rPr lang="en-US" altLang="en-US" baseline="-25000" err="1">
                <a:solidFill>
                  <a:srgbClr val="CC0000"/>
                </a:solidFill>
              </a:rPr>
              <a:t>H</a:t>
            </a:r>
            <a:r>
              <a:rPr lang="en-US" altLang="en-US">
                <a:solidFill>
                  <a:srgbClr val="CC0000"/>
                </a:solidFill>
              </a:rPr>
              <a:t>(sig(C</a:t>
            </a:r>
            <a:r>
              <a:rPr lang="en-US" altLang="en-US" baseline="-25000">
                <a:solidFill>
                  <a:srgbClr val="CC0000"/>
                </a:solidFill>
              </a:rPr>
              <a:t>i</a:t>
            </a:r>
            <a:r>
              <a:rPr lang="en-US" altLang="en-US">
                <a:solidFill>
                  <a:srgbClr val="CC0000"/>
                </a:solidFill>
              </a:rPr>
              <a:t>),sig(</a:t>
            </a:r>
            <a:r>
              <a:rPr lang="en-US" altLang="en-US" err="1">
                <a:solidFill>
                  <a:srgbClr val="CC0000"/>
                </a:solidFill>
              </a:rPr>
              <a:t>C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))</a:t>
            </a:r>
          </a:p>
          <a:p>
            <a:r>
              <a:rPr lang="en-US" altLang="en-US" b="1">
                <a:solidFill>
                  <a:schemeClr val="hlink"/>
                </a:solidFill>
              </a:rPr>
              <a:t>Naïve Approach</a:t>
            </a:r>
          </a:p>
          <a:p>
            <a:pPr lvl="1"/>
            <a:r>
              <a:rPr lang="en-US" altLang="en-US"/>
              <a:t>Sample P rows uniformly at random</a:t>
            </a:r>
          </a:p>
          <a:p>
            <a:pPr lvl="1"/>
            <a:r>
              <a:rPr lang="en-US" altLang="en-US"/>
              <a:t>Define </a:t>
            </a:r>
            <a:r>
              <a:rPr lang="en-US" altLang="en-US">
                <a:solidFill>
                  <a:srgbClr val="CC0000"/>
                </a:solidFill>
              </a:rPr>
              <a:t>sig(C</a:t>
            </a:r>
            <a:r>
              <a:rPr lang="en-US" altLang="en-US" baseline="-25000">
                <a:solidFill>
                  <a:srgbClr val="CC0000"/>
                </a:solidFill>
              </a:rPr>
              <a:t>i</a:t>
            </a:r>
            <a:r>
              <a:rPr lang="en-US" altLang="en-US">
                <a:solidFill>
                  <a:srgbClr val="CC0000"/>
                </a:solidFill>
              </a:rPr>
              <a:t>)</a:t>
            </a:r>
            <a:r>
              <a:rPr lang="en-US" altLang="en-US"/>
              <a:t> as P bits of </a:t>
            </a:r>
            <a:r>
              <a:rPr lang="en-US" altLang="en-US">
                <a:solidFill>
                  <a:srgbClr val="CC0000"/>
                </a:solidFill>
              </a:rPr>
              <a:t>C</a:t>
            </a:r>
            <a:r>
              <a:rPr lang="en-US" altLang="en-US" baseline="-25000">
                <a:solidFill>
                  <a:srgbClr val="CC0000"/>
                </a:solidFill>
              </a:rPr>
              <a:t>i </a:t>
            </a:r>
            <a:r>
              <a:rPr lang="en-US" altLang="en-US"/>
              <a:t>in sample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Problem</a:t>
            </a:r>
          </a:p>
          <a:p>
            <a:pPr lvl="2"/>
            <a:r>
              <a:rPr lang="en-US" altLang="en-US"/>
              <a:t>sparsity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would miss interesting part of columns</a:t>
            </a:r>
          </a:p>
          <a:p>
            <a:pPr lvl="2"/>
            <a:r>
              <a:rPr lang="en-US" altLang="en-US"/>
              <a:t>sample would get only 0’s in columns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1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</a:rPr>
              <a:t>Key Observation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For columns C</a:t>
            </a:r>
            <a:r>
              <a:rPr lang="en-US" altLang="en-US" baseline="-25000">
                <a:solidFill>
                  <a:schemeClr val="hlink"/>
                </a:solidFill>
              </a:rPr>
              <a:t>i</a:t>
            </a:r>
            <a:r>
              <a:rPr lang="en-US" altLang="en-US">
                <a:solidFill>
                  <a:schemeClr val="hlink"/>
                </a:solidFill>
              </a:rPr>
              <a:t>, </a:t>
            </a:r>
            <a:r>
              <a:rPr lang="en-US" altLang="en-US" err="1">
                <a:solidFill>
                  <a:schemeClr val="hlink"/>
                </a:solidFill>
              </a:rPr>
              <a:t>C</a:t>
            </a:r>
            <a:r>
              <a:rPr lang="en-US" altLang="en-US" baseline="-25000" err="1">
                <a:solidFill>
                  <a:schemeClr val="hlink"/>
                </a:solidFill>
              </a:rPr>
              <a:t>j</a:t>
            </a:r>
            <a:r>
              <a:rPr lang="en-US" altLang="en-US">
                <a:solidFill>
                  <a:schemeClr val="hlink"/>
                </a:solidFill>
              </a:rPr>
              <a:t>,</a:t>
            </a:r>
            <a:r>
              <a:rPr lang="en-US" altLang="en-US"/>
              <a:t> four types of rows</a:t>
            </a:r>
            <a:endParaRPr lang="en-US" altLang="en-US" sz="3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b="1">
                <a:solidFill>
                  <a:schemeClr val="hlink"/>
                </a:solidFill>
              </a:rPr>
              <a:t>C</a:t>
            </a:r>
            <a:r>
              <a:rPr lang="en-US" altLang="en-US" b="1" baseline="-25000">
                <a:solidFill>
                  <a:schemeClr val="hlink"/>
                </a:solidFill>
              </a:rPr>
              <a:t>i</a:t>
            </a:r>
            <a:r>
              <a:rPr lang="en-US" altLang="en-US" b="1">
                <a:solidFill>
                  <a:schemeClr val="hlink"/>
                </a:solidFill>
              </a:rPr>
              <a:t>	</a:t>
            </a:r>
            <a:r>
              <a:rPr lang="en-US" altLang="en-US" b="1" err="1">
                <a:solidFill>
                  <a:schemeClr val="hlink"/>
                </a:solidFill>
              </a:rPr>
              <a:t>C</a:t>
            </a:r>
            <a:r>
              <a:rPr lang="en-US" altLang="en-US" b="1" baseline="-25000" err="1">
                <a:solidFill>
                  <a:schemeClr val="hlink"/>
                </a:solidFill>
              </a:rPr>
              <a:t>j</a:t>
            </a:r>
            <a:endParaRPr lang="en-US" altLang="en-US" b="1" baseline="-25000">
              <a:solidFill>
                <a:schemeClr val="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b="1">
                <a:solidFill>
                  <a:schemeClr val="hlink"/>
                </a:solidFill>
              </a:rPr>
              <a:t>A</a:t>
            </a:r>
            <a:r>
              <a:rPr lang="en-US" altLang="en-US"/>
              <a:t>	 1	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b="1">
                <a:solidFill>
                  <a:schemeClr val="hlink"/>
                </a:solidFill>
              </a:rPr>
              <a:t>B</a:t>
            </a:r>
            <a:r>
              <a:rPr lang="en-US" altLang="en-US"/>
              <a:t>	 1	 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b="1">
                <a:solidFill>
                  <a:schemeClr val="hlink"/>
                </a:solidFill>
              </a:rPr>
              <a:t>C</a:t>
            </a:r>
            <a:r>
              <a:rPr lang="en-US" altLang="en-US"/>
              <a:t>	 0	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b="1">
                <a:solidFill>
                  <a:schemeClr val="hlink"/>
                </a:solidFill>
              </a:rPr>
              <a:t>D</a:t>
            </a:r>
            <a:r>
              <a:rPr lang="en-US" altLang="en-US"/>
              <a:t>	 0	 0</a:t>
            </a:r>
          </a:p>
          <a:p>
            <a:r>
              <a:rPr lang="en-US" altLang="en-US">
                <a:solidFill>
                  <a:schemeClr val="hlink"/>
                </a:solidFill>
              </a:rPr>
              <a:t>Overload notation:</a:t>
            </a:r>
            <a:r>
              <a:rPr lang="en-US" altLang="en-US"/>
              <a:t> A = # of rows of type A</a:t>
            </a:r>
          </a:p>
          <a:p>
            <a:r>
              <a:rPr lang="en-US" altLang="en-US" b="1">
                <a:solidFill>
                  <a:schemeClr val="hlink"/>
                </a:solidFill>
              </a:rPr>
              <a:t> 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411369" y="4795101"/>
          <a:ext cx="34877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393480" progId="Equation.3">
                  <p:embed/>
                </p:oleObj>
              </mc:Choice>
              <mc:Fallback>
                <p:oleObj name="Equation" r:id="rId2" imgW="1523880" imgH="393480" progId="Equation.3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369" y="4795101"/>
                        <a:ext cx="34877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267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</a:rPr>
              <a:t>Min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/>
                  <a:t>Randomly </a:t>
                </a:r>
                <a:r>
                  <a:rPr lang="en-US" altLang="en-US">
                    <a:solidFill>
                      <a:schemeClr val="hlink"/>
                    </a:solidFill>
                  </a:rPr>
                  <a:t>permute</a:t>
                </a:r>
                <a:r>
                  <a:rPr lang="en-US" altLang="en-US"/>
                  <a:t> rows</a:t>
                </a:r>
              </a:p>
              <a:p>
                <a:r>
                  <a:rPr lang="en-US" altLang="en-US">
                    <a:solidFill>
                      <a:schemeClr val="hlink"/>
                    </a:solidFill>
                  </a:rPr>
                  <a:t>Hash </a:t>
                </a:r>
                <a:r>
                  <a:rPr lang="en-US" altLang="en-US"/>
                  <a:t>h(C</a:t>
                </a:r>
                <a:r>
                  <a:rPr lang="en-US" altLang="en-US" baseline="-25000"/>
                  <a:t>i</a:t>
                </a:r>
                <a:r>
                  <a:rPr lang="en-US" altLang="en-US"/>
                  <a:t>) = index of first row with 1 in column C</a:t>
                </a:r>
                <a:r>
                  <a:rPr lang="en-US" altLang="en-US" baseline="-25000"/>
                  <a:t>i</a:t>
                </a:r>
                <a:r>
                  <a:rPr lang="en-US" altLang="en-US"/>
                  <a:t> </a:t>
                </a:r>
                <a:endParaRPr lang="en-US" altLang="en-US" b="1">
                  <a:solidFill>
                    <a:schemeClr val="hlink"/>
                  </a:solidFill>
                </a:endParaRPr>
              </a:p>
              <a:p>
                <a:r>
                  <a:rPr lang="en-US" altLang="en-US" b="1">
                    <a:solidFill>
                      <a:schemeClr val="hlink"/>
                    </a:solidFill>
                  </a:rPr>
                  <a:t>What is the probability of P(h(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>
                    <a:solidFill>
                      <a:schemeClr val="hlink"/>
                    </a:solidFill>
                  </a:rPr>
                  <a:t>)=h(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chemeClr val="hlink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en-US" b="1">
                    <a:solidFill>
                      <a:schemeClr val="hlink"/>
                    </a:solidFill>
                  </a:rPr>
                  <a:t>))?</a:t>
                </a:r>
              </a:p>
              <a:p>
                <a:endParaRPr lang="en-US" altLang="en-US" b="1">
                  <a:solidFill>
                    <a:schemeClr val="hlink"/>
                  </a:solidFill>
                </a:endParaRPr>
              </a:p>
              <a:p>
                <a:r>
                  <a:rPr lang="en-US" altLang="en-US">
                    <a:solidFill>
                      <a:schemeClr val="hlink"/>
                    </a:solidFill>
                  </a:rPr>
                  <a:t>Why?</a:t>
                </a:r>
              </a:p>
              <a:p>
                <a:pPr lvl="1"/>
                <a:r>
                  <a:rPr lang="en-US" altLang="en-US"/>
                  <a:t>Both are </a:t>
                </a:r>
                <a:r>
                  <a:rPr lang="en-US" altLang="en-US">
                    <a:solidFill>
                      <a:srgbClr val="CC0000"/>
                    </a:solidFill>
                  </a:rPr>
                  <a:t>A/(A+B+C)</a:t>
                </a:r>
              </a:p>
              <a:p>
                <a:pPr lvl="1"/>
                <a:r>
                  <a:rPr lang="en-US" altLang="en-US"/>
                  <a:t>Look down columns </a:t>
                </a:r>
                <a:r>
                  <a:rPr lang="en-US" altLang="en-US">
                    <a:solidFill>
                      <a:schemeClr val="hlink"/>
                    </a:solidFill>
                  </a:rPr>
                  <a:t>C</a:t>
                </a:r>
                <a:r>
                  <a:rPr lang="en-US" altLang="en-US" baseline="-25000">
                    <a:solidFill>
                      <a:schemeClr val="hlink"/>
                    </a:solidFill>
                  </a:rPr>
                  <a:t>i</a:t>
                </a:r>
                <a:r>
                  <a:rPr lang="en-US" altLang="en-US">
                    <a:solidFill>
                      <a:schemeClr val="hlink"/>
                    </a:solidFill>
                  </a:rPr>
                  <a:t>, </a:t>
                </a:r>
                <a:r>
                  <a:rPr lang="en-US" altLang="en-US" err="1">
                    <a:solidFill>
                      <a:schemeClr val="hlink"/>
                    </a:solidFill>
                  </a:rPr>
                  <a:t>C</a:t>
                </a:r>
                <a:r>
                  <a:rPr lang="en-US" altLang="en-US" baseline="-25000" err="1">
                    <a:solidFill>
                      <a:schemeClr val="hlink"/>
                    </a:solidFill>
                  </a:rPr>
                  <a:t>j</a:t>
                </a:r>
                <a:r>
                  <a:rPr lang="en-US" altLang="en-US"/>
                  <a:t> until first </a:t>
                </a:r>
                <a:r>
                  <a:rPr lang="en-US" altLang="en-US">
                    <a:solidFill>
                      <a:schemeClr val="hlink"/>
                    </a:solidFill>
                  </a:rPr>
                  <a:t>non-Type-D</a:t>
                </a:r>
                <a:r>
                  <a:rPr lang="en-US" altLang="en-US"/>
                  <a:t> row</a:t>
                </a:r>
              </a:p>
              <a:p>
                <a:pPr lvl="1"/>
                <a:r>
                  <a:rPr lang="en-US" altLang="en-US">
                    <a:solidFill>
                      <a:schemeClr val="hlink"/>
                    </a:solidFill>
                  </a:rPr>
                  <a:t>h(C</a:t>
                </a:r>
                <a:r>
                  <a:rPr lang="en-US" altLang="en-US" baseline="-25000">
                    <a:solidFill>
                      <a:schemeClr val="hlink"/>
                    </a:solidFill>
                  </a:rPr>
                  <a:t>i</a:t>
                </a:r>
                <a:r>
                  <a:rPr lang="en-US" altLang="en-US">
                    <a:solidFill>
                      <a:schemeClr val="hlink"/>
                    </a:solidFill>
                  </a:rPr>
                  <a:t>) = h(</a:t>
                </a:r>
                <a:r>
                  <a:rPr lang="en-US" altLang="en-US" err="1">
                    <a:solidFill>
                      <a:schemeClr val="hlink"/>
                    </a:solidFill>
                  </a:rPr>
                  <a:t>C</a:t>
                </a:r>
                <a:r>
                  <a:rPr lang="en-US" altLang="en-US" baseline="-25000" err="1">
                    <a:solidFill>
                      <a:schemeClr val="hlink"/>
                    </a:solidFill>
                  </a:rPr>
                  <a:t>j</a:t>
                </a:r>
                <a:r>
                  <a:rPr lang="en-US" altLang="en-US">
                    <a:solidFill>
                      <a:schemeClr val="hlink"/>
                    </a:solidFill>
                  </a:rPr>
                  <a:t>) </a:t>
                </a:r>
                <a:r>
                  <a:rPr lang="en-US" altLang="en-US">
                    <a:solidFill>
                      <a:schemeClr val="hlink"/>
                    </a:solidFill>
                    <a:sym typeface="Wingdings" panose="05000000000000000000" pitchFamily="2" charset="2"/>
                  </a:rPr>
                  <a:t> type A row</a:t>
                </a:r>
              </a:p>
            </p:txBody>
          </p:sp>
        </mc:Choice>
        <mc:Fallback>
          <p:sp>
            <p:nvSpPr>
              <p:cNvPr id="107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3771900" y="3733800"/>
          <a:ext cx="3659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000" imgH="241200" progId="Equation.3">
                  <p:embed/>
                </p:oleObj>
              </mc:Choice>
              <mc:Fallback>
                <p:oleObj name="Equation" r:id="rId3" imgW="1854000" imgH="241200" progId="Equation.3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733800"/>
                        <a:ext cx="36591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58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</a:rPr>
              <a:t>Min-Hash Signatures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Pick</a:t>
            </a:r>
            <a:r>
              <a:rPr lang="en-US" altLang="en-US"/>
              <a:t> – </a:t>
            </a:r>
            <a:r>
              <a:rPr lang="en-US" altLang="en-US">
                <a:solidFill>
                  <a:srgbClr val="CC0000"/>
                </a:solidFill>
              </a:rPr>
              <a:t>P</a:t>
            </a:r>
            <a:r>
              <a:rPr lang="en-US" altLang="en-US"/>
              <a:t> random row permutations </a:t>
            </a:r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 err="1">
                <a:solidFill>
                  <a:schemeClr val="hlink"/>
                </a:solidFill>
              </a:rPr>
              <a:t>MinHash</a:t>
            </a:r>
            <a:r>
              <a:rPr lang="en-US" altLang="en-US">
                <a:solidFill>
                  <a:schemeClr val="hlink"/>
                </a:solidFill>
              </a:rPr>
              <a:t> Signature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CC0000"/>
                </a:solidFill>
              </a:rPr>
              <a:t>sig(C)</a:t>
            </a:r>
            <a:r>
              <a:rPr lang="en-US" altLang="en-US" sz="2200"/>
              <a:t> = list of </a:t>
            </a:r>
            <a:r>
              <a:rPr lang="en-US" altLang="en-US" sz="2200">
                <a:solidFill>
                  <a:srgbClr val="CC0000"/>
                </a:solidFill>
              </a:rPr>
              <a:t>P</a:t>
            </a:r>
            <a:r>
              <a:rPr lang="en-US" altLang="en-US" sz="2200"/>
              <a:t> indexes of first rows with 1 in column C</a:t>
            </a:r>
          </a:p>
          <a:p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>
                <a:solidFill>
                  <a:schemeClr val="hlink"/>
                </a:solidFill>
              </a:rPr>
              <a:t>Similarity of signatures</a:t>
            </a:r>
            <a:r>
              <a:rPr lang="en-US" altLang="en-US"/>
              <a:t> 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Let </a:t>
            </a:r>
            <a:r>
              <a:rPr lang="en-US" altLang="en-US" err="1">
                <a:solidFill>
                  <a:srgbClr val="CC0000"/>
                </a:solidFill>
              </a:rPr>
              <a:t>sim</a:t>
            </a:r>
            <a:r>
              <a:rPr lang="en-US" altLang="en-US" baseline="-25000" err="1">
                <a:solidFill>
                  <a:srgbClr val="CC0000"/>
                </a:solidFill>
              </a:rPr>
              <a:t>H</a:t>
            </a:r>
            <a:r>
              <a:rPr lang="en-US" altLang="en-US">
                <a:solidFill>
                  <a:srgbClr val="CC0000"/>
                </a:solidFill>
              </a:rPr>
              <a:t>(sig(C</a:t>
            </a:r>
            <a:r>
              <a:rPr lang="en-US" altLang="en-US" baseline="-25000">
                <a:solidFill>
                  <a:srgbClr val="CC0000"/>
                </a:solidFill>
              </a:rPr>
              <a:t>i</a:t>
            </a:r>
            <a:r>
              <a:rPr lang="en-US" altLang="en-US">
                <a:solidFill>
                  <a:srgbClr val="CC0000"/>
                </a:solidFill>
              </a:rPr>
              <a:t>),sig(</a:t>
            </a:r>
            <a:r>
              <a:rPr lang="en-US" altLang="en-US" err="1">
                <a:solidFill>
                  <a:srgbClr val="CC0000"/>
                </a:solidFill>
              </a:rPr>
              <a:t>C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))</a:t>
            </a:r>
            <a:r>
              <a:rPr lang="en-US" altLang="en-US"/>
              <a:t> = fraction of permutations where </a:t>
            </a:r>
            <a:r>
              <a:rPr lang="en-US" altLang="en-US" err="1"/>
              <a:t>MinHash</a:t>
            </a:r>
            <a:r>
              <a:rPr lang="en-US" altLang="en-US"/>
              <a:t> values agree 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Observe </a:t>
            </a:r>
            <a:r>
              <a:rPr lang="en-US" altLang="en-US">
                <a:solidFill>
                  <a:srgbClr val="CC0000"/>
                </a:solidFill>
              </a:rPr>
              <a:t> E[</a:t>
            </a:r>
            <a:r>
              <a:rPr lang="en-US" altLang="en-US" err="1">
                <a:solidFill>
                  <a:srgbClr val="CC0000"/>
                </a:solidFill>
              </a:rPr>
              <a:t>sim</a:t>
            </a:r>
            <a:r>
              <a:rPr lang="en-US" altLang="en-US" baseline="-25000" err="1">
                <a:solidFill>
                  <a:srgbClr val="CC0000"/>
                </a:solidFill>
              </a:rPr>
              <a:t>H</a:t>
            </a:r>
            <a:r>
              <a:rPr lang="en-US" altLang="en-US">
                <a:solidFill>
                  <a:srgbClr val="CC0000"/>
                </a:solidFill>
              </a:rPr>
              <a:t>(sig(C</a:t>
            </a:r>
            <a:r>
              <a:rPr lang="en-US" altLang="en-US" baseline="-25000">
                <a:solidFill>
                  <a:srgbClr val="CC0000"/>
                </a:solidFill>
              </a:rPr>
              <a:t>i</a:t>
            </a:r>
            <a:r>
              <a:rPr lang="en-US" altLang="en-US">
                <a:solidFill>
                  <a:srgbClr val="CC0000"/>
                </a:solidFill>
              </a:rPr>
              <a:t>),sig(</a:t>
            </a:r>
            <a:r>
              <a:rPr lang="en-US" altLang="en-US" err="1">
                <a:solidFill>
                  <a:srgbClr val="CC0000"/>
                </a:solidFill>
              </a:rPr>
              <a:t>C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))]</a:t>
            </a:r>
            <a:r>
              <a:rPr lang="en-US" altLang="en-US"/>
              <a:t> = </a:t>
            </a:r>
            <a:r>
              <a:rPr lang="en-US" altLang="en-US" err="1">
                <a:solidFill>
                  <a:srgbClr val="CC0000"/>
                </a:solidFill>
              </a:rPr>
              <a:t>sim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(</a:t>
            </a:r>
            <a:r>
              <a:rPr lang="en-US" altLang="en-US" err="1">
                <a:solidFill>
                  <a:srgbClr val="CC0000"/>
                </a:solidFill>
              </a:rPr>
              <a:t>C</a:t>
            </a:r>
            <a:r>
              <a:rPr lang="en-US" altLang="en-US" baseline="-25000" err="1">
                <a:solidFill>
                  <a:srgbClr val="CC0000"/>
                </a:solidFill>
              </a:rPr>
              <a:t>i</a:t>
            </a:r>
            <a:r>
              <a:rPr lang="en-US" altLang="en-US" err="1">
                <a:solidFill>
                  <a:srgbClr val="CC0000"/>
                </a:solidFill>
              </a:rPr>
              <a:t>,C</a:t>
            </a:r>
            <a:r>
              <a:rPr lang="en-US" altLang="en-US" baseline="-25000" err="1">
                <a:solidFill>
                  <a:srgbClr val="CC0000"/>
                </a:solidFill>
              </a:rPr>
              <a:t>j</a:t>
            </a:r>
            <a:r>
              <a:rPr lang="en-US" altLang="en-US">
                <a:solidFill>
                  <a:srgbClr val="CC0000"/>
                </a:solidFill>
              </a:rPr>
              <a:t>)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666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00"/>
                </a:solidFill>
              </a:rPr>
              <a:t>Example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2667000" y="2551837"/>
            <a:ext cx="149271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    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  C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  C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   1    0    1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   0    1    1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   1    0    0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</a:rPr>
              <a:t>   1    0    1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</a:rPr>
              <a:t>   0    1    0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73821" y="1623891"/>
            <a:ext cx="280237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           </a:t>
            </a:r>
            <a:r>
              <a:rPr lang="en-US" alt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Signatures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                            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  S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  S</a:t>
            </a:r>
            <a:r>
              <a:rPr lang="en-US" altLang="en-US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</a:p>
          <a:p>
            <a:pPr eaLnBrk="0" hangingPunct="0"/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Perm 1 = (12345)</a:t>
            </a:r>
            <a:r>
              <a:rPr lang="en-US" altLang="en-US">
                <a:latin typeface="Times New Roman" panose="02020603050405020304" pitchFamily="18" charset="0"/>
              </a:rPr>
              <a:t>   1    2    1</a:t>
            </a:r>
          </a:p>
          <a:p>
            <a:pPr eaLnBrk="0" hangingPunct="0"/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Perm 2 = (54321)</a:t>
            </a:r>
            <a:r>
              <a:rPr lang="en-US" altLang="en-US">
                <a:latin typeface="Times New Roman" panose="02020603050405020304" pitchFamily="18" charset="0"/>
              </a:rPr>
              <a:t>   4    5    4</a:t>
            </a:r>
          </a:p>
          <a:p>
            <a:pPr eaLnBrk="0" hangingPunct="0"/>
            <a:r>
              <a:rPr lang="en-US" altLang="en-US">
                <a:solidFill>
                  <a:srgbClr val="CC0000"/>
                </a:solidFill>
                <a:latin typeface="Times New Roman" panose="02020603050405020304" pitchFamily="18" charset="0"/>
              </a:rPr>
              <a:t>Perm 3 = (34512)</a:t>
            </a:r>
            <a:r>
              <a:rPr lang="en-US" altLang="en-US">
                <a:latin typeface="Times New Roman" panose="02020603050405020304" pitchFamily="18" charset="0"/>
              </a:rPr>
              <a:t>   3    5    4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791201" y="4191001"/>
            <a:ext cx="28007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           </a:t>
            </a:r>
            <a:r>
              <a:rPr lang="en-US" altLang="en-US" b="1">
                <a:solidFill>
                  <a:srgbClr val="009900"/>
                </a:solidFill>
                <a:latin typeface="Times New Roman" panose="02020603050405020304" pitchFamily="18" charset="0"/>
              </a:rPr>
              <a:t>Similarities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              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1-2      1-3      2-3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Col-Col</a:t>
            </a:r>
            <a:r>
              <a:rPr lang="en-US" altLang="en-US">
                <a:latin typeface="Times New Roman" panose="02020603050405020304" pitchFamily="18" charset="0"/>
              </a:rPr>
              <a:t>   0.00    0.50    0.25</a:t>
            </a:r>
          </a:p>
          <a:p>
            <a:pPr eaLnBrk="0" hangingPunct="0"/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Sig-Sig</a:t>
            </a:r>
            <a:r>
              <a:rPr lang="en-US" altLang="en-US">
                <a:latin typeface="Times New Roman" panose="02020603050405020304" pitchFamily="18" charset="0"/>
              </a:rPr>
              <a:t>    0.00    0.67    0.00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38011" y="1963367"/>
            <a:ext cx="4163438" cy="44552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</a:t>
            </a:r>
            <a:r>
              <a:rPr lang="en-US" err="1"/>
              <a:t>MinHash</a:t>
            </a:r>
            <a:r>
              <a:rPr lang="en-US"/>
              <a:t> speed up?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Speeds up similarity function computation</a:t>
            </a:r>
          </a:p>
          <a:p>
            <a:r>
              <a:rPr lang="en-US"/>
              <a:t>Complexity of range queries remain same</a:t>
            </a:r>
          </a:p>
          <a:p>
            <a:r>
              <a:rPr lang="en-US"/>
              <a:t>Solution: Locality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246259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Locality Sensitive Hashing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(Approximate nearest neighbors: Towards removing the curse of dimensionality, STOC 98)</a:t>
            </a:r>
          </a:p>
        </p:txBody>
      </p:sp>
    </p:spTree>
    <p:extLst>
      <p:ext uri="{BB962C8B-B14F-4D97-AF65-F5344CB8AC3E}">
        <p14:creationId xmlns:p14="http://schemas.microsoft.com/office/powerpoint/2010/main" val="90644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Extend hashing for k-NN and range queries</a:t>
            </a:r>
          </a:p>
          <a:p>
            <a:r>
              <a:rPr lang="en-US"/>
              <a:t>Use a special class of </a:t>
            </a:r>
            <a:r>
              <a:rPr lang="en-US" i="1">
                <a:solidFill>
                  <a:srgbClr val="FF0000"/>
                </a:solidFill>
              </a:rPr>
              <a:t>proximity-preserving</a:t>
            </a:r>
            <a:r>
              <a:rPr lang="en-US"/>
              <a:t> hash functions</a:t>
            </a:r>
          </a:p>
          <a:p>
            <a:pPr lvl="1"/>
            <a:r>
              <a:rPr lang="en-US"/>
              <a:t>Similar objects have similar </a:t>
            </a:r>
            <a:r>
              <a:rPr lang="en-US" err="1"/>
              <a:t>hashcodes</a:t>
            </a:r>
            <a:endParaRPr lang="en-US"/>
          </a:p>
          <a:p>
            <a:pPr lvl="1"/>
            <a:r>
              <a:rPr lang="en-US"/>
              <a:t>Is MOD proximity-preserving?</a:t>
            </a:r>
          </a:p>
          <a:p>
            <a:pPr lvl="1"/>
            <a:r>
              <a:rPr lang="en-US"/>
              <a:t>Is binning/gridding proximity preserving?</a:t>
            </a:r>
          </a:p>
          <a:p>
            <a:pPr lvl="1"/>
            <a:r>
              <a:rPr lang="en-US" err="1"/>
              <a:t>MinHash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78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92" y="-2988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Similarity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7309"/>
          <a:stretch/>
        </p:blipFill>
        <p:spPr>
          <a:xfrm>
            <a:off x="415505" y="724681"/>
            <a:ext cx="9177068" cy="3735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045" y="2639684"/>
            <a:ext cx="9747849" cy="18201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Proximity preserving hash-function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B(</a:t>
            </a:r>
            <a:r>
              <a:rPr lang="en-US" err="1"/>
              <a:t>q,r</a:t>
            </a:r>
            <a:r>
              <a:rPr lang="en-US"/>
              <a:t>) is a ball of radius r around a point 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771"/>
          <a:stretch/>
        </p:blipFill>
        <p:spPr>
          <a:xfrm>
            <a:off x="758952" y="2484394"/>
            <a:ext cx="10969561" cy="23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38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I get proximity hash-functions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known functions</a:t>
            </a:r>
          </a:p>
          <a:p>
            <a:pPr lvl="1"/>
            <a:r>
              <a:rPr lang="en-US"/>
              <a:t>Bit projection in Hamming Space</a:t>
            </a:r>
          </a:p>
          <a:p>
            <a:pPr lvl="1"/>
            <a:r>
              <a:rPr lang="en-US"/>
              <a:t>P-stable distributions</a:t>
            </a:r>
          </a:p>
          <a:p>
            <a:pPr lvl="1"/>
            <a:r>
              <a:rPr lang="en-US"/>
              <a:t>Min-hash</a:t>
            </a:r>
          </a:p>
        </p:txBody>
      </p:sp>
    </p:spTree>
    <p:extLst>
      <p:ext uri="{BB962C8B-B14F-4D97-AF65-F5344CB8AC3E}">
        <p14:creationId xmlns:p14="http://schemas.microsoft.com/office/powerpoint/2010/main" val="523755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Hamming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1825625"/>
            <a:ext cx="6652153" cy="22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4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Euclidean to Hamming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/>
                  <a:t>Conversion procedure from Euclidean to Hamming:</a:t>
                </a:r>
              </a:p>
              <a:p>
                <a:pPr lvl="1"/>
                <a:r>
                  <a:rPr lang="en-US"/>
                  <a:t>Discretize Euclidean space into v bins</a:t>
                </a:r>
              </a:p>
              <a:p>
                <a:pPr lvl="1"/>
                <a:r>
                  <a:rPr lang="en-US"/>
                  <a:t>If discretized feature value is X with maximum possible value of v, set the first X bits as 1, and the v-X-1 bits as 0.</a:t>
                </a:r>
              </a:p>
              <a:p>
                <a:pPr lvl="1"/>
                <a:r>
                  <a:rPr lang="en-US"/>
                  <a:t>Concatenate bit vector of each dimension</a:t>
                </a:r>
              </a:p>
              <a:p>
                <a:r>
                  <a:rPr lang="en-US"/>
                  <a:t>Example: Assume 8 bins</a:t>
                </a:r>
              </a:p>
              <a:p>
                <a:pPr lvl="1"/>
                <a:r>
                  <a:rPr lang="en-US"/>
                  <a:t>(2,3)</a:t>
                </a:r>
              </a:p>
              <a:p>
                <a:pPr lvl="1"/>
                <a:r>
                  <a:rPr lang="en-US"/>
                  <a:t>(5,2)</a:t>
                </a:r>
              </a:p>
              <a:p>
                <a:r>
                  <a:rPr lang="en-US"/>
                  <a:t>Dimension?</a:t>
                </a:r>
              </a:p>
              <a:p>
                <a:pPr lvl="1"/>
                <a:r>
                  <a:rPr lang="en-US"/>
                  <a:t>If you are converting an Euclidean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, where each dimension can range from 0 to v, then dimension in Hamming Space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61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655"/>
            <a:ext cx="10515600" cy="1325563"/>
          </a:xfrm>
        </p:spPr>
        <p:txBody>
          <a:bodyPr/>
          <a:lstStyle/>
          <a:p>
            <a:r>
              <a:rPr lang="en-US"/>
              <a:t>Euclidean to Hamming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6" r="7340" b="7615"/>
          <a:stretch/>
        </p:blipFill>
        <p:spPr>
          <a:xfrm>
            <a:off x="1454912" y="1566891"/>
            <a:ext cx="9263888" cy="4747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D17564-CA77-8CDF-9EAA-052B625750D8}"/>
              </a:ext>
            </a:extLst>
          </p:cNvPr>
          <p:cNvSpPr/>
          <p:nvPr/>
        </p:nvSpPr>
        <p:spPr>
          <a:xfrm>
            <a:off x="3084021" y="2552008"/>
            <a:ext cx="7535487" cy="3092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K-NN query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query q to Hamming space</a:t>
            </a:r>
          </a:p>
          <a:p>
            <a:r>
              <a:rPr lang="en-US"/>
              <a:t>Hash using each function</a:t>
            </a:r>
          </a:p>
          <a:p>
            <a:r>
              <a:rPr lang="en-US"/>
              <a:t>Sort objects based on the number of times they collide with q</a:t>
            </a:r>
          </a:p>
          <a:p>
            <a:r>
              <a:rPr lang="en-US"/>
              <a:t>Return answer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53727" cy="46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table with </a:t>
            </a:r>
            <a:r>
              <a:rPr lang="en-US" i="1"/>
              <a:t>H</a:t>
            </a:r>
            <a:r>
              <a:rPr lang="en-US"/>
              <a:t> proximity-preserving hash functions</a:t>
            </a:r>
          </a:p>
          <a:p>
            <a:r>
              <a:rPr lang="en-US"/>
              <a:t>Now create </a:t>
            </a:r>
            <a:r>
              <a:rPr lang="en-US" i="1"/>
              <a:t>L</a:t>
            </a:r>
            <a:r>
              <a:rPr lang="en-US"/>
              <a:t> such tables</a:t>
            </a:r>
          </a:p>
          <a:p>
            <a:r>
              <a:rPr lang="en-US"/>
              <a:t>A data point p collides with query </a:t>
            </a:r>
            <a:r>
              <a:rPr lang="en-US" i="1"/>
              <a:t>q</a:t>
            </a:r>
            <a:r>
              <a:rPr lang="en-US"/>
              <a:t>, if there is a collision across all hash functions in some table.</a:t>
            </a:r>
          </a:p>
          <a:p>
            <a:r>
              <a:rPr lang="en-US"/>
              <a:t>Obtain up to </a:t>
            </a:r>
            <a:r>
              <a:rPr lang="en-US" i="1"/>
              <a:t>mL</a:t>
            </a:r>
            <a:r>
              <a:rPr lang="en-US"/>
              <a:t> collision points and re-compute the correct answer from only this set.</a:t>
            </a:r>
          </a:p>
          <a:p>
            <a:pPr lvl="1"/>
            <a:r>
              <a:rPr lang="en-US"/>
              <a:t>Why </a:t>
            </a:r>
            <a:r>
              <a:rPr lang="en-US" i="1"/>
              <a:t>mL</a:t>
            </a:r>
            <a:r>
              <a:rPr lang="en-US"/>
              <a:t> will get clear after proof.</a:t>
            </a:r>
          </a:p>
        </p:txBody>
      </p:sp>
    </p:spTree>
    <p:extLst>
      <p:ext uri="{BB962C8B-B14F-4D97-AF65-F5344CB8AC3E}">
        <p14:creationId xmlns:p14="http://schemas.microsoft.com/office/powerpoint/2010/main" val="69017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 points of dimension d</a:t>
            </a:r>
          </a:p>
          <a:p>
            <a:r>
              <a:rPr lang="en-US"/>
              <a:t>H hash functions</a:t>
            </a:r>
          </a:p>
          <a:p>
            <a:r>
              <a:rPr lang="en-US"/>
              <a:t>L hash tables</a:t>
            </a:r>
          </a:p>
          <a:p>
            <a:pPr marL="228600" lvl="2">
              <a:spcBef>
                <a:spcPts val="1000"/>
              </a:spcBef>
            </a:pPr>
            <a:r>
              <a:rPr lang="en-US" sz="2800"/>
              <a:t>f is the number of bins in hamming space per dimension</a:t>
            </a:r>
          </a:p>
          <a:p>
            <a:r>
              <a:rPr lang="en-US"/>
              <a:t>Computation cost</a:t>
            </a:r>
          </a:p>
          <a:p>
            <a:pPr lvl="1"/>
            <a:r>
              <a:rPr lang="en-US"/>
              <a:t>Conversion to Hamming space: O(</a:t>
            </a:r>
            <a:r>
              <a:rPr lang="en-US" err="1"/>
              <a:t>ndf</a:t>
            </a:r>
            <a:r>
              <a:rPr lang="en-US"/>
              <a:t>)</a:t>
            </a:r>
          </a:p>
          <a:p>
            <a:pPr lvl="1"/>
            <a:r>
              <a:rPr lang="en-US"/>
              <a:t>Hashing: O(</a:t>
            </a:r>
            <a:r>
              <a:rPr lang="en-US" err="1"/>
              <a:t>nHL</a:t>
            </a:r>
            <a:r>
              <a:rPr lang="en-US"/>
              <a:t>)</a:t>
            </a:r>
          </a:p>
          <a:p>
            <a:r>
              <a:rPr lang="en-US"/>
              <a:t>Storage</a:t>
            </a:r>
          </a:p>
          <a:p>
            <a:pPr lvl="1"/>
            <a:r>
              <a:rPr lang="en-US"/>
              <a:t>O(</a:t>
            </a:r>
            <a:r>
              <a:rPr lang="en-US" err="1"/>
              <a:t>nd</a:t>
            </a:r>
            <a:r>
              <a:rPr lang="en-US"/>
              <a:t>)+O(</a:t>
            </a:r>
            <a:r>
              <a:rPr lang="en-US" err="1"/>
              <a:t>nHL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47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querying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 points of dimension d</a:t>
            </a:r>
          </a:p>
          <a:p>
            <a:r>
              <a:rPr lang="en-US"/>
              <a:t>H hash functions</a:t>
            </a:r>
          </a:p>
          <a:p>
            <a:r>
              <a:rPr lang="en-US"/>
              <a:t>L </a:t>
            </a:r>
            <a:r>
              <a:rPr lang="en-US" err="1"/>
              <a:t>hashtables</a:t>
            </a:r>
            <a:endParaRPr lang="en-US"/>
          </a:p>
          <a:p>
            <a:r>
              <a:rPr lang="en-US"/>
              <a:t>Computation Cost: </a:t>
            </a:r>
          </a:p>
          <a:p>
            <a:pPr lvl="1"/>
            <a:r>
              <a:rPr lang="en-US"/>
              <a:t>O(</a:t>
            </a:r>
            <a:r>
              <a:rPr lang="en-US" err="1"/>
              <a:t>df+HL+mL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59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Search: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4832" cy="3367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13" y="2183651"/>
            <a:ext cx="3888806" cy="20749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54889" y="1949571"/>
            <a:ext cx="1004040" cy="3053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73328" y="3221124"/>
            <a:ext cx="4201064" cy="954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25" name="Picture 1" descr="img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mg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g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No guarantee of correct answer</a:t>
                </a:r>
              </a:p>
              <a:p>
                <a:r>
                  <a:rPr lang="en-US"/>
                  <a:t>Can I provide any guarantees on the likelihood of fetching the correct answer?</a:t>
                </a:r>
              </a:p>
              <a:p>
                <a:r>
                  <a:rPr lang="en-US"/>
                  <a:t>Want to show that with a high probability (&gt;0.5), the following holds: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/>
                  <a:t> for some table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/>
                  <a:t>The total number of collision points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is less than mL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1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1325563"/>
          </a:xfrm>
        </p:spPr>
        <p:txBody>
          <a:bodyPr/>
          <a:lstStyle/>
          <a:p>
            <a:r>
              <a:rPr lang="en-US"/>
              <a:t>Properties of hash functions in Hamming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80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Recall </a:t>
                </a:r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Consider a point </a:t>
                </a:r>
                <a:r>
                  <a:rPr lang="en-US" i="1"/>
                  <a:t>p</a:t>
                </a:r>
                <a:r>
                  <a:rPr lang="en-US"/>
                  <a:t> at a distance of </a:t>
                </a:r>
                <a:r>
                  <a:rPr lang="en-US" i="1"/>
                  <a:t>r</a:t>
                </a:r>
                <a:r>
                  <a:rPr lang="en-US"/>
                  <a:t> from </a:t>
                </a:r>
                <a:r>
                  <a:rPr lang="en-US" i="1"/>
                  <a:t>q</a:t>
                </a:r>
                <a:r>
                  <a:rPr lang="en-US"/>
                  <a:t> in a </a:t>
                </a:r>
                <a:r>
                  <a:rPr lang="en-US" i="1"/>
                  <a:t>d</a:t>
                </a:r>
                <a:r>
                  <a:rPr lang="en-US"/>
                  <a:t>-dimensional Hamming space</a:t>
                </a:r>
              </a:p>
              <a:p>
                <a:pPr lvl="1"/>
                <a:r>
                  <a:rPr lang="en-US"/>
                  <a:t> Means </a:t>
                </a:r>
                <a:r>
                  <a:rPr lang="en-US" i="1"/>
                  <a:t>r</a:t>
                </a:r>
                <a:r>
                  <a:rPr lang="en-US"/>
                  <a:t> bits in </a:t>
                </a:r>
                <a:r>
                  <a:rPr lang="en-US" i="1"/>
                  <a:t>p</a:t>
                </a:r>
                <a:r>
                  <a:rPr lang="en-US"/>
                  <a:t> are different from </a:t>
                </a:r>
                <a:r>
                  <a:rPr lang="en-US" i="1"/>
                  <a:t>q</a:t>
                </a:r>
              </a:p>
              <a:p>
                <a:pPr lvl="1"/>
                <a:r>
                  <a:rPr lang="en-US"/>
                  <a:t>What is the probability of not colliding on a single hash function?</a:t>
                </a:r>
              </a:p>
              <a:p>
                <a:pPr lvl="2"/>
                <a:r>
                  <a:rPr lang="en-US"/>
                  <a:t>Same as probability of having different bits=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I can therefore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8063"/>
              </a:xfrm>
              <a:blipFill>
                <a:blip r:embed="rId2"/>
                <a:stretch>
                  <a:fillRect l="-1043" t="-2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35" t="30593" r="50903" b="38226"/>
          <a:stretch/>
        </p:blipFill>
        <p:spPr>
          <a:xfrm>
            <a:off x="2137981" y="2128018"/>
            <a:ext cx="5077208" cy="8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8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6" y="0"/>
            <a:ext cx="10515600" cy="1325563"/>
          </a:xfrm>
        </p:spPr>
        <p:txBody>
          <a:bodyPr/>
          <a:lstStyle/>
          <a:p>
            <a:r>
              <a:rPr lang="en-US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00088" y="1325563"/>
                <a:ext cx="11010900" cy="512978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First, we will prove point 2.</a:t>
                </a:r>
              </a:p>
              <a:p>
                <a:r>
                  <a:rPr lang="en-US"/>
                  <a:t>For a single table, probability of collision for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at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US"/>
              </a:p>
              <a:p>
                <a:r>
                  <a:rPr lang="en-US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b="0"/>
              </a:p>
              <a:p>
                <a:r>
                  <a:rPr lang="en-US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b="0"/>
              </a:p>
              <a:p>
                <a:r>
                  <a:rPr lang="en-US"/>
                  <a:t>Thus, if we have </a:t>
                </a:r>
                <a:r>
                  <a:rPr lang="en-US" i="1"/>
                  <a:t>n</a:t>
                </a:r>
                <a:r>
                  <a:rPr lang="en-US"/>
                  <a:t> points, 1 point from outside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likely to collide.</a:t>
                </a:r>
              </a:p>
              <a:p>
                <a:r>
                  <a:rPr lang="en-US"/>
                  <a:t>Across, </a:t>
                </a:r>
                <a:r>
                  <a:rPr lang="en-US" i="1"/>
                  <a:t>L</a:t>
                </a:r>
                <a:r>
                  <a:rPr lang="en-US"/>
                  <a:t> tables, </a:t>
                </a:r>
                <a:r>
                  <a:rPr lang="en-US" i="1"/>
                  <a:t>L</a:t>
                </a:r>
                <a:r>
                  <a:rPr lang="en-US"/>
                  <a:t> points are expected to collide</a:t>
                </a:r>
              </a:p>
              <a:p>
                <a:r>
                  <a:rPr lang="en-US"/>
                  <a:t>What is the probability that more than </a:t>
                </a:r>
                <a:r>
                  <a:rPr lang="en-US" i="1"/>
                  <a:t>mL</a:t>
                </a:r>
                <a:r>
                  <a:rPr lang="en-US"/>
                  <a:t> points from outside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collide?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/>
                  <a:t> from Markov inequality</a:t>
                </a:r>
              </a:p>
              <a:p>
                <a:pPr lvl="1"/>
                <a:r>
                  <a:rPr lang="en-US"/>
                  <a:t>Therefore, P(more than mL collisions)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088" y="1325563"/>
                <a:ext cx="11010900" cy="5129783"/>
              </a:xfrm>
              <a:blipFill>
                <a:blip r:embed="rId2"/>
                <a:stretch>
                  <a:fillRect l="-886" t="-1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09256" cy="472744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Now, for point 1</a:t>
                </a:r>
              </a:p>
              <a:p>
                <a:r>
                  <a:rPr lang="en-US"/>
                  <a:t>For a single table, probability of collision for a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US"/>
              </a:p>
              <a:p>
                <a:r>
                  <a:rPr lang="en-US"/>
                  <a:t>Therefore, probability that it will not collide is at most 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Therefore, probability that it will not collide in any of the tables is at most (1-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aseline="30000"/>
              </a:p>
              <a:p>
                <a:r>
                  <a:rPr lang="en-US"/>
                  <a:t>Therefore, the probability of collision of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Let,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b="0"/>
              </a:p>
              <a:p>
                <a:pPr lvl="1"/>
                <a:r>
                  <a:rPr lang="en-US"/>
                  <a:t>Set number of tables L=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≥1−1/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≥0.5 </m:t>
                    </m:r>
                  </m:oMath>
                </a14:m>
                <a:endParaRPr lang="en-US" b="0"/>
              </a:p>
              <a:p>
                <a:pPr lvl="1"/>
                <a:r>
                  <a:rPr lang="en-US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09256" cy="4727447"/>
              </a:xfrm>
              <a:blipFill>
                <a:blip r:embed="rId2"/>
                <a:stretch>
                  <a:fillRect l="-871" t="-1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8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Then set H and L appropriately</a:t>
                </a:r>
              </a:p>
              <a:p>
                <a:r>
                  <a:rPr lang="en-US"/>
                  <a:t>Example</a:t>
                </a:r>
              </a:p>
              <a:p>
                <a:pPr lvl="1"/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b="0"/>
              </a:p>
              <a:p>
                <a:pPr lvl="1"/>
                <a:r>
                  <a:rPr lang="en-US"/>
                  <a:t>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=4.6</m:t>
                    </m:r>
                  </m:oMath>
                </a14:m>
                <a:endParaRPr lang="en-US"/>
              </a:p>
              <a:p>
                <a:r>
                  <a:rPr lang="en-US"/>
                  <a:t>If you want neighbor from r, with high probability, I will return you neighbors from within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0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For k-NN, take </a:t>
                </a:r>
                <a:r>
                  <a:rPr lang="en-US" err="1"/>
                  <a:t>mL+k</a:t>
                </a:r>
                <a:r>
                  <a:rPr lang="en-US"/>
                  <a:t> collisions</a:t>
                </a:r>
              </a:p>
              <a:p>
                <a:pPr lvl="1"/>
                <a:r>
                  <a:rPr lang="en-US"/>
                  <a:t>For a high value of m, you will get fairly accurate answers.</a:t>
                </a:r>
              </a:p>
              <a:p>
                <a:pPr lvl="1"/>
                <a:r>
                  <a:rPr lang="en-US"/>
                  <a:t>Typically, mL&lt;&lt;n</a:t>
                </a:r>
              </a:p>
              <a:p>
                <a:r>
                  <a:rPr lang="en-US"/>
                  <a:t>For range query with some distance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Take all collision points</a:t>
                </a:r>
              </a:p>
              <a:p>
                <a:pPr lvl="1"/>
                <a:r>
                  <a:rPr lang="en-US"/>
                  <a:t>Example:</a:t>
                </a:r>
              </a:p>
              <a:p>
                <a:pPr lvl="2"/>
                <a:r>
                  <a:rPr lang="en-US"/>
                  <a:t>Expected number of points from outside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∗63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/>
              </a:p>
              <a:p>
                <a:pPr lvl="1"/>
                <a:r>
                  <a:rPr lang="en-US"/>
                  <a:t>Re-compute and return results.</a:t>
                </a:r>
              </a:p>
              <a:p>
                <a:pPr lvl="2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Compromises on accuracy</a:t>
                </a:r>
              </a:p>
              <a:p>
                <a:r>
                  <a:rPr lang="en-US" dirty="0"/>
                  <a:t>Parameters change with data updates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needs to grow with </a:t>
                </a:r>
                <a:r>
                  <a:rPr lang="en-US" i="1" dirty="0"/>
                  <a:t>n</a:t>
                </a:r>
              </a:p>
              <a:p>
                <a:pPr lvl="2"/>
                <a:r>
                  <a:rPr lang="en-US"/>
                  <a:t>Growth rate is small so it works in most cases</a:t>
                </a:r>
              </a:p>
              <a:p>
                <a:r>
                  <a:rPr lang="en-US" dirty="0"/>
                  <a:t>Needs prior idea on range for range queries.</a:t>
                </a:r>
              </a:p>
              <a:p>
                <a:r>
                  <a:rPr lang="en-US" dirty="0"/>
                  <a:t>K-NN assumes nearest neighbors reside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9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Top-k</a:t>
            </a:r>
          </a:p>
          <a:p>
            <a:pPr lvl="1"/>
            <a:r>
              <a:rPr lang="en-US"/>
              <a:t>Cab service (Ex. Uber, Ola)</a:t>
            </a:r>
          </a:p>
          <a:p>
            <a:r>
              <a:rPr lang="en-US"/>
              <a:t>Range Search</a:t>
            </a:r>
          </a:p>
          <a:p>
            <a:pPr lvl="1"/>
            <a:r>
              <a:rPr lang="en-US"/>
              <a:t>Serviceable restaurant in Swiggy/Zomato</a:t>
            </a:r>
          </a:p>
          <a:p>
            <a:r>
              <a:rPr lang="en-US"/>
              <a:t>Computationally, which one is harder?</a:t>
            </a:r>
          </a:p>
          <a:p>
            <a:pPr lvl="1"/>
            <a:r>
              <a:rPr lang="en-US"/>
              <a:t>Range query: O(n)</a:t>
            </a:r>
          </a:p>
          <a:p>
            <a:pPr lvl="1"/>
            <a:r>
              <a:rPr lang="en-US"/>
              <a:t>Top-k: O(</a:t>
            </a:r>
            <a:r>
              <a:rPr lang="en-US" err="1"/>
              <a:t>nlog</a:t>
            </a:r>
            <a:r>
              <a:rPr lang="en-US"/>
              <a:t> k)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KD Tree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45" y="1825625"/>
            <a:ext cx="4710023" cy="4351338"/>
          </a:xfrm>
        </p:spPr>
        <p:txBody>
          <a:bodyPr/>
          <a:lstStyle/>
          <a:p>
            <a:r>
              <a:rPr lang="en-US"/>
              <a:t>At level </a:t>
            </a:r>
            <a:r>
              <a:rPr lang="en-US" err="1"/>
              <a:t>i</a:t>
            </a:r>
            <a:r>
              <a:rPr lang="en-US"/>
              <a:t>, split on dimension (</a:t>
            </a:r>
            <a:r>
              <a:rPr lang="en-US" err="1"/>
              <a:t>i</a:t>
            </a:r>
            <a:r>
              <a:rPr lang="en-US"/>
              <a:t> Mod d)+1</a:t>
            </a:r>
          </a:p>
          <a:p>
            <a:pPr lvl="1"/>
            <a:r>
              <a:rPr lang="en-US"/>
              <a:t>d is the number of dimensions</a:t>
            </a:r>
          </a:p>
          <a:p>
            <a:r>
              <a:rPr lang="en-US"/>
              <a:t>We will assume 2D, but as you can see it is easy to generalize to higher dimensions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45591" y="1362885"/>
          <a:ext cx="2484408" cy="4707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x,y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Buffalo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85,15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026">
                <a:tc>
                  <a:txBody>
                    <a:bodyPr/>
                    <a:lstStyle/>
                    <a:p>
                      <a:r>
                        <a:rPr lang="en-US"/>
                        <a:t>Miami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32" y="877982"/>
            <a:ext cx="2828069" cy="55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73" y="793631"/>
            <a:ext cx="6358027" cy="3633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Each subtree represents a grid</a:t>
            </a:r>
          </a:p>
          <a:p>
            <a:r>
              <a:rPr lang="en-US"/>
              <a:t>Not balanced</a:t>
            </a:r>
          </a:p>
          <a:p>
            <a:r>
              <a:rPr lang="en-US"/>
              <a:t>Bulk-load to create balanced KD tree</a:t>
            </a:r>
          </a:p>
          <a:p>
            <a:pPr lvl="1"/>
            <a:r>
              <a:rPr lang="en-US"/>
              <a:t>Split on median</a:t>
            </a:r>
          </a:p>
          <a:p>
            <a:r>
              <a:rPr lang="en-US"/>
              <a:t>Storage</a:t>
            </a:r>
          </a:p>
          <a:p>
            <a:pPr lvl="1"/>
            <a:r>
              <a:rPr lang="en-US"/>
              <a:t>O(n)</a:t>
            </a:r>
          </a:p>
          <a:p>
            <a:r>
              <a:rPr lang="en-US"/>
              <a:t>Construction time</a:t>
            </a:r>
          </a:p>
          <a:p>
            <a:pPr lvl="1"/>
            <a:r>
              <a:rPr lang="en-US"/>
              <a:t>For bulk-loading: O(</a:t>
            </a:r>
            <a:r>
              <a:rPr lang="en-US" err="1"/>
              <a:t>nlogn</a:t>
            </a:r>
            <a:r>
              <a:rPr lang="en-US"/>
              <a:t>) to presort points in each dimension</a:t>
            </a:r>
          </a:p>
          <a:p>
            <a:pPr lvl="1"/>
            <a:r>
              <a:rPr lang="en-US"/>
              <a:t>Depth is O(</a:t>
            </a:r>
            <a:r>
              <a:rPr lang="en-US" err="1"/>
              <a:t>logn</a:t>
            </a:r>
            <a:r>
              <a:rPr lang="en-US"/>
              <a:t>). Thus, inserting all points take O(</a:t>
            </a:r>
            <a:r>
              <a:rPr lang="en-US" err="1"/>
              <a:t>nlogn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99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Microsoft Office PowerPoint</Application>
  <PresentationFormat>Widescreen</PresentationFormat>
  <Paragraphs>321</Paragraphs>
  <Slides>56</Slides>
  <Notes>0</Notes>
  <HiddenSlides>17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Search</vt:lpstr>
      <vt:lpstr>General Setting</vt:lpstr>
      <vt:lpstr>Distance function</vt:lpstr>
      <vt:lpstr>Similarity Search</vt:lpstr>
      <vt:lpstr>Similarity Search: Example</vt:lpstr>
      <vt:lpstr>Applications</vt:lpstr>
      <vt:lpstr>KD Tree</vt:lpstr>
      <vt:lpstr>Structure</vt:lpstr>
      <vt:lpstr>Properties</vt:lpstr>
      <vt:lpstr>Searching</vt:lpstr>
      <vt:lpstr>Range Search algorithm</vt:lpstr>
      <vt:lpstr>Range Search: Computation Cost</vt:lpstr>
      <vt:lpstr>Number of intersections</vt:lpstr>
      <vt:lpstr>Computation Cost</vt:lpstr>
      <vt:lpstr>Range Tree</vt:lpstr>
      <vt:lpstr>Beyond Vector Spaces</vt:lpstr>
      <vt:lpstr>PowerPoint Presentation</vt:lpstr>
      <vt:lpstr>PowerPoint Presentation</vt:lpstr>
      <vt:lpstr>PowerPoint Presentation</vt:lpstr>
      <vt:lpstr>PowerPoint Presentation</vt:lpstr>
      <vt:lpstr>How about k-NN queries?</vt:lpstr>
      <vt:lpstr>PowerPoint Presentation</vt:lpstr>
      <vt:lpstr>PowerPoint Presentation</vt:lpstr>
      <vt:lpstr>Curse of Dimensionality</vt:lpstr>
      <vt:lpstr>Curse of dimensionality</vt:lpstr>
      <vt:lpstr>Efficiency of triangular inequality</vt:lpstr>
      <vt:lpstr>Hyper-sphere to Hyper-cube ratio</vt:lpstr>
      <vt:lpstr>Numbers</vt:lpstr>
      <vt:lpstr>Visualization</vt:lpstr>
      <vt:lpstr>MinHash</vt:lpstr>
      <vt:lpstr>Set Similarity</vt:lpstr>
      <vt:lpstr>Identifying Similar Sets?</vt:lpstr>
      <vt:lpstr>Key Observation</vt:lpstr>
      <vt:lpstr>Min Hashing</vt:lpstr>
      <vt:lpstr>Min-Hash Signatures</vt:lpstr>
      <vt:lpstr>Example</vt:lpstr>
      <vt:lpstr>What does MinHash speed up?</vt:lpstr>
      <vt:lpstr>Locality Sensitive Hashing</vt:lpstr>
      <vt:lpstr>Goal</vt:lpstr>
      <vt:lpstr>Proximity preserving hash-function</vt:lpstr>
      <vt:lpstr>Where do I get proximity hash-functions from?</vt:lpstr>
      <vt:lpstr>Hamming Space</vt:lpstr>
      <vt:lpstr>Euclidean to Hamming</vt:lpstr>
      <vt:lpstr>Euclidean to Hamming Space</vt:lpstr>
      <vt:lpstr>K-NN query </vt:lpstr>
      <vt:lpstr>1-NN</vt:lpstr>
      <vt:lpstr>LSH algorithm</vt:lpstr>
      <vt:lpstr>Complexity: Indexing</vt:lpstr>
      <vt:lpstr>Complexity: querying time</vt:lpstr>
      <vt:lpstr>Properties</vt:lpstr>
      <vt:lpstr>Properties of hash functions in Hamming Space</vt:lpstr>
      <vt:lpstr>Proof</vt:lpstr>
      <vt:lpstr>Proof</vt:lpstr>
      <vt:lpstr>Numbers..</vt:lpstr>
      <vt:lpstr>Querying</vt:lpstr>
      <vt:lpstr>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Structures</dc:title>
  <dc:creator>Sayan Ranu</dc:creator>
  <cp:lastModifiedBy>Sayan Ranu</cp:lastModifiedBy>
  <cp:revision>1</cp:revision>
  <dcterms:created xsi:type="dcterms:W3CDTF">2018-02-14T10:00:24Z</dcterms:created>
  <dcterms:modified xsi:type="dcterms:W3CDTF">2023-10-27T09:04:43Z</dcterms:modified>
</cp:coreProperties>
</file>