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6" r:id="rId2"/>
    <p:sldId id="262" r:id="rId3"/>
    <p:sldId id="264" r:id="rId4"/>
    <p:sldId id="307" r:id="rId5"/>
    <p:sldId id="308" r:id="rId6"/>
    <p:sldId id="309" r:id="rId7"/>
    <p:sldId id="310" r:id="rId8"/>
    <p:sldId id="924" r:id="rId9"/>
    <p:sldId id="925" r:id="rId10"/>
    <p:sldId id="25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6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 Ranu" userId="2820c45f-ee2c-4ce8-9218-48eb8548b264" providerId="ADAL" clId="{ECE137A1-A202-864E-BB1C-CFB5B9D85B0F}"/>
    <pc:docChg chg="custSel modSld">
      <pc:chgData name="Sayan Ranu" userId="2820c45f-ee2c-4ce8-9218-48eb8548b264" providerId="ADAL" clId="{ECE137A1-A202-864E-BB1C-CFB5B9D85B0F}" dt="2021-10-23T11:10:25.090" v="0" actId="7634"/>
      <pc:docMkLst>
        <pc:docMk/>
      </pc:docMkLst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1623617494" sldId="268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1623617494" sldId="268"/>
            <ac:inkMk id="8" creationId="{15A3689B-EAB3-5B45-B4DD-AE9822C31199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1721081165" sldId="270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1721081165" sldId="270"/>
            <ac:inkMk id="4" creationId="{0418F931-1F2B-8545-A354-BFBD8A06DE6F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3539303323" sldId="272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3539303323" sldId="272"/>
            <ac:inkMk id="3" creationId="{F00B9E20-ADE2-B149-BB5C-DB613AAB8C2D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2950967350" sldId="273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2950967350" sldId="273"/>
            <ac:inkMk id="6" creationId="{ED078864-E29F-7D41-8265-22128F75EDEE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2088176122" sldId="274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2088176122" sldId="274"/>
            <ac:inkMk id="6" creationId="{DD9A9D18-B48B-E64D-9CD8-D050A02D7F49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4002739673" sldId="275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4002739673" sldId="275"/>
            <ac:inkMk id="4" creationId="{C493463F-83A9-BE41-A5BA-0F15147D39F4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1095744456" sldId="277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1095744456" sldId="277"/>
            <ac:inkMk id="4" creationId="{2EC82AF4-7F5D-654D-BEC4-EFB869184900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2251133699" sldId="278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2251133699" sldId="278"/>
            <ac:inkMk id="4" creationId="{D8C4A8FF-1BC3-504B-B3CB-01F95D74A9CF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2680841839" sldId="282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2680841839" sldId="282"/>
            <ac:inkMk id="4" creationId="{0852039C-BEC9-D74F-A241-6052F94CFA7D}"/>
          </ac:inkMkLst>
        </pc:inkChg>
      </pc:sldChg>
    </pc:docChg>
  </pc:docChgLst>
  <pc:docChgLst>
    <pc:chgData name="Sayan Ranu" userId="2820c45f-ee2c-4ce8-9218-48eb8548b264" providerId="ADAL" clId="{59495073-3349-49BC-813A-4AC593CD7AAB}"/>
    <pc:docChg chg="custSel addSld delSld modSld">
      <pc:chgData name="Sayan Ranu" userId="2820c45f-ee2c-4ce8-9218-48eb8548b264" providerId="ADAL" clId="{59495073-3349-49BC-813A-4AC593CD7AAB}" dt="2022-10-31T02:56:24.366" v="60" actId="20577"/>
      <pc:docMkLst>
        <pc:docMk/>
      </pc:docMkLst>
      <pc:sldChg chg="delSp mod">
        <pc:chgData name="Sayan Ranu" userId="2820c45f-ee2c-4ce8-9218-48eb8548b264" providerId="ADAL" clId="{59495073-3349-49BC-813A-4AC593CD7AAB}" dt="2022-10-25T07:59:58.803" v="0" actId="478"/>
        <pc:sldMkLst>
          <pc:docMk/>
          <pc:sldMk cId="1623617494" sldId="268"/>
        </pc:sldMkLst>
        <pc:inkChg chg="del">
          <ac:chgData name="Sayan Ranu" userId="2820c45f-ee2c-4ce8-9218-48eb8548b264" providerId="ADAL" clId="{59495073-3349-49BC-813A-4AC593CD7AAB}" dt="2022-10-25T07:59:58.803" v="0" actId="478"/>
          <ac:inkMkLst>
            <pc:docMk/>
            <pc:sldMk cId="1623617494" sldId="268"/>
            <ac:inkMk id="8" creationId="{15A3689B-EAB3-5B45-B4DD-AE9822C31199}"/>
          </ac:inkMkLst>
        </pc:inkChg>
      </pc:sldChg>
      <pc:sldChg chg="delSp modSp mod modAnim">
        <pc:chgData name="Sayan Ranu" userId="2820c45f-ee2c-4ce8-9218-48eb8548b264" providerId="ADAL" clId="{59495073-3349-49BC-813A-4AC593CD7AAB}" dt="2022-10-28T09:44:18.423" v="52" actId="20577"/>
        <pc:sldMkLst>
          <pc:docMk/>
          <pc:sldMk cId="1721081165" sldId="270"/>
        </pc:sldMkLst>
        <pc:spChg chg="mod">
          <ac:chgData name="Sayan Ranu" userId="2820c45f-ee2c-4ce8-9218-48eb8548b264" providerId="ADAL" clId="{59495073-3349-49BC-813A-4AC593CD7AAB}" dt="2022-10-28T09:44:18.423" v="52" actId="20577"/>
          <ac:spMkLst>
            <pc:docMk/>
            <pc:sldMk cId="1721081165" sldId="270"/>
            <ac:spMk id="3" creationId="{00000000-0000-0000-0000-000000000000}"/>
          </ac:spMkLst>
        </pc:spChg>
        <pc:inkChg chg="del">
          <ac:chgData name="Sayan Ranu" userId="2820c45f-ee2c-4ce8-9218-48eb8548b264" providerId="ADAL" clId="{59495073-3349-49BC-813A-4AC593CD7AAB}" dt="2022-10-25T08:16:49.341" v="1" actId="478"/>
          <ac:inkMkLst>
            <pc:docMk/>
            <pc:sldMk cId="1721081165" sldId="270"/>
            <ac:inkMk id="4" creationId="{0418F931-1F2B-8545-A354-BFBD8A06DE6F}"/>
          </ac:inkMkLst>
        </pc:inkChg>
      </pc:sldChg>
      <pc:sldChg chg="delSp mod">
        <pc:chgData name="Sayan Ranu" userId="2820c45f-ee2c-4ce8-9218-48eb8548b264" providerId="ADAL" clId="{59495073-3349-49BC-813A-4AC593CD7AAB}" dt="2022-10-25T08:24:36.450" v="2" actId="478"/>
        <pc:sldMkLst>
          <pc:docMk/>
          <pc:sldMk cId="3539303323" sldId="272"/>
        </pc:sldMkLst>
        <pc:inkChg chg="del">
          <ac:chgData name="Sayan Ranu" userId="2820c45f-ee2c-4ce8-9218-48eb8548b264" providerId="ADAL" clId="{59495073-3349-49BC-813A-4AC593CD7AAB}" dt="2022-10-25T08:24:36.450" v="2" actId="478"/>
          <ac:inkMkLst>
            <pc:docMk/>
            <pc:sldMk cId="3539303323" sldId="272"/>
            <ac:inkMk id="3" creationId="{F00B9E20-ADE2-B149-BB5C-DB613AAB8C2D}"/>
          </ac:inkMkLst>
        </pc:inkChg>
      </pc:sldChg>
      <pc:sldChg chg="delSp mod">
        <pc:chgData name="Sayan Ranu" userId="2820c45f-ee2c-4ce8-9218-48eb8548b264" providerId="ADAL" clId="{59495073-3349-49BC-813A-4AC593CD7AAB}" dt="2022-10-25T09:38:07.483" v="3" actId="478"/>
        <pc:sldMkLst>
          <pc:docMk/>
          <pc:sldMk cId="2950967350" sldId="273"/>
        </pc:sldMkLst>
        <pc:inkChg chg="del">
          <ac:chgData name="Sayan Ranu" userId="2820c45f-ee2c-4ce8-9218-48eb8548b264" providerId="ADAL" clId="{59495073-3349-49BC-813A-4AC593CD7AAB}" dt="2022-10-25T09:38:07.483" v="3" actId="478"/>
          <ac:inkMkLst>
            <pc:docMk/>
            <pc:sldMk cId="2950967350" sldId="273"/>
            <ac:inkMk id="6" creationId="{ED078864-E29F-7D41-8265-22128F75EDEE}"/>
          </ac:inkMkLst>
        </pc:inkChg>
      </pc:sldChg>
      <pc:sldChg chg="delSp mod">
        <pc:chgData name="Sayan Ranu" userId="2820c45f-ee2c-4ce8-9218-48eb8548b264" providerId="ADAL" clId="{59495073-3349-49BC-813A-4AC593CD7AAB}" dt="2022-10-25T09:38:20.429" v="4" actId="478"/>
        <pc:sldMkLst>
          <pc:docMk/>
          <pc:sldMk cId="2088176122" sldId="274"/>
        </pc:sldMkLst>
        <pc:inkChg chg="del">
          <ac:chgData name="Sayan Ranu" userId="2820c45f-ee2c-4ce8-9218-48eb8548b264" providerId="ADAL" clId="{59495073-3349-49BC-813A-4AC593CD7AAB}" dt="2022-10-25T09:38:20.429" v="4" actId="478"/>
          <ac:inkMkLst>
            <pc:docMk/>
            <pc:sldMk cId="2088176122" sldId="274"/>
            <ac:inkMk id="6" creationId="{DD9A9D18-B48B-E64D-9CD8-D050A02D7F49}"/>
          </ac:inkMkLst>
        </pc:inkChg>
      </pc:sldChg>
      <pc:sldChg chg="delSp modSp mod modAnim">
        <pc:chgData name="Sayan Ranu" userId="2820c45f-ee2c-4ce8-9218-48eb8548b264" providerId="ADAL" clId="{59495073-3349-49BC-813A-4AC593CD7AAB}" dt="2022-10-31T02:56:24.366" v="60" actId="20577"/>
        <pc:sldMkLst>
          <pc:docMk/>
          <pc:sldMk cId="4002739673" sldId="275"/>
        </pc:sldMkLst>
        <pc:spChg chg="mod">
          <ac:chgData name="Sayan Ranu" userId="2820c45f-ee2c-4ce8-9218-48eb8548b264" providerId="ADAL" clId="{59495073-3349-49BC-813A-4AC593CD7AAB}" dt="2022-10-31T02:56:24.366" v="60" actId="20577"/>
          <ac:spMkLst>
            <pc:docMk/>
            <pc:sldMk cId="4002739673" sldId="275"/>
            <ac:spMk id="3" creationId="{00000000-0000-0000-0000-000000000000}"/>
          </ac:spMkLst>
        </pc:spChg>
        <pc:inkChg chg="del">
          <ac:chgData name="Sayan Ranu" userId="2820c45f-ee2c-4ce8-9218-48eb8548b264" providerId="ADAL" clId="{59495073-3349-49BC-813A-4AC593CD7AAB}" dt="2022-10-25T09:38:34.512" v="5" actId="478"/>
          <ac:inkMkLst>
            <pc:docMk/>
            <pc:sldMk cId="4002739673" sldId="275"/>
            <ac:inkMk id="4" creationId="{C493463F-83A9-BE41-A5BA-0F15147D39F4}"/>
          </ac:inkMkLst>
        </pc:inkChg>
      </pc:sldChg>
      <pc:sldChg chg="delSp modSp mod">
        <pc:chgData name="Sayan Ranu" userId="2820c45f-ee2c-4ce8-9218-48eb8548b264" providerId="ADAL" clId="{59495073-3349-49BC-813A-4AC593CD7AAB}" dt="2022-10-25T09:38:49.488" v="7" actId="478"/>
        <pc:sldMkLst>
          <pc:docMk/>
          <pc:sldMk cId="1095744456" sldId="277"/>
        </pc:sldMkLst>
        <pc:inkChg chg="del mod">
          <ac:chgData name="Sayan Ranu" userId="2820c45f-ee2c-4ce8-9218-48eb8548b264" providerId="ADAL" clId="{59495073-3349-49BC-813A-4AC593CD7AAB}" dt="2022-10-25T09:38:49.488" v="7" actId="478"/>
          <ac:inkMkLst>
            <pc:docMk/>
            <pc:sldMk cId="1095744456" sldId="277"/>
            <ac:inkMk id="4" creationId="{2EC82AF4-7F5D-654D-BEC4-EFB869184900}"/>
          </ac:inkMkLst>
        </pc:inkChg>
      </pc:sldChg>
      <pc:sldChg chg="delSp mod">
        <pc:chgData name="Sayan Ranu" userId="2820c45f-ee2c-4ce8-9218-48eb8548b264" providerId="ADAL" clId="{59495073-3349-49BC-813A-4AC593CD7AAB}" dt="2022-10-25T09:42:20.269" v="9" actId="478"/>
        <pc:sldMkLst>
          <pc:docMk/>
          <pc:sldMk cId="2251133699" sldId="278"/>
        </pc:sldMkLst>
        <pc:inkChg chg="del">
          <ac:chgData name="Sayan Ranu" userId="2820c45f-ee2c-4ce8-9218-48eb8548b264" providerId="ADAL" clId="{59495073-3349-49BC-813A-4AC593CD7AAB}" dt="2022-10-25T09:42:20.269" v="9" actId="478"/>
          <ac:inkMkLst>
            <pc:docMk/>
            <pc:sldMk cId="2251133699" sldId="278"/>
            <ac:inkMk id="4" creationId="{D8C4A8FF-1BC3-504B-B3CB-01F95D74A9CF}"/>
          </ac:inkMkLst>
        </pc:inkChg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3142115758" sldId="280"/>
        </pc:sldMkLst>
      </pc:sldChg>
      <pc:sldChg chg="del">
        <pc:chgData name="Sayan Ranu" userId="2820c45f-ee2c-4ce8-9218-48eb8548b264" providerId="ADAL" clId="{59495073-3349-49BC-813A-4AC593CD7AAB}" dt="2022-10-25T09:46:34.682" v="12" actId="47"/>
        <pc:sldMkLst>
          <pc:docMk/>
          <pc:sldMk cId="2443692909" sldId="281"/>
        </pc:sldMkLst>
      </pc:sldChg>
      <pc:sldChg chg="delSp mod">
        <pc:chgData name="Sayan Ranu" userId="2820c45f-ee2c-4ce8-9218-48eb8548b264" providerId="ADAL" clId="{59495073-3349-49BC-813A-4AC593CD7AAB}" dt="2022-10-25T09:45:22.690" v="10" actId="478"/>
        <pc:sldMkLst>
          <pc:docMk/>
          <pc:sldMk cId="2680841839" sldId="282"/>
        </pc:sldMkLst>
        <pc:inkChg chg="del">
          <ac:chgData name="Sayan Ranu" userId="2820c45f-ee2c-4ce8-9218-48eb8548b264" providerId="ADAL" clId="{59495073-3349-49BC-813A-4AC593CD7AAB}" dt="2022-10-25T09:45:22.690" v="10" actId="478"/>
          <ac:inkMkLst>
            <pc:docMk/>
            <pc:sldMk cId="2680841839" sldId="282"/>
            <ac:inkMk id="4" creationId="{0852039C-BEC9-D74F-A241-6052F94CFA7D}"/>
          </ac:inkMkLst>
        </pc:inkChg>
      </pc:sldChg>
      <pc:sldChg chg="mod modShow">
        <pc:chgData name="Sayan Ranu" userId="2820c45f-ee2c-4ce8-9218-48eb8548b264" providerId="ADAL" clId="{59495073-3349-49BC-813A-4AC593CD7AAB}" dt="2022-10-25T09:46:24.684" v="11" actId="729"/>
        <pc:sldMkLst>
          <pc:docMk/>
          <pc:sldMk cId="968611649" sldId="283"/>
        </pc:sldMkLst>
      </pc:sldChg>
      <pc:sldChg chg="mod modShow">
        <pc:chgData name="Sayan Ranu" userId="2820c45f-ee2c-4ce8-9218-48eb8548b264" providerId="ADAL" clId="{59495073-3349-49BC-813A-4AC593CD7AAB}" dt="2022-10-25T09:46:24.684" v="11" actId="729"/>
        <pc:sldMkLst>
          <pc:docMk/>
          <pc:sldMk cId="2882722440" sldId="288"/>
        </pc:sldMkLst>
      </pc:sldChg>
      <pc:sldChg chg="mod modShow">
        <pc:chgData name="Sayan Ranu" userId="2820c45f-ee2c-4ce8-9218-48eb8548b264" providerId="ADAL" clId="{59495073-3349-49BC-813A-4AC593CD7AAB}" dt="2022-10-25T09:46:24.684" v="11" actId="729"/>
        <pc:sldMkLst>
          <pc:docMk/>
          <pc:sldMk cId="1415382328" sldId="289"/>
        </pc:sldMkLst>
      </pc:sldChg>
      <pc:sldChg chg="mod modShow">
        <pc:chgData name="Sayan Ranu" userId="2820c45f-ee2c-4ce8-9218-48eb8548b264" providerId="ADAL" clId="{59495073-3349-49BC-813A-4AC593CD7AAB}" dt="2022-10-25T09:46:24.684" v="11" actId="729"/>
        <pc:sldMkLst>
          <pc:docMk/>
          <pc:sldMk cId="2606441507" sldId="290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3976231761" sldId="311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1774487047" sldId="312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4213081979" sldId="313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1968595855" sldId="314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3694989182" sldId="315"/>
        </pc:sldMkLst>
      </pc:sldChg>
      <pc:sldChg chg="add">
        <pc:chgData name="Sayan Ranu" userId="2820c45f-ee2c-4ce8-9218-48eb8548b264" providerId="ADAL" clId="{59495073-3349-49BC-813A-4AC593CD7AAB}" dt="2022-10-28T09:33:08.784" v="13"/>
        <pc:sldMkLst>
          <pc:docMk/>
          <pc:sldMk cId="3123940180" sldId="924"/>
        </pc:sldMkLst>
      </pc:sldChg>
      <pc:sldChg chg="addSp delSp modSp new mod">
        <pc:chgData name="Sayan Ranu" userId="2820c45f-ee2c-4ce8-9218-48eb8548b264" providerId="ADAL" clId="{59495073-3349-49BC-813A-4AC593CD7AAB}" dt="2022-10-28T09:41:26.708" v="46" actId="20577"/>
        <pc:sldMkLst>
          <pc:docMk/>
          <pc:sldMk cId="2696641383" sldId="925"/>
        </pc:sldMkLst>
        <pc:spChg chg="mod">
          <ac:chgData name="Sayan Ranu" userId="2820c45f-ee2c-4ce8-9218-48eb8548b264" providerId="ADAL" clId="{59495073-3349-49BC-813A-4AC593CD7AAB}" dt="2022-10-28T09:41:26.708" v="46" actId="20577"/>
          <ac:spMkLst>
            <pc:docMk/>
            <pc:sldMk cId="2696641383" sldId="925"/>
            <ac:spMk id="2" creationId="{E1056E75-F199-6113-FD20-8A7787AD5943}"/>
          </ac:spMkLst>
        </pc:spChg>
        <pc:spChg chg="add del">
          <ac:chgData name="Sayan Ranu" userId="2820c45f-ee2c-4ce8-9218-48eb8548b264" providerId="ADAL" clId="{59495073-3349-49BC-813A-4AC593CD7AAB}" dt="2022-10-28T09:41:06.562" v="16"/>
          <ac:spMkLst>
            <pc:docMk/>
            <pc:sldMk cId="2696641383" sldId="925"/>
            <ac:spMk id="4" creationId="{CD3D1CE5-3A08-BC7B-6DD3-713E6AEE50CE}"/>
          </ac:spMkLst>
        </pc:spChg>
        <pc:picChg chg="add mod">
          <ac:chgData name="Sayan Ranu" userId="2820c45f-ee2c-4ce8-9218-48eb8548b264" providerId="ADAL" clId="{59495073-3349-49BC-813A-4AC593CD7AAB}" dt="2022-10-28T09:41:20.146" v="18" actId="1076"/>
          <ac:picMkLst>
            <pc:docMk/>
            <pc:sldMk cId="2696641383" sldId="925"/>
            <ac:picMk id="6" creationId="{843214B6-9041-301A-8A9C-3841875EBF31}"/>
          </ac:picMkLst>
        </pc:picChg>
        <pc:picChg chg="add del">
          <ac:chgData name="Sayan Ranu" userId="2820c45f-ee2c-4ce8-9218-48eb8548b264" providerId="ADAL" clId="{59495073-3349-49BC-813A-4AC593CD7AAB}" dt="2022-10-28T09:41:06.562" v="16"/>
          <ac:picMkLst>
            <pc:docMk/>
            <pc:sldMk cId="2696641383" sldId="925"/>
            <ac:picMk id="1025" creationId="{607DE46D-C721-9252-E95C-E8AD8CDCA4EC}"/>
          </ac:picMkLst>
        </pc:picChg>
      </pc:sldChg>
    </pc:docChg>
  </pc:docChgLst>
  <pc:docChgLst>
    <pc:chgData name="Sayan Ranu" userId="ef92560ae8680184" providerId="LiveId" clId="{EC084CAF-08D2-4319-9DBC-E2A34130D83A}"/>
    <pc:docChg chg="delSld modSld">
      <pc:chgData name="Sayan Ranu" userId="ef92560ae8680184" providerId="LiveId" clId="{EC084CAF-08D2-4319-9DBC-E2A34130D83A}" dt="2018-10-08T11:27:20.709" v="21" actId="2696"/>
      <pc:docMkLst>
        <pc:docMk/>
      </pc:docMkLst>
      <pc:sldChg chg="modTransition">
        <pc:chgData name="Sayan Ranu" userId="ef92560ae8680184" providerId="LiveId" clId="{EC084CAF-08D2-4319-9DBC-E2A34130D83A}" dt="2018-10-08T11:06:31.365" v="0"/>
        <pc:sldMkLst>
          <pc:docMk/>
          <pc:sldMk cId="4077045910" sldId="271"/>
        </pc:sldMkLst>
      </pc:sldChg>
      <pc:sldChg chg="modSp">
        <pc:chgData name="Sayan Ranu" userId="ef92560ae8680184" providerId="LiveId" clId="{EC084CAF-08D2-4319-9DBC-E2A34130D83A}" dt="2018-10-08T11:07:02.078" v="18" actId="20577"/>
        <pc:sldMkLst>
          <pc:docMk/>
          <pc:sldMk cId="1095744456" sldId="277"/>
        </pc:sldMkLst>
        <pc:spChg chg="mod">
          <ac:chgData name="Sayan Ranu" userId="ef92560ae8680184" providerId="LiveId" clId="{EC084CAF-08D2-4319-9DBC-E2A34130D83A}" dt="2018-10-08T11:07:02.078" v="18" actId="20577"/>
          <ac:spMkLst>
            <pc:docMk/>
            <pc:sldMk cId="1095744456" sldId="277"/>
            <ac:spMk id="3" creationId="{00000000-0000-0000-0000-000000000000}"/>
          </ac:spMkLst>
        </pc:spChg>
      </pc:sldChg>
      <pc:sldChg chg="del">
        <pc:chgData name="Sayan Ranu" userId="ef92560ae8680184" providerId="LiveId" clId="{EC084CAF-08D2-4319-9DBC-E2A34130D83A}" dt="2018-10-08T11:27:20.709" v="21" actId="2696"/>
        <pc:sldMkLst>
          <pc:docMk/>
          <pc:sldMk cId="1601631650" sldId="284"/>
        </pc:sldMkLst>
      </pc:sldChg>
      <pc:sldChg chg="del">
        <pc:chgData name="Sayan Ranu" userId="ef92560ae8680184" providerId="LiveId" clId="{EC084CAF-08D2-4319-9DBC-E2A34130D83A}" dt="2018-10-08T11:27:20.705" v="20" actId="2696"/>
        <pc:sldMkLst>
          <pc:docMk/>
          <pc:sldMk cId="2545102991" sldId="285"/>
        </pc:sldMkLst>
      </pc:sldChg>
      <pc:sldChg chg="del">
        <pc:chgData name="Sayan Ranu" userId="ef92560ae8680184" providerId="LiveId" clId="{EC084CAF-08D2-4319-9DBC-E2A34130D83A}" dt="2018-10-08T11:27:20.454" v="19" actId="2696"/>
        <pc:sldMkLst>
          <pc:docMk/>
          <pc:sldMk cId="3606789395" sldId="287"/>
        </pc:sldMkLst>
      </pc:sldChg>
    </pc:docChg>
  </pc:docChgLst>
  <pc:docChgLst>
    <pc:chgData name="Sayan Ranu" userId="2820c45f-ee2c-4ce8-9218-48eb8548b264" providerId="ADAL" clId="{6A8E27F1-2C27-4F5F-A902-D19AC1B425C4}"/>
    <pc:docChg chg="delSld">
      <pc:chgData name="Sayan Ranu" userId="2820c45f-ee2c-4ce8-9218-48eb8548b264" providerId="ADAL" clId="{6A8E27F1-2C27-4F5F-A902-D19AC1B425C4}" dt="2021-02-10T16:01:10.770" v="1" actId="47"/>
      <pc:docMkLst>
        <pc:docMk/>
      </pc:docMkLst>
      <pc:sldChg chg="del">
        <pc:chgData name="Sayan Ranu" userId="2820c45f-ee2c-4ce8-9218-48eb8548b264" providerId="ADAL" clId="{6A8E27F1-2C27-4F5F-A902-D19AC1B425C4}" dt="2021-02-10T16:01:10.770" v="1" actId="47"/>
        <pc:sldMkLst>
          <pc:docMk/>
          <pc:sldMk cId="3660837751" sldId="280"/>
        </pc:sldMkLst>
      </pc:sldChg>
      <pc:sldChg chg="del">
        <pc:chgData name="Sayan Ranu" userId="2820c45f-ee2c-4ce8-9218-48eb8548b264" providerId="ADAL" clId="{6A8E27F1-2C27-4F5F-A902-D19AC1B425C4}" dt="2021-02-10T16:01:04.892" v="0" actId="47"/>
        <pc:sldMkLst>
          <pc:docMk/>
          <pc:sldMk cId="203533426" sldId="281"/>
        </pc:sldMkLst>
      </pc:sldChg>
    </pc:docChg>
  </pc:docChgLst>
  <pc:docChgLst>
    <pc:chgData name="Sayan Ranu" userId="2820c45f-ee2c-4ce8-9218-48eb8548b264" providerId="ADAL" clId="{5755D835-414C-415B-B035-19BC0DD0F0C2}"/>
    <pc:docChg chg="modSld">
      <pc:chgData name="Sayan Ranu" userId="2820c45f-ee2c-4ce8-9218-48eb8548b264" providerId="ADAL" clId="{5755D835-414C-415B-B035-19BC0DD0F0C2}" dt="2023-10-29T05:24:39.048" v="0" actId="729"/>
      <pc:docMkLst>
        <pc:docMk/>
      </pc:docMkLst>
      <pc:sldChg chg="mod modShow">
        <pc:chgData name="Sayan Ranu" userId="2820c45f-ee2c-4ce8-9218-48eb8548b264" providerId="ADAL" clId="{5755D835-414C-415B-B035-19BC0DD0F0C2}" dt="2023-10-29T05:24:39.048" v="0" actId="729"/>
        <pc:sldMkLst>
          <pc:docMk/>
          <pc:sldMk cId="3123940180" sldId="924"/>
        </pc:sldMkLst>
      </pc:sldChg>
      <pc:sldChg chg="mod modShow">
        <pc:chgData name="Sayan Ranu" userId="2820c45f-ee2c-4ce8-9218-48eb8548b264" providerId="ADAL" clId="{5755D835-414C-415B-B035-19BC0DD0F0C2}" dt="2023-10-29T05:24:39.048" v="0" actId="729"/>
        <pc:sldMkLst>
          <pc:docMk/>
          <pc:sldMk cId="2696641383" sldId="925"/>
        </pc:sldMkLst>
      </pc:sldChg>
    </pc:docChg>
  </pc:docChgLst>
  <pc:docChgLst>
    <pc:chgData name="Sayan Ranu" userId="2820c45f-ee2c-4ce8-9218-48eb8548b264" providerId="ADAL" clId="{FCD3075B-C6CF-4CC8-9C23-2E5E3FE38790}"/>
    <pc:docChg chg="delSld">
      <pc:chgData name="Sayan Ranu" userId="2820c45f-ee2c-4ce8-9218-48eb8548b264" providerId="ADAL" clId="{FCD3075B-C6CF-4CC8-9C23-2E5E3FE38790}" dt="2020-11-24T06:07:59.325" v="0" actId="47"/>
      <pc:docMkLst>
        <pc:docMk/>
      </pc:docMkLst>
      <pc:sldChg chg="del">
        <pc:chgData name="Sayan Ranu" userId="2820c45f-ee2c-4ce8-9218-48eb8548b264" providerId="ADAL" clId="{FCD3075B-C6CF-4CC8-9C23-2E5E3FE38790}" dt="2020-11-24T06:07:59.325" v="0" actId="47"/>
        <pc:sldMkLst>
          <pc:docMk/>
          <pc:sldMk cId="1466027803" sldId="311"/>
        </pc:sldMkLst>
      </pc:sldChg>
    </pc:docChg>
  </pc:docChgLst>
  <pc:docChgLst>
    <pc:chgData name="Sayan Ranu" userId="ef92560ae8680184" providerId="LiveId" clId="{1FB49C92-0A2E-42BA-80B2-F66D8872DBB6}"/>
    <pc:docChg chg="custSel addSld delSld modSld">
      <pc:chgData name="Sayan Ranu" userId="ef92560ae8680184" providerId="LiveId" clId="{1FB49C92-0A2E-42BA-80B2-F66D8872DBB6}" dt="2019-09-11T07:57:24.310" v="259"/>
      <pc:docMkLst>
        <pc:docMk/>
      </pc:docMkLst>
      <pc:sldChg chg="modAnim">
        <pc:chgData name="Sayan Ranu" userId="ef92560ae8680184" providerId="LiveId" clId="{1FB49C92-0A2E-42BA-80B2-F66D8872DBB6}" dt="2019-09-01T08:59:14.924" v="1"/>
        <pc:sldMkLst>
          <pc:docMk/>
          <pc:sldMk cId="2972246311" sldId="266"/>
        </pc:sldMkLst>
      </pc:sldChg>
      <pc:sldChg chg="modSp modAnim">
        <pc:chgData name="Sayan Ranu" userId="ef92560ae8680184" providerId="LiveId" clId="{1FB49C92-0A2E-42BA-80B2-F66D8872DBB6}" dt="2019-09-09T09:13:50.163" v="66" actId="20577"/>
        <pc:sldMkLst>
          <pc:docMk/>
          <pc:sldMk cId="1721081165" sldId="270"/>
        </pc:sldMkLst>
        <pc:spChg chg="mod">
          <ac:chgData name="Sayan Ranu" userId="ef92560ae8680184" providerId="LiveId" clId="{1FB49C92-0A2E-42BA-80B2-F66D8872DBB6}" dt="2019-09-09T09:13:50.163" v="66" actId="20577"/>
          <ac:spMkLst>
            <pc:docMk/>
            <pc:sldMk cId="1721081165" sldId="270"/>
            <ac:spMk id="3" creationId="{00000000-0000-0000-0000-000000000000}"/>
          </ac:spMkLst>
        </pc:spChg>
      </pc:sldChg>
      <pc:sldChg chg="modTransition">
        <pc:chgData name="Sayan Ranu" userId="ef92560ae8680184" providerId="LiveId" clId="{1FB49C92-0A2E-42BA-80B2-F66D8872DBB6}" dt="2019-09-01T14:44:24.136" v="2"/>
        <pc:sldMkLst>
          <pc:docMk/>
          <pc:sldMk cId="2117903374" sldId="286"/>
        </pc:sldMkLst>
      </pc:sldChg>
      <pc:sldChg chg="modTransition">
        <pc:chgData name="Sayan Ranu" userId="ef92560ae8680184" providerId="LiveId" clId="{1FB49C92-0A2E-42BA-80B2-F66D8872DBB6}" dt="2019-09-11T07:57:24.310" v="259"/>
        <pc:sldMkLst>
          <pc:docMk/>
          <pc:sldMk cId="3699383993" sldId="307"/>
        </pc:sldMkLst>
      </pc:sldChg>
      <pc:sldChg chg="modTransition">
        <pc:chgData name="Sayan Ranu" userId="ef92560ae8680184" providerId="LiveId" clId="{1FB49C92-0A2E-42BA-80B2-F66D8872DBB6}" dt="2019-09-11T07:57:24.310" v="259"/>
        <pc:sldMkLst>
          <pc:docMk/>
          <pc:sldMk cId="2178420363" sldId="308"/>
        </pc:sldMkLst>
      </pc:sldChg>
      <pc:sldChg chg="modTransition">
        <pc:chgData name="Sayan Ranu" userId="ef92560ae8680184" providerId="LiveId" clId="{1FB49C92-0A2E-42BA-80B2-F66D8872DBB6}" dt="2019-09-11T07:57:24.310" v="259"/>
        <pc:sldMkLst>
          <pc:docMk/>
          <pc:sldMk cId="1272092246" sldId="309"/>
        </pc:sldMkLst>
      </pc:sldChg>
      <pc:sldChg chg="modTransition">
        <pc:chgData name="Sayan Ranu" userId="ef92560ae8680184" providerId="LiveId" clId="{1FB49C92-0A2E-42BA-80B2-F66D8872DBB6}" dt="2019-09-11T07:57:24.310" v="259"/>
        <pc:sldMkLst>
          <pc:docMk/>
          <pc:sldMk cId="2956267043" sldId="310"/>
        </pc:sldMkLst>
      </pc:sldChg>
      <pc:sldChg chg="modSp add modTransition">
        <pc:chgData name="Sayan Ranu" userId="ef92560ae8680184" providerId="LiveId" clId="{1FB49C92-0A2E-42BA-80B2-F66D8872DBB6}" dt="2019-09-11T07:57:24.310" v="259"/>
        <pc:sldMkLst>
          <pc:docMk/>
          <pc:sldMk cId="1466027803" sldId="311"/>
        </pc:sldMkLst>
        <pc:spChg chg="mod">
          <ac:chgData name="Sayan Ranu" userId="ef92560ae8680184" providerId="LiveId" clId="{1FB49C92-0A2E-42BA-80B2-F66D8872DBB6}" dt="2019-09-09T09:30:53.968" v="80" actId="20577"/>
          <ac:spMkLst>
            <pc:docMk/>
            <pc:sldMk cId="1466027803" sldId="311"/>
            <ac:spMk id="2" creationId="{A8D7FA17-FB0B-4DF7-A5D2-535DA7A84EC9}"/>
          </ac:spMkLst>
        </pc:spChg>
        <pc:spChg chg="mod">
          <ac:chgData name="Sayan Ranu" userId="ef92560ae8680184" providerId="LiveId" clId="{1FB49C92-0A2E-42BA-80B2-F66D8872DBB6}" dt="2019-09-09T10:02:03.592" v="257" actId="20577"/>
          <ac:spMkLst>
            <pc:docMk/>
            <pc:sldMk cId="1466027803" sldId="311"/>
            <ac:spMk id="3" creationId="{E710EC45-8CBA-4452-A6B4-D59781F331D8}"/>
          </ac:spMkLst>
        </pc:spChg>
      </pc:sldChg>
      <pc:sldChg chg="del">
        <pc:chgData name="Sayan Ranu" userId="ef92560ae8680184" providerId="LiveId" clId="{1FB49C92-0A2E-42BA-80B2-F66D8872DBB6}" dt="2019-09-01T08:33:26.586" v="0" actId="2696"/>
        <pc:sldMkLst>
          <pc:docMk/>
          <pc:sldMk cId="2785730059" sldId="311"/>
        </pc:sldMkLst>
      </pc:sldChg>
    </pc:docChg>
  </pc:docChgLst>
  <pc:docChgLst>
    <pc:chgData name="Sayan Ranu" userId="2820c45f-ee2c-4ce8-9218-48eb8548b264" providerId="ADAL" clId="{58961BDB-A058-45E8-9309-4F9F8D7DFFC5}"/>
    <pc:docChg chg="addSld modSld">
      <pc:chgData name="Sayan Ranu" userId="2820c45f-ee2c-4ce8-9218-48eb8548b264" providerId="ADAL" clId="{58961BDB-A058-45E8-9309-4F9F8D7DFFC5}" dt="2021-10-23T08:11:35.741" v="1112"/>
      <pc:docMkLst>
        <pc:docMk/>
      </pc:docMkLst>
      <pc:sldChg chg="modSp mod modAnim">
        <pc:chgData name="Sayan Ranu" userId="2820c45f-ee2c-4ce8-9218-48eb8548b264" providerId="ADAL" clId="{58961BDB-A058-45E8-9309-4F9F8D7DFFC5}" dt="2021-10-23T07:57:45.543" v="894" actId="20577"/>
        <pc:sldMkLst>
          <pc:docMk/>
          <pc:sldMk cId="1721081165" sldId="270"/>
        </pc:sldMkLst>
        <pc:spChg chg="mod">
          <ac:chgData name="Sayan Ranu" userId="2820c45f-ee2c-4ce8-9218-48eb8548b264" providerId="ADAL" clId="{58961BDB-A058-45E8-9309-4F9F8D7DFFC5}" dt="2021-10-23T07:57:45.543" v="894" actId="20577"/>
          <ac:spMkLst>
            <pc:docMk/>
            <pc:sldMk cId="1721081165" sldId="270"/>
            <ac:spMk id="3" creationId="{00000000-0000-0000-0000-000000000000}"/>
          </ac:spMkLst>
        </pc:spChg>
      </pc:sldChg>
      <pc:sldChg chg="modSp">
        <pc:chgData name="Sayan Ranu" userId="2820c45f-ee2c-4ce8-9218-48eb8548b264" providerId="ADAL" clId="{58961BDB-A058-45E8-9309-4F9F8D7DFFC5}" dt="2021-10-23T08:00:21.658" v="1109" actId="20577"/>
        <pc:sldMkLst>
          <pc:docMk/>
          <pc:sldMk cId="571144075" sldId="276"/>
        </pc:sldMkLst>
        <pc:spChg chg="mod">
          <ac:chgData name="Sayan Ranu" userId="2820c45f-ee2c-4ce8-9218-48eb8548b264" providerId="ADAL" clId="{58961BDB-A058-45E8-9309-4F9F8D7DFFC5}" dt="2021-10-23T08:00:21.658" v="1109" actId="20577"/>
          <ac:spMkLst>
            <pc:docMk/>
            <pc:sldMk cId="571144075" sldId="276"/>
            <ac:spMk id="3" creationId="{00000000-0000-0000-0000-000000000000}"/>
          </ac:spMkLst>
        </pc:spChg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3142115758" sldId="280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2443692909" sldId="281"/>
        </pc:sldMkLst>
      </pc:sldChg>
      <pc:sldChg chg="modSp">
        <pc:chgData name="Sayan Ranu" userId="2820c45f-ee2c-4ce8-9218-48eb8548b264" providerId="ADAL" clId="{58961BDB-A058-45E8-9309-4F9F8D7DFFC5}" dt="2021-10-23T08:02:09.044" v="1111" actId="33524"/>
        <pc:sldMkLst>
          <pc:docMk/>
          <pc:sldMk cId="2680841839" sldId="282"/>
        </pc:sldMkLst>
        <pc:spChg chg="mod">
          <ac:chgData name="Sayan Ranu" userId="2820c45f-ee2c-4ce8-9218-48eb8548b264" providerId="ADAL" clId="{58961BDB-A058-45E8-9309-4F9F8D7DFFC5}" dt="2021-10-23T08:02:09.044" v="1111" actId="33524"/>
          <ac:spMkLst>
            <pc:docMk/>
            <pc:sldMk cId="2680841839" sldId="282"/>
            <ac:spMk id="3" creationId="{00000000-0000-0000-0000-000000000000}"/>
          </ac:spMkLst>
        </pc:spChg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3976231761" sldId="311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1774487047" sldId="312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4213081979" sldId="313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1968595855" sldId="314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3694989182" sldId="315"/>
        </pc:sldMkLst>
      </pc:sldChg>
    </pc:docChg>
  </pc:docChgLst>
  <pc:docChgLst>
    <pc:chgData name="Sayan Ranu" userId="ef92560ae8680184" providerId="LiveId" clId="{2463D868-4208-4A19-8042-9C2613A43C7B}"/>
    <pc:docChg chg="undo custSel addSld delSld modSld sldOrd">
      <pc:chgData name="Sayan Ranu" userId="ef92560ae8680184" providerId="LiveId" clId="{2463D868-4208-4A19-8042-9C2613A43C7B}" dt="2018-09-24T16:42:37.223" v="740" actId="6549"/>
      <pc:docMkLst>
        <pc:docMk/>
      </pc:docMkLst>
      <pc:sldChg chg="ord">
        <pc:chgData name="Sayan Ranu" userId="ef92560ae8680184" providerId="LiveId" clId="{2463D868-4208-4A19-8042-9C2613A43C7B}" dt="2018-09-24T04:34:59.997" v="640"/>
        <pc:sldMkLst>
          <pc:docMk/>
          <pc:sldMk cId="3996783663" sldId="256"/>
        </pc:sldMkLst>
      </pc:sldChg>
      <pc:sldChg chg="delSp modSp modAnim">
        <pc:chgData name="Sayan Ranu" userId="ef92560ae8680184" providerId="LiveId" clId="{2463D868-4208-4A19-8042-9C2613A43C7B}" dt="2018-09-24T05:02:22.388" v="738"/>
        <pc:sldMkLst>
          <pc:docMk/>
          <pc:sldMk cId="1721081165" sldId="270"/>
        </pc:sldMkLst>
        <pc:spChg chg="mod">
          <ac:chgData name="Sayan Ranu" userId="ef92560ae8680184" providerId="LiveId" clId="{2463D868-4208-4A19-8042-9C2613A43C7B}" dt="2018-09-24T05:02:13.184" v="737" actId="6549"/>
          <ac:spMkLst>
            <pc:docMk/>
            <pc:sldMk cId="1721081165" sldId="270"/>
            <ac:spMk id="3" creationId="{00000000-0000-0000-0000-000000000000}"/>
          </ac:spMkLst>
        </pc:spChg>
        <pc:picChg chg="del">
          <ac:chgData name="Sayan Ranu" userId="ef92560ae8680184" providerId="LiveId" clId="{2463D868-4208-4A19-8042-9C2613A43C7B}" dt="2018-09-24T05:01:53.211" v="696" actId="478"/>
          <ac:picMkLst>
            <pc:docMk/>
            <pc:sldMk cId="1721081165" sldId="270"/>
            <ac:picMk id="4" creationId="{00000000-0000-0000-0000-000000000000}"/>
          </ac:picMkLst>
        </pc:picChg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807392347" sldId="295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661116209" sldId="296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184431512" sldId="297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3691515972" sldId="298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3372351666" sldId="299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249041546" sldId="300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3244559073" sldId="301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323686986" sldId="302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3009298315" sldId="303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42382971" sldId="304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406501793" sldId="305"/>
        </pc:sldMkLst>
      </pc:sldChg>
      <pc:sldChg chg="modSp add ord">
        <pc:chgData name="Sayan Ranu" userId="ef92560ae8680184" providerId="LiveId" clId="{2463D868-4208-4A19-8042-9C2613A43C7B}" dt="2018-09-24T11:37:23.155" v="739"/>
        <pc:sldMkLst>
          <pc:docMk/>
          <pc:sldMk cId="1263585828" sldId="306"/>
        </pc:sldMkLst>
        <pc:spChg chg="mod">
          <ac:chgData name="Sayan Ranu" userId="ef92560ae8680184" providerId="LiveId" clId="{2463D868-4208-4A19-8042-9C2613A43C7B}" dt="2018-09-24T03:20:32.142" v="19" actId="20577"/>
          <ac:spMkLst>
            <pc:docMk/>
            <pc:sldMk cId="1263585828" sldId="306"/>
            <ac:spMk id="2" creationId="{B6E2AD65-8F31-44BC-8A44-38FEC81D2444}"/>
          </ac:spMkLst>
        </pc:spChg>
      </pc:sldChg>
      <pc:sldChg chg="addSp modSp add ord modAnim">
        <pc:chgData name="Sayan Ranu" userId="ef92560ae8680184" providerId="LiveId" clId="{2463D868-4208-4A19-8042-9C2613A43C7B}" dt="2018-09-24T04:35:13.517" v="641"/>
        <pc:sldMkLst>
          <pc:docMk/>
          <pc:sldMk cId="3699383993" sldId="307"/>
        </pc:sldMkLst>
        <pc:spChg chg="mod">
          <ac:chgData name="Sayan Ranu" userId="ef92560ae8680184" providerId="LiveId" clId="{2463D868-4208-4A19-8042-9C2613A43C7B}" dt="2018-09-24T04:27:11.765" v="638" actId="20577"/>
          <ac:spMkLst>
            <pc:docMk/>
            <pc:sldMk cId="3699383993" sldId="307"/>
            <ac:spMk id="2" creationId="{9357B788-7EA1-4AEC-A579-4891120C6A9B}"/>
          </ac:spMkLst>
        </pc:spChg>
        <pc:spChg chg="mod">
          <ac:chgData name="Sayan Ranu" userId="ef92560ae8680184" providerId="LiveId" clId="{2463D868-4208-4A19-8042-9C2613A43C7B}" dt="2018-09-24T03:24:41.494" v="199" actId="5793"/>
          <ac:spMkLst>
            <pc:docMk/>
            <pc:sldMk cId="3699383993" sldId="307"/>
            <ac:spMk id="3" creationId="{BC08C37D-A722-4427-B0CA-DC8BD4822AD4}"/>
          </ac:spMkLst>
        </pc:spChg>
        <pc:picChg chg="add mod ord">
          <ac:chgData name="Sayan Ranu" userId="ef92560ae8680184" providerId="LiveId" clId="{2463D868-4208-4A19-8042-9C2613A43C7B}" dt="2018-09-24T03:22:40.161" v="171" actId="167"/>
          <ac:picMkLst>
            <pc:docMk/>
            <pc:sldMk cId="3699383993" sldId="307"/>
            <ac:picMk id="4" creationId="{429C75F1-C5F2-442D-A4F7-4608EF9452D2}"/>
          </ac:picMkLst>
        </pc:picChg>
        <pc:picChg chg="add mod">
          <ac:chgData name="Sayan Ranu" userId="ef92560ae8680184" providerId="LiveId" clId="{2463D868-4208-4A19-8042-9C2613A43C7B}" dt="2018-09-24T03:24:02.094" v="192" actId="1076"/>
          <ac:picMkLst>
            <pc:docMk/>
            <pc:sldMk cId="3699383993" sldId="307"/>
            <ac:picMk id="5" creationId="{B4DE9428-6470-4B50-9402-AED9AA38F299}"/>
          </ac:picMkLst>
        </pc:picChg>
      </pc:sldChg>
      <pc:sldChg chg="addSp modSp add ord">
        <pc:chgData name="Sayan Ranu" userId="ef92560ae8680184" providerId="LiveId" clId="{2463D868-4208-4A19-8042-9C2613A43C7B}" dt="2018-09-24T04:35:13.517" v="641"/>
        <pc:sldMkLst>
          <pc:docMk/>
          <pc:sldMk cId="2178420363" sldId="308"/>
        </pc:sldMkLst>
        <pc:spChg chg="mod">
          <ac:chgData name="Sayan Ranu" userId="ef92560ae8680184" providerId="LiveId" clId="{2463D868-4208-4A19-8042-9C2613A43C7B}" dt="2018-09-24T03:25:53.001" v="228" actId="20577"/>
          <ac:spMkLst>
            <pc:docMk/>
            <pc:sldMk cId="2178420363" sldId="308"/>
            <ac:spMk id="2" creationId="{50CBC62B-7B91-48AE-A7C1-3904C9CDAB15}"/>
          </ac:spMkLst>
        </pc:spChg>
        <pc:picChg chg="add mod">
          <ac:chgData name="Sayan Ranu" userId="ef92560ae8680184" providerId="LiveId" clId="{2463D868-4208-4A19-8042-9C2613A43C7B}" dt="2018-09-24T03:26:35.188" v="231" actId="1076"/>
          <ac:picMkLst>
            <pc:docMk/>
            <pc:sldMk cId="2178420363" sldId="308"/>
            <ac:picMk id="4" creationId="{31E4A59B-2824-48ED-BE2F-1B1B2A742DDE}"/>
          </ac:picMkLst>
        </pc:picChg>
      </pc:sldChg>
      <pc:sldChg chg="addSp modSp add ord">
        <pc:chgData name="Sayan Ranu" userId="ef92560ae8680184" providerId="LiveId" clId="{2463D868-4208-4A19-8042-9C2613A43C7B}" dt="2018-09-24T04:35:13.517" v="641"/>
        <pc:sldMkLst>
          <pc:docMk/>
          <pc:sldMk cId="1272092246" sldId="309"/>
        </pc:sldMkLst>
        <pc:spChg chg="mod">
          <ac:chgData name="Sayan Ranu" userId="ef92560ae8680184" providerId="LiveId" clId="{2463D868-4208-4A19-8042-9C2613A43C7B}" dt="2018-09-24T03:38:26.332" v="254" actId="20577"/>
          <ac:spMkLst>
            <pc:docMk/>
            <pc:sldMk cId="1272092246" sldId="309"/>
            <ac:spMk id="2" creationId="{CFB97F84-C524-45EC-B61F-75A4515BA27D}"/>
          </ac:spMkLst>
        </pc:spChg>
        <pc:spChg chg="add mod">
          <ac:chgData name="Sayan Ranu" userId="ef92560ae8680184" providerId="LiveId" clId="{2463D868-4208-4A19-8042-9C2613A43C7B}" dt="2018-09-24T03:49:53.239" v="342" actId="1076"/>
          <ac:spMkLst>
            <pc:docMk/>
            <pc:sldMk cId="1272092246" sldId="309"/>
            <ac:spMk id="5" creationId="{166DA1C6-87D4-400E-93C2-2D3AB762FEF6}"/>
          </ac:spMkLst>
        </pc:spChg>
        <pc:picChg chg="add mod">
          <ac:chgData name="Sayan Ranu" userId="ef92560ae8680184" providerId="LiveId" clId="{2463D868-4208-4A19-8042-9C2613A43C7B}" dt="2018-09-24T03:38:54.218" v="258" actId="1076"/>
          <ac:picMkLst>
            <pc:docMk/>
            <pc:sldMk cId="1272092246" sldId="309"/>
            <ac:picMk id="4" creationId="{572D8286-2AEC-4A44-976C-499322831DB0}"/>
          </ac:picMkLst>
        </pc:picChg>
      </pc:sldChg>
      <pc:sldChg chg="addSp modSp add ord modAnim">
        <pc:chgData name="Sayan Ranu" userId="ef92560ae8680184" providerId="LiveId" clId="{2463D868-4208-4A19-8042-9C2613A43C7B}" dt="2018-09-24T04:35:13.517" v="641"/>
        <pc:sldMkLst>
          <pc:docMk/>
          <pc:sldMk cId="2956267043" sldId="310"/>
        </pc:sldMkLst>
        <pc:spChg chg="mod">
          <ac:chgData name="Sayan Ranu" userId="ef92560ae8680184" providerId="LiveId" clId="{2463D868-4208-4A19-8042-9C2613A43C7B}" dt="2018-09-24T03:56:32.316" v="365" actId="20577"/>
          <ac:spMkLst>
            <pc:docMk/>
            <pc:sldMk cId="2956267043" sldId="310"/>
            <ac:spMk id="2" creationId="{08F78E97-4162-4B2F-B392-063ACCDBCE61}"/>
          </ac:spMkLst>
        </pc:spChg>
        <pc:spChg chg="mod">
          <ac:chgData name="Sayan Ranu" userId="ef92560ae8680184" providerId="LiveId" clId="{2463D868-4208-4A19-8042-9C2613A43C7B}" dt="2018-09-24T04:24:54.386" v="624" actId="20577"/>
          <ac:spMkLst>
            <pc:docMk/>
            <pc:sldMk cId="2956267043" sldId="310"/>
            <ac:spMk id="3" creationId="{5F37446A-0BED-4EEB-BB45-3EFE4926AEB9}"/>
          </ac:spMkLst>
        </pc:spChg>
        <pc:picChg chg="add mod">
          <ac:chgData name="Sayan Ranu" userId="ef92560ae8680184" providerId="LiveId" clId="{2463D868-4208-4A19-8042-9C2613A43C7B}" dt="2018-09-24T04:19:06.785" v="485" actId="1076"/>
          <ac:picMkLst>
            <pc:docMk/>
            <pc:sldMk cId="2956267043" sldId="310"/>
            <ac:picMk id="4" creationId="{94B66AC3-528B-4B89-863C-5CDACE5028AB}"/>
          </ac:picMkLst>
        </pc:picChg>
        <pc:picChg chg="add mod">
          <ac:chgData name="Sayan Ranu" userId="ef92560ae8680184" providerId="LiveId" clId="{2463D868-4208-4A19-8042-9C2613A43C7B}" dt="2018-09-24T04:21:22.732" v="487" actId="1076"/>
          <ac:picMkLst>
            <pc:docMk/>
            <pc:sldMk cId="2956267043" sldId="310"/>
            <ac:picMk id="5" creationId="{9CC54792-CA36-4D42-9B20-A3FB4F4F6DA0}"/>
          </ac:picMkLst>
        </pc:picChg>
      </pc:sldChg>
      <pc:sldChg chg="modSp add">
        <pc:chgData name="Sayan Ranu" userId="ef92560ae8680184" providerId="LiveId" clId="{2463D868-4208-4A19-8042-9C2613A43C7B}" dt="2018-09-24T16:42:37.223" v="740" actId="6549"/>
        <pc:sldMkLst>
          <pc:docMk/>
          <pc:sldMk cId="2785730059" sldId="311"/>
        </pc:sldMkLst>
        <pc:spChg chg="mod">
          <ac:chgData name="Sayan Ranu" userId="ef92560ae8680184" providerId="LiveId" clId="{2463D868-4208-4A19-8042-9C2613A43C7B}" dt="2018-09-24T03:56:46.054" v="379" actId="20577"/>
          <ac:spMkLst>
            <pc:docMk/>
            <pc:sldMk cId="2785730059" sldId="311"/>
            <ac:spMk id="2" creationId="{3FB5EEAF-6F66-4606-94C1-A03829FCF7BC}"/>
          </ac:spMkLst>
        </pc:spChg>
        <pc:spChg chg="mod">
          <ac:chgData name="Sayan Ranu" userId="ef92560ae8680184" providerId="LiveId" clId="{2463D868-4208-4A19-8042-9C2613A43C7B}" dt="2018-09-24T16:42:37.223" v="740" actId="6549"/>
          <ac:spMkLst>
            <pc:docMk/>
            <pc:sldMk cId="2785730059" sldId="311"/>
            <ac:spMk id="3" creationId="{2F91787A-D9D5-4301-9D9F-1E67CF93A9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3DFA-E35D-4B9B-BD88-3E257D6C2E5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91FE2-0402-4D52-A5A9-1FE846B3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91FE2-0402-4D52-A5A9-1FE846B39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2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B866E-5CA5-4BF4-8840-09BD69AE1C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9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1C4BD8-5441-4A00-8AFB-05388881054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4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6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Remember to say that we first initialize </a:t>
            </a:r>
            <a:r>
              <a:rPr 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r^new</a:t>
            </a: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 1-beta/n</a:t>
            </a:r>
            <a:endParaRPr lang="en-US" sz="1200" b="0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6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D51D-F492-48E9-A481-9252C46C8624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7F2F-3181-427E-A3EF-F8A6621611AB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1EC0-A0B8-4D3A-B245-E77A1C8573A8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5412-EF45-4509-92EA-AF8A7CA1D43F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1C6B-F60D-45CA-8659-257C29F0B7A8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8DAF-35FD-4FEF-ADCC-37C30B06CEA9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1880-B29E-401C-80C7-F4A2F2C7BE68}" type="datetime1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112-2197-4A11-9971-B2068E231F17}" type="datetime1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7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1180-B624-4BB1-8FA3-0190E6002FE7}" type="datetime1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BCB-ABD7-46E2-BE02-A607757097F1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6AD9-FA3C-40E5-B1DF-6EDED57F9BFD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A164-9E00-44EF-83B7-B9A2233FCFF9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AD65-8F31-44BC-8A44-38FEC81D2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EF0FA-EBB7-47EE-AD6C-D672AE5D4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 Scores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27619" y="2209800"/>
            <a:ext cx="1066800" cy="152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255327" y="2819400"/>
            <a:ext cx="990600" cy="76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  <a:endCxn id="5" idx="5"/>
          </p:cNvCxnSpPr>
          <p:nvPr/>
        </p:nvCxnSpPr>
        <p:spPr>
          <a:xfrm flipH="1" flipV="1">
            <a:off x="5857827" y="3571827"/>
            <a:ext cx="627466" cy="77986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61055" y="3578755"/>
            <a:ext cx="597065" cy="7396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651760" y="2731175"/>
            <a:ext cx="243840" cy="14806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</p:cNvCxnSpPr>
          <p:nvPr/>
        </p:nvCxnSpPr>
        <p:spPr>
          <a:xfrm flipV="1">
            <a:off x="4312920" y="3962400"/>
            <a:ext cx="274320" cy="16002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7"/>
          </p:cNvCxnSpPr>
          <p:nvPr/>
        </p:nvCxnSpPr>
        <p:spPr>
          <a:xfrm flipV="1">
            <a:off x="4506894" y="4953000"/>
            <a:ext cx="1817706" cy="6900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523136" y="4602480"/>
            <a:ext cx="2829172" cy="1371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914900" y="3990108"/>
            <a:ext cx="236220" cy="18745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24314" y="5134515"/>
            <a:ext cx="1140199" cy="7897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7"/>
          </p:cNvCxnSpPr>
          <p:nvPr/>
        </p:nvCxnSpPr>
        <p:spPr>
          <a:xfrm flipV="1">
            <a:off x="6244254" y="5288280"/>
            <a:ext cx="461346" cy="720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86400" y="3858489"/>
            <a:ext cx="563880" cy="21183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273967" y="5195198"/>
            <a:ext cx="299522" cy="7307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1"/>
          </p:cNvCxnSpPr>
          <p:nvPr/>
        </p:nvCxnSpPr>
        <p:spPr>
          <a:xfrm flipH="1" flipV="1">
            <a:off x="8839200" y="5182972"/>
            <a:ext cx="369906" cy="6885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1"/>
          </p:cNvCxnSpPr>
          <p:nvPr/>
        </p:nvCxnSpPr>
        <p:spPr>
          <a:xfrm flipH="1" flipV="1">
            <a:off x="6171560" y="3200401"/>
            <a:ext cx="2229282" cy="128013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421880" y="4899690"/>
            <a:ext cx="872868" cy="533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08" name="Straight Arrow Connector 43007"/>
          <p:cNvCxnSpPr/>
          <p:nvPr/>
        </p:nvCxnSpPr>
        <p:spPr>
          <a:xfrm>
            <a:off x="7401099" y="4602480"/>
            <a:ext cx="872868" cy="685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581400" y="1295400"/>
            <a:ext cx="2667000" cy="2667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B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38.4</a:t>
            </a:r>
          </a:p>
          <a:p>
            <a:pPr algn="ctr"/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39000" y="1295400"/>
            <a:ext cx="2667000" cy="2667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34.3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4191000"/>
            <a:ext cx="1097280" cy="109728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E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8.1</a:t>
            </a:r>
          </a:p>
        </p:txBody>
      </p:sp>
      <p:sp>
        <p:nvSpPr>
          <p:cNvPr id="16" name="Oval 15"/>
          <p:cNvSpPr/>
          <p:nvPr/>
        </p:nvSpPr>
        <p:spPr>
          <a:xfrm>
            <a:off x="8280322" y="4360011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F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18" name="Oval 17"/>
          <p:cNvSpPr/>
          <p:nvPr/>
        </p:nvSpPr>
        <p:spPr>
          <a:xfrm>
            <a:off x="2672468" y="41910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19" name="Oval 18"/>
          <p:cNvSpPr/>
          <p:nvPr/>
        </p:nvSpPr>
        <p:spPr>
          <a:xfrm>
            <a:off x="2286000" y="1978873"/>
            <a:ext cx="731520" cy="73152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A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3.3</a:t>
            </a:r>
          </a:p>
        </p:txBody>
      </p:sp>
      <p:sp>
        <p:nvSpPr>
          <p:cNvPr id="20" name="Oval 19"/>
          <p:cNvSpPr/>
          <p:nvPr/>
        </p:nvSpPr>
        <p:spPr>
          <a:xfrm>
            <a:off x="4038600" y="556265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2" name="Oval 21"/>
          <p:cNvSpPr/>
          <p:nvPr/>
        </p:nvSpPr>
        <p:spPr>
          <a:xfrm>
            <a:off x="4876800" y="583697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3" name="Oval 22"/>
          <p:cNvSpPr/>
          <p:nvPr/>
        </p:nvSpPr>
        <p:spPr>
          <a:xfrm>
            <a:off x="5775960" y="592836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4" name="Oval 23"/>
          <p:cNvSpPr/>
          <p:nvPr/>
        </p:nvSpPr>
        <p:spPr>
          <a:xfrm>
            <a:off x="7909560" y="5879107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5" name="Oval 24"/>
          <p:cNvSpPr/>
          <p:nvPr/>
        </p:nvSpPr>
        <p:spPr>
          <a:xfrm>
            <a:off x="9128760" y="579120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123175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Simple Recursive Formulation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40467"/>
            <a:ext cx="7043644" cy="3809999"/>
          </a:xfrm>
        </p:spPr>
        <p:txBody>
          <a:bodyPr/>
          <a:lstStyle/>
          <a:p>
            <a:r>
              <a:rPr lang="en-US" dirty="0"/>
              <a:t>Each link’s vote is proportional to the </a:t>
            </a:r>
            <a:r>
              <a:rPr lang="en-US" b="1" dirty="0">
                <a:solidFill>
                  <a:srgbClr val="008000"/>
                </a:solidFill>
              </a:rPr>
              <a:t>importance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its source page</a:t>
            </a:r>
          </a:p>
          <a:p>
            <a:pPr lvl="8"/>
            <a:endParaRPr lang="en-US" dirty="0"/>
          </a:p>
          <a:p>
            <a:r>
              <a:rPr lang="en-US" dirty="0"/>
              <a:t>If page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/>
              <a:t> with importance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dirty="0"/>
              <a:t> has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dirty="0"/>
              <a:t> out-links, each link gets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baseline="-25000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/ n</a:t>
            </a:r>
            <a:r>
              <a:rPr lang="en-US" dirty="0"/>
              <a:t> votes</a:t>
            </a:r>
          </a:p>
          <a:p>
            <a:pPr lvl="8"/>
            <a:endParaRPr lang="en-US" dirty="0"/>
          </a:p>
          <a:p>
            <a:r>
              <a:rPr lang="en-US" dirty="0"/>
              <a:t>Page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/>
              <a:t>’s own importance is the sum of the votes on its in-links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11652" y="1840467"/>
            <a:ext cx="5296515" cy="3762556"/>
            <a:chOff x="6246236" y="4552632"/>
            <a:chExt cx="3379931" cy="2229169"/>
          </a:xfrm>
        </p:grpSpPr>
        <p:sp>
          <p:nvSpPr>
            <p:cNvPr id="7" name="Line 32"/>
            <p:cNvSpPr>
              <a:spLocks noChangeShapeType="1"/>
            </p:cNvSpPr>
            <p:nvPr/>
          </p:nvSpPr>
          <p:spPr bwMode="auto">
            <a:xfrm rot="5400000">
              <a:off x="6689726" y="5697536"/>
              <a:ext cx="533399" cy="381000"/>
            </a:xfrm>
            <a:prstGeom prst="line">
              <a:avLst/>
            </a:prstGeom>
            <a:ln w="28575">
              <a:headEnd type="none"/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5400000" flipH="1">
              <a:off x="7364412" y="5457825"/>
              <a:ext cx="300038" cy="636587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5400000" flipV="1">
              <a:off x="6993733" y="5849142"/>
              <a:ext cx="677864" cy="238126"/>
            </a:xfrm>
            <a:prstGeom prst="line">
              <a:avLst/>
            </a:prstGeom>
            <a:ln w="28575">
              <a:headEnd/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 rot="5400000">
              <a:off x="7058820" y="5506240"/>
              <a:ext cx="244475" cy="246062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rot="5400000" flipH="1">
              <a:off x="6838668" y="5207091"/>
              <a:ext cx="450533" cy="138821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H="1" flipV="1">
              <a:off x="7199319" y="5093853"/>
              <a:ext cx="518672" cy="38936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821611" y="533437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rot="5400000" flipH="1">
              <a:off x="7795530" y="4854466"/>
              <a:ext cx="364903" cy="503237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rot="5400000">
              <a:off x="7916465" y="4610497"/>
              <a:ext cx="123032" cy="503238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rot="5400000" flipV="1">
              <a:off x="7436645" y="4663283"/>
              <a:ext cx="304800" cy="27463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b="1" dirty="0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rot="5400000">
              <a:off x="6855221" y="4681141"/>
              <a:ext cx="351632" cy="133350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 rot="5400000" flipV="1">
              <a:off x="6674645" y="4663283"/>
              <a:ext cx="304800" cy="27463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b="1" dirty="0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7603331" y="4800601"/>
              <a:ext cx="246062" cy="244475"/>
            </a:xfrm>
            <a:prstGeom prst="ellipse">
              <a:avLst/>
            </a:prstGeom>
            <a:solidFill>
              <a:srgbClr val="00800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6841330" y="4801396"/>
              <a:ext cx="246064" cy="244475"/>
            </a:xfrm>
            <a:prstGeom prst="ellipse">
              <a:avLst/>
            </a:prstGeom>
            <a:solidFill>
              <a:srgbClr val="00800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bg1"/>
                  </a:solidFill>
                </a:rPr>
                <a:t>i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rot="5400000" flipH="1">
              <a:off x="7825979" y="6088680"/>
              <a:ext cx="486568" cy="228601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 rot="5400000">
              <a:off x="8145065" y="5646561"/>
              <a:ext cx="123032" cy="503238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rot="5400000" flipH="1" flipV="1">
              <a:off x="6309629" y="6279467"/>
              <a:ext cx="441104" cy="411163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rot="5400000" flipH="1">
              <a:off x="6717396" y="6282863"/>
              <a:ext cx="364904" cy="328171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 rot="5400000" flipV="1">
              <a:off x="6446045" y="6004147"/>
              <a:ext cx="304800" cy="27463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b="1" dirty="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 rot="5400000">
              <a:off x="6612731" y="6155530"/>
              <a:ext cx="246062" cy="244475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 rot="5400000">
              <a:off x="7831931" y="5850730"/>
              <a:ext cx="246062" cy="244475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 rot="5400000">
              <a:off x="7374730" y="6307931"/>
              <a:ext cx="246064" cy="244475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rot="5400000" flipH="1" flipV="1">
              <a:off x="7969538" y="5652800"/>
              <a:ext cx="245492" cy="182565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 rot="5400000" flipH="1" flipV="1">
              <a:off x="7664307" y="4630974"/>
              <a:ext cx="247968" cy="9128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rot="5400000" flipH="1" flipV="1">
              <a:off x="7626662" y="6166731"/>
              <a:ext cx="169817" cy="242313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rot="5400000">
              <a:off x="6377778" y="6162323"/>
              <a:ext cx="104205" cy="367289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 rot="5400000">
              <a:off x="7300875" y="6624021"/>
              <a:ext cx="232428" cy="83131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 rot="5400000">
              <a:off x="6640852" y="4949768"/>
              <a:ext cx="189819" cy="244476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447531" y="5449824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00FF"/>
                  </a:solidFill>
                </a:rPr>
                <a:t>r</a:t>
              </a:r>
              <a:r>
                <a:rPr lang="en-US" b="1" i="1" baseline="-25000" dirty="0" err="1">
                  <a:solidFill>
                    <a:srgbClr val="0000FF"/>
                  </a:solidFill>
                </a:rPr>
                <a:t>j</a:t>
              </a:r>
              <a:r>
                <a:rPr lang="en-US" b="1" i="1" dirty="0">
                  <a:solidFill>
                    <a:srgbClr val="0000FF"/>
                  </a:solidFill>
                </a:rPr>
                <a:t>/3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2633" y="5888736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00FF"/>
                  </a:solidFill>
                </a:rPr>
                <a:t>r</a:t>
              </a:r>
              <a:r>
                <a:rPr lang="en-US" b="1" i="1" baseline="-25000" dirty="0" err="1">
                  <a:solidFill>
                    <a:srgbClr val="0000FF"/>
                  </a:solidFill>
                </a:rPr>
                <a:t>j</a:t>
              </a:r>
              <a:r>
                <a:rPr lang="en-US" b="1" i="1" dirty="0">
                  <a:solidFill>
                    <a:srgbClr val="0000FF"/>
                  </a:solidFill>
                </a:rPr>
                <a:t>/3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83077" y="5760941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00FF"/>
                  </a:solidFill>
                </a:rPr>
                <a:t>r</a:t>
              </a:r>
              <a:r>
                <a:rPr lang="en-US" b="1" i="1" baseline="-25000" dirty="0" err="1">
                  <a:solidFill>
                    <a:srgbClr val="0000FF"/>
                  </a:solidFill>
                </a:rPr>
                <a:t>j</a:t>
              </a:r>
              <a:r>
                <a:rPr lang="en-US" b="1" i="1" dirty="0">
                  <a:solidFill>
                    <a:srgbClr val="0000FF"/>
                  </a:solidFill>
                </a:rPr>
                <a:t>/3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36895" y="5294780"/>
              <a:ext cx="1789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400" b="1" i="1" baseline="-25000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j</a:t>
              </a:r>
              <a:r>
                <a:rPr lang="en-US" sz="2400" b="1" i="1" baseline="-25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sz="2400" b="1" i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400" b="1" i="1" baseline="-25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400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/3</a:t>
              </a:r>
              <a:r>
                <a:rPr lang="en-US" sz="2400" b="1" i="1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en-US" sz="2400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400" b="1" i="1" baseline="-25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400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/4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89186" y="4939546"/>
              <a:ext cx="510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b="1" i="1" baseline="-25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/3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61017" y="5076362"/>
              <a:ext cx="551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b="1" i="1" baseline="-25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/4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24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Idea: 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Important pages have many links from other important pages</a:t>
                </a:r>
              </a:p>
              <a:p>
                <a:pPr lvl="1"/>
                <a:r>
                  <a:rPr lang="en-US" dirty="0"/>
                  <a:t>If we randomly start walking, with high likelihood, we will land up in important pages</a:t>
                </a:r>
              </a:p>
              <a:p>
                <a:r>
                  <a:rPr lang="en-US" dirty="0"/>
                  <a:t>Formulation:</a:t>
                </a:r>
              </a:p>
              <a:p>
                <a:pPr lvl="1"/>
                <a:r>
                  <a:rPr lang="en-US" dirty="0"/>
                  <a:t>Identify transition matrix</a:t>
                </a:r>
              </a:p>
              <a:p>
                <a:pPr lvl="1"/>
                <a:r>
                  <a:rPr lang="en-US" dirty="0"/>
                  <a:t>Importance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Probability of starting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Initialized to 1/n for all nodes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909955" y="3816566"/>
            <a:ext cx="4186688" cy="2007321"/>
            <a:chOff x="6909955" y="3816566"/>
            <a:chExt cx="4186688" cy="20073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9955" y="3816566"/>
              <a:ext cx="4074265" cy="200732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9366828" y="3994006"/>
              <a:ext cx="1729815" cy="387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98" y="4360824"/>
            <a:ext cx="2363354" cy="21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3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8091"/>
                <a:ext cx="10515600" cy="496310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Random walker starts walking randomly from some node</a:t>
                </a:r>
              </a:p>
              <a:p>
                <a:pPr lvl="1"/>
                <a:r>
                  <a:rPr lang="en-US" dirty="0"/>
                  <a:t>Modeled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Takes random edge transitions.</a:t>
                </a:r>
              </a:p>
              <a:p>
                <a:r>
                  <a:rPr lang="en-US" dirty="0"/>
                  <a:t>Probability of ending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timestamp 1?</a:t>
                </a:r>
              </a:p>
              <a:p>
                <a:pPr lvl="1"/>
                <a:r>
                  <a:rPr lang="en-US" b="0" i="1" dirty="0">
                    <a:latin typeface="Cambria Math" panose="02040503050406030204" pitchFamily="18" charset="0"/>
                  </a:rPr>
                  <a:t>¼*0+¼*1/2+1/4 *1+1/4*0</a:t>
                </a:r>
              </a:p>
              <a:p>
                <a:pPr lvl="1"/>
                <a:r>
                  <a:rPr lang="en-US" b="0" dirty="0"/>
                  <a:t>Generalization for node P(</a:t>
                </a:r>
                <a:r>
                  <a:rPr lang="en-US" b="0" dirty="0" err="1"/>
                  <a:t>n</a:t>
                </a:r>
                <a:r>
                  <a:rPr lang="en-US" b="0" baseline="-25000" dirty="0" err="1"/>
                  <a:t>i</a:t>
                </a:r>
                <a:r>
                  <a:rPr lang="en-US" b="0" dirty="0"/>
                  <a:t> 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Importance vector at timestamp 1</a:t>
                </a:r>
              </a:p>
              <a:p>
                <a:r>
                  <a:rPr lang="en-US" dirty="0"/>
                  <a:t>Probability of ending at A in timestamp 2?</a:t>
                </a:r>
              </a:p>
              <a:p>
                <a:pPr lvl="1"/>
                <a:r>
                  <a:rPr lang="en-US" dirty="0"/>
                  <a:t>Same equation with two-step transition matrix</a:t>
                </a:r>
              </a:p>
              <a:p>
                <a:pPr lvl="1"/>
                <a:r>
                  <a:rPr lang="en-US" dirty="0"/>
                  <a:t>M*M*v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i="1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Importance vector at </a:t>
                </a:r>
                <a:r>
                  <a:rPr lang="en-US" dirty="0" err="1"/>
                  <a:t>timestep</a:t>
                </a:r>
                <a:r>
                  <a:rPr lang="en-US" dirty="0"/>
                  <a:t> n?</a:t>
                </a:r>
              </a:p>
              <a:p>
                <a:pPr lvl="1"/>
                <a:r>
                  <a:rPr lang="en-US" i="1" dirty="0" err="1"/>
                  <a:t>v</a:t>
                </a:r>
                <a:r>
                  <a:rPr lang="en-US" b="0" i="1" baseline="-25000" dirty="0" err="1"/>
                  <a:t>n</a:t>
                </a:r>
                <a:r>
                  <a:rPr lang="en-US" b="0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Keep iterating till convergence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8091"/>
                <a:ext cx="10515600" cy="4963102"/>
              </a:xfrm>
              <a:blipFill rotWithShape="0">
                <a:blip r:embed="rId2"/>
                <a:stretch>
                  <a:fillRect l="-812" t="-282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37216" y="4203413"/>
            <a:ext cx="4186688" cy="2007321"/>
            <a:chOff x="6909955" y="3816566"/>
            <a:chExt cx="4186688" cy="20073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9955" y="3816566"/>
              <a:ext cx="4074265" cy="200732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366828" y="3994006"/>
              <a:ext cx="1729815" cy="387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137" y="1868128"/>
            <a:ext cx="2363354" cy="21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does convergence mean?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this look familiar?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eigenvector of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eigenvalue</a:t>
                </a:r>
              </a:p>
              <a:p>
                <a:r>
                  <a:rPr lang="en-US" dirty="0"/>
                  <a:t>Since M is stochastic, i.e., all columns sum to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principal eigenvector of M with eigenvalue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8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guaranteed to converge?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PageRank (Random Walks) is essentially a Markov Chain</a:t>
                </a:r>
              </a:p>
              <a:p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Markov chain converges to a unique distribution if it is:</a:t>
                </a:r>
              </a:p>
              <a:p>
                <a:pPr lvl="1"/>
                <a:r>
                  <a:rPr lang="en-US" b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Irreducible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: Let </a:t>
                </a:r>
                <a:r>
                  <a:rPr lang="en-US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x, y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two states (nodes) from a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denote the location of the walker at time </a:t>
                </a:r>
                <a:r>
                  <a:rPr lang="en-US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A Markov chain is irreducible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latin typeface="Cordia New" panose="020B0304020202020204" pitchFamily="34" charset="-34"/>
                </a:endParaRPr>
              </a:p>
              <a:p>
                <a:pPr lvl="2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the context of a directed graph, it essentially means that the graph is strongly connected.</a:t>
                </a:r>
              </a:p>
              <a:p>
                <a:pPr lvl="1"/>
                <a:r>
                  <a:rPr lang="en-US" b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Aperiodic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: A Markov chain is aperiodic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&gt;0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=1</m:t>
                    </m:r>
                  </m:oMath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</a:t>
                </a:r>
                <a:r>
                  <a:rPr lang="en-US" dirty="0" err="1">
                    <a:latin typeface="Cordia New" panose="020B0304020202020204" pitchFamily="34" charset="-34"/>
                    <a:cs typeface="Cordia New" panose="020B0304020202020204" pitchFamily="34" charset="-34"/>
                  </a:rPr>
                  <a:t>markov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chain converges to a unique stationary distribution if it is aperiodic and irreducible, </a:t>
                </a:r>
                <a:r>
                  <a:rPr lang="en-US" dirty="0" err="1">
                    <a:latin typeface="Cordia New" panose="020B0304020202020204" pitchFamily="34" charset="-34"/>
                    <a:cs typeface="Cordia New" panose="020B0304020202020204" pitchFamily="34" charset="-34"/>
                  </a:rPr>
                  <a:t>i.e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other words, it forgets where the random walk started from.</a:t>
                </a: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0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44" y="621626"/>
            <a:ext cx="5587856" cy="5737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 of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In-components: outgoing links to SCC</a:t>
            </a:r>
          </a:p>
          <a:p>
            <a:r>
              <a:rPr lang="en-US" dirty="0"/>
              <a:t>Out-components: incoming links from SCC</a:t>
            </a:r>
          </a:p>
          <a:p>
            <a:r>
              <a:rPr lang="en-US" dirty="0"/>
              <a:t>Tubes links IC to OC</a:t>
            </a:r>
          </a:p>
          <a:p>
            <a:r>
              <a:rPr lang="en-US" dirty="0"/>
              <a:t>Tendrils out: outgoing links from IC</a:t>
            </a:r>
          </a:p>
          <a:p>
            <a:r>
              <a:rPr lang="en-US" dirty="0"/>
              <a:t>Tendrils In: Incoming links to OC</a:t>
            </a:r>
          </a:p>
          <a:p>
            <a:r>
              <a:rPr lang="en-US" dirty="0"/>
              <a:t>What would the stationary distribution look like?</a:t>
            </a:r>
          </a:p>
          <a:p>
            <a:pPr lvl="1"/>
            <a:r>
              <a:rPr lang="en-US" dirty="0"/>
              <a:t>All mass consumed by OC or TO</a:t>
            </a:r>
          </a:p>
        </p:txBody>
      </p:sp>
    </p:spTree>
    <p:extLst>
      <p:ext uri="{BB962C8B-B14F-4D97-AF65-F5344CB8AC3E}">
        <p14:creationId xmlns:p14="http://schemas.microsoft.com/office/powerpoint/2010/main" val="40770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issues to avoid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38027" y="1631956"/>
            <a:ext cx="8244336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>
                <a:solidFill>
                  <a:srgbClr val="0000FF"/>
                </a:solidFill>
              </a:rPr>
              <a:t>dead ends</a:t>
            </a:r>
            <a:r>
              <a:rPr lang="en-US" dirty="0"/>
              <a:t> (have no out-links)</a:t>
            </a:r>
          </a:p>
          <a:p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Spider traps:</a:t>
            </a:r>
            <a:r>
              <a:rPr lang="en-US" dirty="0">
                <a:solidFill>
                  <a:srgbClr val="008000"/>
                </a:solidFill>
              </a:rPr>
              <a:t>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(all out-links are within the group)</a:t>
            </a:r>
          </a:p>
        </p:txBody>
      </p:sp>
      <p:cxnSp>
        <p:nvCxnSpPr>
          <p:cNvPr id="5" name="Straight Arrow Connector 4"/>
          <p:cNvCxnSpPr>
            <a:endCxn id="10" idx="1"/>
          </p:cNvCxnSpPr>
          <p:nvPr/>
        </p:nvCxnSpPr>
        <p:spPr>
          <a:xfrm flipH="1">
            <a:off x="7646990" y="1645824"/>
            <a:ext cx="156098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801358" y="1703836"/>
            <a:ext cx="754657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4"/>
            <a:endCxn id="13" idx="0"/>
          </p:cNvCxnSpPr>
          <p:nvPr/>
        </p:nvCxnSpPr>
        <p:spPr>
          <a:xfrm flipH="1">
            <a:off x="8620922" y="1737264"/>
            <a:ext cx="1481" cy="495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2"/>
            <a:endCxn id="10" idx="5"/>
          </p:cNvCxnSpPr>
          <p:nvPr/>
        </p:nvCxnSpPr>
        <p:spPr>
          <a:xfrm flipH="1" flipV="1">
            <a:off x="7776306" y="2107209"/>
            <a:ext cx="753176" cy="216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6"/>
            <a:endCxn id="14" idx="2"/>
          </p:cNvCxnSpPr>
          <p:nvPr/>
        </p:nvCxnSpPr>
        <p:spPr>
          <a:xfrm flipV="1">
            <a:off x="8713843" y="1474739"/>
            <a:ext cx="481880" cy="171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20208" y="195111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11" name="Oval 10"/>
          <p:cNvSpPr/>
          <p:nvPr/>
        </p:nvSpPr>
        <p:spPr>
          <a:xfrm>
            <a:off x="7711648" y="144907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12" name="Oval 11"/>
          <p:cNvSpPr/>
          <p:nvPr/>
        </p:nvSpPr>
        <p:spPr>
          <a:xfrm>
            <a:off x="8530963" y="155438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13" name="Oval 12"/>
          <p:cNvSpPr/>
          <p:nvPr/>
        </p:nvSpPr>
        <p:spPr>
          <a:xfrm>
            <a:off x="8529482" y="223255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14" name="Oval 13"/>
          <p:cNvSpPr/>
          <p:nvPr/>
        </p:nvSpPr>
        <p:spPr>
          <a:xfrm>
            <a:off x="9195723" y="1383299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cxnSp>
        <p:nvCxnSpPr>
          <p:cNvPr id="15" name="Straight Arrow Connector 14"/>
          <p:cNvCxnSpPr>
            <a:stCxn id="13" idx="4"/>
            <a:endCxn id="16" idx="0"/>
          </p:cNvCxnSpPr>
          <p:nvPr/>
        </p:nvCxnSpPr>
        <p:spPr>
          <a:xfrm>
            <a:off x="8620922" y="2415432"/>
            <a:ext cx="209041" cy="491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738523" y="2907299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cxnSp>
        <p:nvCxnSpPr>
          <p:cNvPr id="17" name="Straight Arrow Connector 16"/>
          <p:cNvCxnSpPr>
            <a:stCxn id="12" idx="1"/>
            <a:endCxn id="11" idx="7"/>
          </p:cNvCxnSpPr>
          <p:nvPr/>
        </p:nvCxnSpPr>
        <p:spPr>
          <a:xfrm flipH="1" flipV="1">
            <a:off x="7867746" y="1475858"/>
            <a:ext cx="689999" cy="105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439523" y="3318779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cxnSp>
        <p:nvCxnSpPr>
          <p:cNvPr id="19" name="Straight Arrow Connector 18"/>
          <p:cNvCxnSpPr>
            <a:stCxn id="18" idx="6"/>
          </p:cNvCxnSpPr>
          <p:nvPr/>
        </p:nvCxnSpPr>
        <p:spPr>
          <a:xfrm>
            <a:off x="8622403" y="3410219"/>
            <a:ext cx="484780" cy="91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8" idx="7"/>
          </p:cNvCxnSpPr>
          <p:nvPr/>
        </p:nvCxnSpPr>
        <p:spPr>
          <a:xfrm flipH="1">
            <a:off x="8595621" y="3063397"/>
            <a:ext cx="169684" cy="2821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073803" y="3440699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cxnSp>
        <p:nvCxnSpPr>
          <p:cNvPr id="22" name="Straight Arrow Connector 21"/>
          <p:cNvCxnSpPr>
            <a:stCxn id="21" idx="0"/>
            <a:endCxn id="16" idx="5"/>
          </p:cNvCxnSpPr>
          <p:nvPr/>
        </p:nvCxnSpPr>
        <p:spPr>
          <a:xfrm flipH="1" flipV="1">
            <a:off x="8894621" y="3063397"/>
            <a:ext cx="270622" cy="377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5"/>
          <p:cNvSpPr txBox="1"/>
          <p:nvPr/>
        </p:nvSpPr>
        <p:spPr>
          <a:xfrm>
            <a:off x="8479948" y="109620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Dead end</a:t>
            </a:r>
          </a:p>
        </p:txBody>
      </p:sp>
      <p:sp>
        <p:nvSpPr>
          <p:cNvPr id="24" name="TextBox 6"/>
          <p:cNvSpPr txBox="1"/>
          <p:nvPr/>
        </p:nvSpPr>
        <p:spPr>
          <a:xfrm rot="622290">
            <a:off x="8191964" y="348920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Spider trap</a:t>
            </a:r>
          </a:p>
        </p:txBody>
      </p:sp>
    </p:spTree>
    <p:extLst>
      <p:ext uri="{BB962C8B-B14F-4D97-AF65-F5344CB8AC3E}">
        <p14:creationId xmlns:p14="http://schemas.microsoft.com/office/powerpoint/2010/main" val="353930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the stationary distribution?</a:t>
            </a:r>
          </a:p>
          <a:p>
            <a:pPr lvl="1"/>
            <a:r>
              <a:rPr lang="en-US" dirty="0"/>
              <a:t>A 0-vector</a:t>
            </a:r>
          </a:p>
          <a:p>
            <a:r>
              <a:rPr lang="en-US" dirty="0"/>
              <a:t>The transition matrix is a sub-stochastic matrix</a:t>
            </a:r>
          </a:p>
          <a:p>
            <a:pPr lvl="1"/>
            <a:r>
              <a:rPr lang="en-US" dirty="0"/>
              <a:t>Columns sum up to at most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20" y="1690688"/>
            <a:ext cx="3295650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70" y="4778376"/>
            <a:ext cx="2952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Broad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295400"/>
            <a:ext cx="10627743" cy="5410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0066"/>
                </a:solidFill>
              </a:rPr>
              <a:t>How to organize the Web?</a:t>
            </a:r>
            <a:endParaRPr lang="en-US" b="1" dirty="0">
              <a:solidFill>
                <a:srgbClr val="CC0066"/>
              </a:solidFill>
            </a:endParaRPr>
          </a:p>
          <a:p>
            <a:r>
              <a:rPr lang="en-US" b="1" dirty="0"/>
              <a:t>First try:</a:t>
            </a:r>
            <a:r>
              <a:rPr lang="en-US" dirty="0"/>
              <a:t> Human curated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Web directories</a:t>
            </a:r>
          </a:p>
          <a:p>
            <a:pPr lvl="1"/>
            <a:r>
              <a:rPr lang="en-US" dirty="0"/>
              <a:t>Yahoo</a:t>
            </a:r>
          </a:p>
          <a:p>
            <a:r>
              <a:rPr lang="en-US" b="1" dirty="0"/>
              <a:t>Second try: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Web Search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Information Retrieval </a:t>
            </a:r>
            <a:r>
              <a:rPr lang="en-US" dirty="0"/>
              <a:t>investigates:</a:t>
            </a:r>
          </a:p>
          <a:p>
            <a:pPr lvl="1"/>
            <a:r>
              <a:rPr lang="en-US" dirty="0"/>
              <a:t>Treat webpages as document corpus</a:t>
            </a:r>
          </a:p>
          <a:p>
            <a:pPr lvl="2"/>
            <a:r>
              <a:rPr lang="en-US" dirty="0" err="1"/>
              <a:t>Tf-idf</a:t>
            </a:r>
            <a:r>
              <a:rPr lang="en-US" dirty="0"/>
              <a:t>, Jaccard, etc.</a:t>
            </a:r>
          </a:p>
          <a:p>
            <a:r>
              <a:rPr lang="en-US" dirty="0"/>
              <a:t>Issues?</a:t>
            </a:r>
          </a:p>
          <a:p>
            <a:pPr lvl="1"/>
            <a:r>
              <a:rPr lang="en-US" dirty="0"/>
              <a:t>Easy to fool the system</a:t>
            </a:r>
          </a:p>
          <a:p>
            <a:pPr lvl="2"/>
            <a:r>
              <a:rPr lang="en-US" dirty="0"/>
              <a:t>Spam</a:t>
            </a:r>
          </a:p>
          <a:p>
            <a:pPr lvl="1"/>
            <a:r>
              <a:rPr lang="en-US" dirty="0"/>
              <a:t>Which webpages are more trustworthy?</a:t>
            </a:r>
          </a:p>
        </p:txBody>
      </p:sp>
      <p:pic>
        <p:nvPicPr>
          <p:cNvPr id="22533" name="Picture 5" descr="http://www.imagstudios.com/images/yahoo-o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1" y="1143000"/>
            <a:ext cx="2982591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91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Spider 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stationary distribution?</a:t>
            </a:r>
          </a:p>
          <a:p>
            <a:pPr lvl="1"/>
            <a:r>
              <a:rPr lang="en-US" dirty="0"/>
              <a:t>All probability mass accumulates at 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0" y="517237"/>
            <a:ext cx="36576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0" y="4294837"/>
            <a:ext cx="2933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would you do if you reach a dead end while browsing?</a:t>
                </a:r>
              </a:p>
              <a:p>
                <a:pPr lvl="1"/>
                <a:r>
                  <a:rPr lang="en-US" dirty="0"/>
                  <a:t>Type in a new URL in the URL bar.</a:t>
                </a:r>
              </a:p>
              <a:p>
                <a:pPr lvl="1"/>
                <a:r>
                  <a:rPr lang="en-US" dirty="0"/>
                  <a:t>Teleporting: A Random jump to node in the network</a:t>
                </a:r>
              </a:p>
              <a:p>
                <a:r>
                  <a:rPr lang="en-US" dirty="0"/>
                  <a:t>Formulation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probability of teleporting</a:t>
                </a:r>
              </a:p>
              <a:p>
                <a:pPr lvl="2"/>
                <a:r>
                  <a:rPr lang="en-US" dirty="0"/>
                  <a:t>Generally, 0.8 to 0.9</a:t>
                </a:r>
              </a:p>
              <a:p>
                <a:pPr lvl="2"/>
                <a:r>
                  <a:rPr lang="en-US" dirty="0"/>
                  <a:t>Intuition: How likely will the user give up the current link trail?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 vector of 1/n</a:t>
                </a:r>
              </a:p>
              <a:p>
                <a:pPr lvl="2"/>
                <a:r>
                  <a:rPr lang="en-US" dirty="0"/>
                  <a:t>Equal probability of jumping to a node while teleporting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73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solution to all our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Markov chain with teleportation irreducible and aperiodic?</a:t>
            </a:r>
          </a:p>
          <a:p>
            <a:pPr lvl="1"/>
            <a:r>
              <a:rPr lang="en-US" dirty="0"/>
              <a:t>Yes</a:t>
            </a:r>
          </a:p>
          <a:p>
            <a:pPr lvl="2"/>
            <a:r>
              <a:rPr lang="en-US" dirty="0"/>
              <a:t>Random restarts is a self loop and therefore makes it aperiodic</a:t>
            </a:r>
          </a:p>
          <a:p>
            <a:pPr lvl="2"/>
            <a:r>
              <a:rPr lang="en-US" dirty="0"/>
              <a:t>Random jumps also make the graph strongly connected</a:t>
            </a:r>
          </a:p>
          <a:p>
            <a:r>
              <a:rPr lang="en-US" dirty="0"/>
              <a:t>Will the stationary distribution sum up to 1? That is no effect of dead ends?</a:t>
            </a:r>
          </a:p>
          <a:p>
            <a:pPr lvl="1"/>
            <a:r>
              <a:rPr lang="en-US" dirty="0"/>
              <a:t>No. </a:t>
            </a:r>
          </a:p>
          <a:p>
            <a:r>
              <a:rPr lang="en-US" dirty="0"/>
              <a:t>Will spider traps continue to accumulate mass?</a:t>
            </a:r>
          </a:p>
          <a:p>
            <a:pPr lvl="1"/>
            <a:r>
              <a:rPr lang="en-US" dirty="0"/>
              <a:t>Yes, but the effect is reduced</a:t>
            </a:r>
          </a:p>
        </p:txBody>
      </p:sp>
    </p:spTree>
    <p:extLst>
      <p:ext uri="{BB962C8B-B14F-4D97-AF65-F5344CB8AC3E}">
        <p14:creationId xmlns:p14="http://schemas.microsoft.com/office/powerpoint/2010/main" val="5711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“actual” PageRank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</a:t>
            </a:r>
            <a:r>
              <a:rPr lang="en-US" dirty="0" err="1"/>
              <a:t>tf-idf</a:t>
            </a:r>
            <a:r>
              <a:rPr lang="en-US" dirty="0"/>
              <a:t>, entity linking, </a:t>
            </a:r>
            <a:r>
              <a:rPr lang="en-US" dirty="0" err="1"/>
              <a:t>pageRank</a:t>
            </a:r>
            <a:r>
              <a:rPr lang="en-US" dirty="0"/>
              <a:t>, knowledge graphs, and many other optimizations</a:t>
            </a:r>
          </a:p>
          <a:p>
            <a:r>
              <a:rPr lang="en-US" dirty="0"/>
              <a:t>Personalized </a:t>
            </a:r>
            <a:r>
              <a:rPr lang="en-US" dirty="0" err="1"/>
              <a:t>pagerank</a:t>
            </a:r>
            <a:endParaRPr lang="en-US" dirty="0"/>
          </a:p>
          <a:p>
            <a:pPr lvl="1"/>
            <a:r>
              <a:rPr lang="en-US" dirty="0"/>
              <a:t>Cluster users based on interest groups such as sports, politics, etc.</a:t>
            </a:r>
          </a:p>
          <a:p>
            <a:pPr lvl="1"/>
            <a:r>
              <a:rPr lang="en-US" dirty="0"/>
              <a:t>Set e for each cluster proportional to the interests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PageRank solve spamming 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efforts were directed at boosting text scores</a:t>
            </a:r>
          </a:p>
          <a:p>
            <a:r>
              <a:rPr lang="en-US" dirty="0"/>
              <a:t>Can they boost PageRank?</a:t>
            </a:r>
          </a:p>
          <a:p>
            <a:pPr lvl="1"/>
            <a:r>
              <a:rPr lang="en-US" dirty="0"/>
              <a:t>Create artificial links</a:t>
            </a:r>
          </a:p>
          <a:p>
            <a:pPr lvl="1"/>
            <a:r>
              <a:rPr lang="en-US" dirty="0"/>
              <a:t>What could possibly be the structure?</a:t>
            </a:r>
          </a:p>
        </p:txBody>
      </p:sp>
    </p:spTree>
    <p:extLst>
      <p:ext uri="{BB962C8B-B14F-4D97-AF65-F5344CB8AC3E}">
        <p14:creationId xmlns:p14="http://schemas.microsoft.com/office/powerpoint/2010/main" val="22511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Farm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094845"/>
            <a:ext cx="8001000" cy="52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Spam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Mine frequent subgraphs in spam farms</a:t>
                </a:r>
              </a:p>
              <a:p>
                <a:pPr lvl="1"/>
                <a:r>
                  <a:rPr lang="en-US" dirty="0"/>
                  <a:t>Penalize PageRank if the structure is similar to frequent subgraphs</a:t>
                </a:r>
              </a:p>
              <a:p>
                <a:pPr lvl="1"/>
                <a:r>
                  <a:rPr lang="en-US" dirty="0"/>
                  <a:t>Easy to beat the system, and it is a never-ending cycle in signature-based spam detection</a:t>
                </a:r>
              </a:p>
              <a:p>
                <a:r>
                  <a:rPr lang="en-US" dirty="0" err="1"/>
                  <a:t>TrustRank</a:t>
                </a:r>
                <a:endParaRPr lang="en-US" dirty="0"/>
              </a:p>
              <a:p>
                <a:pPr lvl="1"/>
                <a:r>
                  <a:rPr lang="en-US" dirty="0"/>
                  <a:t>Supervised PageRank</a:t>
                </a:r>
              </a:p>
              <a:p>
                <a:pPr lvl="1"/>
                <a:r>
                  <a:rPr lang="en-US" dirty="0"/>
                  <a:t>Identify websites that you trust</a:t>
                </a:r>
              </a:p>
              <a:p>
                <a:pPr lvl="2"/>
                <a:r>
                  <a:rPr lang="en-US" dirty="0"/>
                  <a:t>.</a:t>
                </a:r>
                <a:r>
                  <a:rPr lang="en-US" dirty="0" err="1"/>
                  <a:t>gov</a:t>
                </a:r>
                <a:r>
                  <a:rPr lang="en-US" dirty="0"/>
                  <a:t>, .</a:t>
                </a:r>
                <a:r>
                  <a:rPr lang="en-US" dirty="0" err="1"/>
                  <a:t>edu</a:t>
                </a:r>
                <a:r>
                  <a:rPr lang="en-US" dirty="0"/>
                  <a:t>, .ac.in, etc.</a:t>
                </a:r>
              </a:p>
              <a:p>
                <a:pPr lvl="1"/>
                <a:r>
                  <a:rPr lang="en-US" dirty="0" err="1"/>
                  <a:t>TrustRank</a:t>
                </a:r>
                <a:r>
                  <a:rPr lang="en-US" dirty="0"/>
                  <a:t>: Compute PageRank where you teleport only to trusted websites</a:t>
                </a:r>
              </a:p>
              <a:p>
                <a:pPr lvl="1"/>
                <a:r>
                  <a:rPr lang="en-US" dirty="0"/>
                  <a:t>Compute actual PageRank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𝑃𝑎𝑔𝑒𝑅𝑎𝑛𝑘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𝑇𝑟𝑢𝑠𝑡𝑅𝑎𝑛𝑘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𝑃𝑎𝑔𝑒𝑅𝑎𝑛𝑘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Spam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Computing PageRank in real life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838200" y="1295401"/>
            <a:ext cx="9126870" cy="53340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Key step is matrix-vector multiplication</a:t>
            </a:r>
          </a:p>
          <a:p>
            <a:pPr lvl="1"/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r>
              <a:rPr lang="en-US" dirty="0"/>
              <a:t> = </a:t>
            </a:r>
            <a:r>
              <a:rPr lang="en-US" b="1" i="1" dirty="0"/>
              <a:t>A </a:t>
            </a:r>
            <a:r>
              <a:rPr lang="en-US" b="1" dirty="0"/>
              <a:t>∙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endParaRPr lang="en-US" baseline="30000" dirty="0"/>
          </a:p>
          <a:p>
            <a:r>
              <a:rPr lang="en-US" dirty="0"/>
              <a:t>Easy if we have enough main memory to hold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 err="1"/>
              <a:t>r</a:t>
            </a:r>
            <a:r>
              <a:rPr lang="en-US" baseline="30000" dirty="0" err="1"/>
              <a:t>old</a:t>
            </a:r>
            <a:r>
              <a:rPr lang="en-US" dirty="0"/>
              <a:t>, </a:t>
            </a:r>
            <a:r>
              <a:rPr lang="en-US" b="1" dirty="0" err="1"/>
              <a:t>r</a:t>
            </a:r>
            <a:r>
              <a:rPr lang="en-US" baseline="30000" dirty="0" err="1"/>
              <a:t>new</a:t>
            </a:r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Say N = 1 billion pages</a:t>
            </a:r>
          </a:p>
          <a:p>
            <a:pPr lvl="1"/>
            <a:r>
              <a:rPr lang="en-US" dirty="0"/>
              <a:t>We need 4 bytes for each entry (say)</a:t>
            </a:r>
          </a:p>
          <a:p>
            <a:pPr lvl="1"/>
            <a:r>
              <a:rPr lang="en-US" dirty="0"/>
              <a:t>2 billion entries for vectors, approx 8GB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Matrix </a:t>
            </a:r>
            <a:r>
              <a:rPr lang="en-US" b="1" dirty="0">
                <a:solidFill>
                  <a:srgbClr val="D60093"/>
                </a:solidFill>
              </a:rPr>
              <a:t>A</a:t>
            </a:r>
            <a:r>
              <a:rPr lang="en-US" dirty="0">
                <a:solidFill>
                  <a:srgbClr val="D60093"/>
                </a:solidFill>
              </a:rPr>
              <a:t> has N</a:t>
            </a:r>
            <a:r>
              <a:rPr lang="en-US" baseline="30000" dirty="0">
                <a:solidFill>
                  <a:srgbClr val="D60093"/>
                </a:solidFill>
              </a:rPr>
              <a:t>2</a:t>
            </a:r>
            <a:r>
              <a:rPr lang="en-US" dirty="0">
                <a:solidFill>
                  <a:srgbClr val="D60093"/>
                </a:solidFill>
              </a:rPr>
              <a:t> entries</a:t>
            </a:r>
          </a:p>
          <a:p>
            <a:pPr lvl="2"/>
            <a:r>
              <a:rPr lang="en-US" dirty="0"/>
              <a:t>10</a:t>
            </a:r>
            <a:r>
              <a:rPr lang="en-US" baseline="30000" dirty="0"/>
              <a:t>18</a:t>
            </a:r>
            <a:r>
              <a:rPr lang="en-US" dirty="0"/>
              <a:t> is a large number!</a:t>
            </a:r>
          </a:p>
          <a:p>
            <a:pPr lvl="2"/>
            <a:r>
              <a:rPr lang="en-US" dirty="0"/>
              <a:t>~4 million TB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772401" y="4114800"/>
            <a:ext cx="992579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½   ½   0</a:t>
            </a:r>
          </a:p>
          <a:p>
            <a:r>
              <a:rPr lang="en-US" dirty="0">
                <a:latin typeface="Times New Roman" pitchFamily="18" charset="0"/>
              </a:rPr>
              <a:t> ½   0   0</a:t>
            </a:r>
          </a:p>
          <a:p>
            <a:r>
              <a:rPr lang="en-US" dirty="0">
                <a:latin typeface="Times New Roman" pitchFamily="18" charset="0"/>
              </a:rPr>
              <a:t>0    ½   1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9372600" y="4114800"/>
            <a:ext cx="118494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8339137" y="5410201"/>
            <a:ext cx="22161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7935912" y="5410201"/>
            <a:ext cx="2678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7/15  7/15   1/15</a:t>
            </a:r>
          </a:p>
          <a:p>
            <a:r>
              <a:rPr lang="en-US" sz="2400" dirty="0">
                <a:latin typeface="Times New Roman" pitchFamily="18" charset="0"/>
              </a:rPr>
              <a:t>     7/15  1/15   1/15</a:t>
            </a:r>
          </a:p>
          <a:p>
            <a:r>
              <a:rPr lang="en-US" sz="2400" dirty="0">
                <a:latin typeface="Times New Roman" pitchFamily="18" charset="0"/>
              </a:rPr>
              <a:t>     1/15  7/15  13/15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7239000" y="4343401"/>
            <a:ext cx="583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0.8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8697495" y="4343401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+0.2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36378" y="3505201"/>
            <a:ext cx="3684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/>
              <a:t>A</a:t>
            </a:r>
            <a:r>
              <a:rPr lang="en-US" sz="2400" dirty="0"/>
              <a:t>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b="1" dirty="0"/>
              <a:t>∙M</a:t>
            </a:r>
            <a:r>
              <a:rPr lang="en-US" sz="2400" dirty="0"/>
              <a:t> + (1-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dirty="0"/>
              <a:t>) [1/N]</a:t>
            </a:r>
            <a:r>
              <a:rPr lang="en-US" sz="2400" baseline="-25000" dirty="0" err="1"/>
              <a:t>NxN</a:t>
            </a:r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7788454" y="5801380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6135" y="4332192"/>
            <a:ext cx="676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</a:rPr>
              <a:t>A</a:t>
            </a:r>
            <a:r>
              <a:rPr lang="en-US" sz="28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9686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Sparse Matrix Formulation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1133475" y="1847849"/>
            <a:ext cx="8229600" cy="4791075"/>
          </a:xfrm>
        </p:spPr>
        <p:txBody>
          <a:bodyPr>
            <a:normAutofit/>
          </a:bodyPr>
          <a:lstStyle/>
          <a:p>
            <a:r>
              <a:rPr lang="en-US" dirty="0"/>
              <a:t>10 links per node, </a:t>
            </a:r>
            <a:r>
              <a:rPr lang="en-US" dirty="0" err="1"/>
              <a:t>approx</a:t>
            </a:r>
            <a:r>
              <a:rPr lang="en-US" dirty="0"/>
              <a:t> 10N entries</a:t>
            </a:r>
          </a:p>
          <a:p>
            <a:r>
              <a:rPr lang="en-US" dirty="0"/>
              <a:t>So in each iteration, we need to: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Compute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aseline="30000" dirty="0" err="1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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M </a:t>
            </a:r>
            <a:r>
              <a:rPr lang="en-US" dirty="0">
                <a:solidFill>
                  <a:srgbClr val="0000FF"/>
                </a:solidFill>
              </a:rPr>
              <a:t>∙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aseline="30000" dirty="0" err="1">
                <a:solidFill>
                  <a:srgbClr val="0000FF"/>
                </a:solidFill>
              </a:rPr>
              <a:t>old</a:t>
            </a:r>
            <a:endParaRPr lang="en-US" baseline="30000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Add a constant value </a:t>
            </a:r>
            <a:r>
              <a:rPr lang="en-US" b="1" dirty="0"/>
              <a:t>(1-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b="1" dirty="0"/>
              <a:t>)/N </a:t>
            </a:r>
            <a:r>
              <a:rPr lang="en-US" dirty="0"/>
              <a:t>to each entry in </a:t>
            </a:r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1179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356802" y="2642616"/>
            <a:ext cx="6939598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Algorithm: Update Step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Assume enough RAM to fit </a:t>
            </a:r>
            <a:r>
              <a:rPr lang="en-US" b="1" i="1" dirty="0" err="1">
                <a:solidFill>
                  <a:srgbClr val="D60093"/>
                </a:solidFill>
              </a:rPr>
              <a:t>r</a:t>
            </a:r>
            <a:r>
              <a:rPr lang="en-US" b="1" i="1" baseline="30000" dirty="0" err="1">
                <a:solidFill>
                  <a:srgbClr val="D60093"/>
                </a:solidFill>
              </a:rPr>
              <a:t>new</a:t>
            </a:r>
            <a:r>
              <a:rPr lang="en-US" b="1" dirty="0">
                <a:solidFill>
                  <a:srgbClr val="D60093"/>
                </a:solidFill>
              </a:rPr>
              <a:t> into memory</a:t>
            </a:r>
          </a:p>
          <a:p>
            <a:pPr lvl="1"/>
            <a:r>
              <a:rPr lang="en-US" dirty="0"/>
              <a:t>Store </a:t>
            </a:r>
            <a:r>
              <a:rPr lang="en-US" b="1" i="1" dirty="0" err="1"/>
              <a:t>r</a:t>
            </a:r>
            <a:r>
              <a:rPr lang="en-US" i="1" baseline="30000" dirty="0" err="1"/>
              <a:t>old</a:t>
            </a:r>
            <a:r>
              <a:rPr lang="en-US" dirty="0"/>
              <a:t> and matrix </a:t>
            </a:r>
            <a:r>
              <a:rPr lang="en-US" b="1" dirty="0"/>
              <a:t>M</a:t>
            </a:r>
            <a:r>
              <a:rPr lang="en-US" dirty="0"/>
              <a:t> on disk</a:t>
            </a:r>
          </a:p>
          <a:p>
            <a:r>
              <a:rPr lang="en-US" b="1" dirty="0">
                <a:solidFill>
                  <a:srgbClr val="0000FF"/>
                </a:solidFill>
              </a:rPr>
              <a:t>1 step of power-iteration is: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114800" y="4995862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4648200"/>
            <a:ext cx="457200" cy="2133600"/>
            <a:chOff x="1008" y="1968"/>
            <a:chExt cx="192" cy="1344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008" y="216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1008" y="235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1008" y="25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1008" y="27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1008" y="292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9067800" y="46482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9067800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9067800" y="5257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9067800" y="55626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9067800" y="5867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9067800" y="6172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9067800" y="6477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43" name="Group 63"/>
          <p:cNvGraphicFramePr>
            <a:graphicFrameLocks noGrp="1"/>
          </p:cNvGraphicFramePr>
          <p:nvPr/>
        </p:nvGraphicFramePr>
        <p:xfrm>
          <a:off x="4114800" y="4953000"/>
          <a:ext cx="4343400" cy="1371600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4191001" y="4598987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source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5145958" y="4598987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degree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6220372" y="4598987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destination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2590800" y="4620769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97321" name="Text Box 41"/>
          <p:cNvSpPr txBox="1">
            <a:spLocks noChangeArrowheads="1"/>
          </p:cNvSpPr>
          <p:nvPr/>
        </p:nvSpPr>
        <p:spPr bwMode="auto">
          <a:xfrm>
            <a:off x="2590800" y="49096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97322" name="Text Box 42"/>
          <p:cNvSpPr txBox="1">
            <a:spLocks noChangeArrowheads="1"/>
          </p:cNvSpPr>
          <p:nvPr/>
        </p:nvSpPr>
        <p:spPr bwMode="auto">
          <a:xfrm>
            <a:off x="2590800" y="52144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2590800" y="5535169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ea typeface="ＭＳ Ｐゴシック" pitchFamily="-32" charset="-128"/>
              </a:rPr>
              <a:t>3</a:t>
            </a: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2590800" y="58240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2590800" y="61288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97326" name="Text Box 46"/>
          <p:cNvSpPr txBox="1">
            <a:spLocks noChangeArrowheads="1"/>
          </p:cNvSpPr>
          <p:nvPr/>
        </p:nvSpPr>
        <p:spPr bwMode="auto">
          <a:xfrm>
            <a:off x="2570164" y="6433694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6</a:t>
            </a:r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9469439" y="45720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9469439" y="48609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9469439" y="51657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9469439" y="54864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9469439" y="57753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9469439" y="60801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9448800" y="6384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6</a:t>
            </a:r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3032125" y="4162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97335" name="Text Box 55"/>
          <p:cNvSpPr txBox="1">
            <a:spLocks noChangeArrowheads="1"/>
          </p:cNvSpPr>
          <p:nvPr/>
        </p:nvSpPr>
        <p:spPr bwMode="auto">
          <a:xfrm>
            <a:off x="3352800" y="4579874"/>
            <a:ext cx="615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endParaRPr lang="en-US" sz="2000" b="1" baseline="30000" dirty="0">
              <a:solidFill>
                <a:srgbClr val="008000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8591276" y="4572000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endParaRPr lang="en-US" sz="2000" b="1" baseline="30000" dirty="0">
              <a:solidFill>
                <a:srgbClr val="008000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2362200" y="2590800"/>
            <a:ext cx="7772400" cy="19389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Initialize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 all entries of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r>
              <a:rPr lang="en-US" sz="2400" b="1" baseline="30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(1-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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/ N</a:t>
            </a:r>
          </a:p>
          <a:p>
            <a:pPr eaLnBrk="0" hangingPunct="0"/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For each page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(of out-degree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):</a:t>
            </a:r>
          </a:p>
          <a:p>
            <a:pPr eaLnBrk="0" hangingPunct="0"/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Read into memory: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1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…,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i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1600" b="1" i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i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</a:t>
            </a:r>
          </a:p>
          <a:p>
            <a:pPr eaLnBrk="0" hangingPunct="0"/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For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j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1…d</a:t>
            </a:r>
            <a:r>
              <a:rPr lang="en-US" sz="2400" b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  <a:p>
            <a:pPr eaLnBrk="0" hangingPunct="0"/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   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j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+=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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/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15382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92" grpId="0" animBg="1"/>
      <p:bldP spid="97293" grpId="0" animBg="1"/>
      <p:bldP spid="97294" grpId="0" animBg="1"/>
      <p:bldP spid="97295" grpId="0" animBg="1"/>
      <p:bldP spid="97296" grpId="0" animBg="1"/>
      <p:bldP spid="97297" grpId="0" animBg="1"/>
      <p:bldP spid="97298" grpId="0" animBg="1"/>
      <p:bldP spid="97317" grpId="0"/>
      <p:bldP spid="97318" grpId="0"/>
      <p:bldP spid="97319" grpId="0"/>
      <p:bldP spid="97320" grpId="0"/>
      <p:bldP spid="97321" grpId="0"/>
      <p:bldP spid="97322" grpId="0"/>
      <p:bldP spid="97323" grpId="0"/>
      <p:bldP spid="97324" grpId="0"/>
      <p:bldP spid="97325" grpId="0"/>
      <p:bldP spid="97327" grpId="0"/>
      <p:bldP spid="97328" grpId="0"/>
      <p:bldP spid="97329" grpId="0"/>
      <p:bldP spid="97330" grpId="0"/>
      <p:bldP spid="97331" grpId="0"/>
      <p:bldP spid="97332" grpId="0"/>
      <p:bldP spid="97333" grpId="0"/>
      <p:bldP spid="97335" grpId="0"/>
      <p:bldP spid="973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516" y="2947986"/>
            <a:ext cx="4011485" cy="299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Ranking Nodes on the Graph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All web pages are not equally “important”</a:t>
            </a:r>
          </a:p>
          <a:p>
            <a:pPr marL="457200" lvl="1" indent="0">
              <a:buNone/>
            </a:pPr>
            <a:r>
              <a:rPr lang="en-US" dirty="0"/>
              <a:t>iitd.ac.in vs. www.myhomepage.com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Solution: Let’s rank the pages by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the link structure!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97663" y="5135477"/>
            <a:ext cx="165947" cy="1782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36921" y="2895600"/>
            <a:ext cx="165947" cy="178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Sparse Matrix Encoding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Encode sparse matrix using only nonzero entries</a:t>
            </a:r>
          </a:p>
          <a:p>
            <a:pPr lvl="1"/>
            <a:r>
              <a:rPr lang="en-US" dirty="0"/>
              <a:t>Space proportional roughly to number of links</a:t>
            </a:r>
          </a:p>
          <a:p>
            <a:pPr lvl="1"/>
            <a:r>
              <a:rPr lang="en-US" dirty="0"/>
              <a:t>Say 10N, or 4*10*1 billion = 40GB</a:t>
            </a:r>
          </a:p>
          <a:p>
            <a:pPr lvl="1"/>
            <a:r>
              <a:rPr lang="en-US" b="1" dirty="0"/>
              <a:t>Still won’t fit in memory, but will fit on disk</a:t>
            </a:r>
          </a:p>
        </p:txBody>
      </p:sp>
      <p:graphicFrame>
        <p:nvGraphicFramePr>
          <p:cNvPr id="93211" name="Group 27"/>
          <p:cNvGraphicFramePr>
            <a:graphicFrameLocks noGrp="1"/>
          </p:cNvGraphicFramePr>
          <p:nvPr/>
        </p:nvGraphicFramePr>
        <p:xfrm>
          <a:off x="3581400" y="4648201"/>
          <a:ext cx="5410200" cy="1447801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17, 64, 113, 117, 245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3625851" y="3985781"/>
            <a:ext cx="10262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source</a:t>
            </a:r>
          </a:p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node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4673312" y="4202833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degree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5867401" y="4209472"/>
            <a:ext cx="23791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destination nodes</a:t>
            </a:r>
          </a:p>
        </p:txBody>
      </p:sp>
    </p:spTree>
    <p:extLst>
      <p:ext uri="{BB962C8B-B14F-4D97-AF65-F5344CB8AC3E}">
        <p14:creationId xmlns:p14="http://schemas.microsoft.com/office/powerpoint/2010/main" val="288272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 each iteration, we have to:</a:t>
            </a:r>
          </a:p>
          <a:p>
            <a:pPr lvl="1"/>
            <a:r>
              <a:rPr lang="en-US" dirty="0"/>
              <a:t>Read </a:t>
            </a:r>
            <a:r>
              <a:rPr lang="en-US" b="1" i="1" dirty="0" err="1"/>
              <a:t>r</a:t>
            </a:r>
            <a:r>
              <a:rPr lang="en-US" i="1" baseline="30000" dirty="0" err="1"/>
              <a:t>old</a:t>
            </a:r>
            <a:r>
              <a:rPr lang="en-US" dirty="0"/>
              <a:t> and </a:t>
            </a:r>
            <a:r>
              <a:rPr lang="en-US" b="1" i="1" dirty="0"/>
              <a:t>M</a:t>
            </a:r>
          </a:p>
          <a:p>
            <a:pPr lvl="1"/>
            <a:r>
              <a:rPr lang="en-US" dirty="0"/>
              <a:t>Write </a:t>
            </a:r>
            <a:r>
              <a:rPr lang="en-US" b="1" i="1" dirty="0" err="1"/>
              <a:t>r</a:t>
            </a:r>
            <a:r>
              <a:rPr lang="en-US" i="1" baseline="30000" dirty="0" err="1"/>
              <a:t>new</a:t>
            </a:r>
            <a:r>
              <a:rPr lang="en-US" dirty="0"/>
              <a:t> back to disk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 2|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>
                <a:solidFill>
                  <a:srgbClr val="008000"/>
                </a:solidFill>
              </a:rPr>
              <a:t>| + |</a:t>
            </a:r>
            <a:r>
              <a:rPr lang="en-US" b="1" i="1" dirty="0">
                <a:solidFill>
                  <a:srgbClr val="008000"/>
                </a:solidFill>
              </a:rPr>
              <a:t>M</a:t>
            </a:r>
            <a:r>
              <a:rPr lang="en-US" dirty="0">
                <a:solidFill>
                  <a:srgbClr val="008000"/>
                </a:solidFill>
              </a:rPr>
              <a:t>|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Question:</a:t>
            </a:r>
          </a:p>
          <a:p>
            <a:pPr lvl="1"/>
            <a:r>
              <a:rPr lang="en-US" dirty="0"/>
              <a:t>What if we could not even fit </a:t>
            </a:r>
            <a:r>
              <a:rPr lang="en-US" b="1" i="1" dirty="0" err="1"/>
              <a:t>r</a:t>
            </a:r>
            <a:r>
              <a:rPr lang="en-US" i="1" baseline="30000" dirty="0" err="1"/>
              <a:t>new</a:t>
            </a:r>
            <a:r>
              <a:rPr lang="en-US" dirty="0"/>
              <a:t> in memory?</a:t>
            </a:r>
          </a:p>
        </p:txBody>
      </p:sp>
    </p:spTree>
    <p:extLst>
      <p:ext uri="{BB962C8B-B14F-4D97-AF65-F5344CB8AC3E}">
        <p14:creationId xmlns:p14="http://schemas.microsoft.com/office/powerpoint/2010/main" val="2606441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Block-based Update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57801"/>
            <a:ext cx="8229600" cy="1295401"/>
          </a:xfrm>
        </p:spPr>
        <p:txBody>
          <a:bodyPr/>
          <a:lstStyle/>
          <a:p>
            <a:pPr lvl="1"/>
            <a:r>
              <a:rPr lang="en-US" dirty="0"/>
              <a:t>Break </a:t>
            </a:r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r>
              <a:rPr lang="en-US" dirty="0"/>
              <a:t> into </a:t>
            </a:r>
            <a:r>
              <a:rPr lang="en-US" b="1" i="1" dirty="0"/>
              <a:t>k</a:t>
            </a:r>
            <a:r>
              <a:rPr lang="en-US" dirty="0"/>
              <a:t> blocks that fit in memory</a:t>
            </a:r>
          </a:p>
          <a:p>
            <a:pPr lvl="1"/>
            <a:r>
              <a:rPr lang="en-US" dirty="0"/>
              <a:t>Scan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r>
              <a:rPr lang="en-US" dirty="0"/>
              <a:t> once for each block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114800" y="2543175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8956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895600" y="27717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8956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895600" y="3733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2895600" y="4343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895600" y="4648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90678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9067800" y="27717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9067800" y="30765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9067800" y="33813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9067800" y="36861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9067800" y="39909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392" name="Group 16"/>
          <p:cNvGraphicFramePr>
            <a:graphicFrameLocks noGrp="1"/>
          </p:cNvGraphicFramePr>
          <p:nvPr/>
        </p:nvGraphicFramePr>
        <p:xfrm>
          <a:off x="4114800" y="2500313"/>
          <a:ext cx="41148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0, 1, 3, 5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4191000" y="2146300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ea typeface="ＭＳ Ｐゴシック" pitchFamily="-32" charset="-128"/>
              </a:rPr>
              <a:t>src</a:t>
            </a:r>
            <a:endParaRPr lang="en-US" sz="2000" b="1" dirty="0">
              <a:solidFill>
                <a:srgbClr val="008000"/>
              </a:solidFill>
              <a:ea typeface="ＭＳ Ｐゴシック" pitchFamily="-32" charset="-128"/>
            </a:endParaRP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4953001" y="2146300"/>
            <a:ext cx="952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degree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6019800" y="2146300"/>
            <a:ext cx="13912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destination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2590800" y="246697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2590800" y="27559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2590800" y="3413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2590800" y="37338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2590800" y="43275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2590800" y="46323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9469439" y="23907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9469439" y="26797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9469439" y="29845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9469439" y="33051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9469439" y="35941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9469439" y="38989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3032125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819401" y="2105025"/>
            <a:ext cx="5854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ea typeface="ＭＳ Ｐゴシック" pitchFamily="-32" charset="-128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ea typeface="ＭＳ Ｐゴシック" pitchFamily="-32" charset="-128"/>
              </a:rPr>
              <a:t>new</a:t>
            </a:r>
            <a:endParaRPr lang="en-US" sz="2000" b="1" baseline="30000" dirty="0">
              <a:solidFill>
                <a:srgbClr val="008000"/>
              </a:solidFill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9029700" y="2085975"/>
            <a:ext cx="506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r</a:t>
            </a:r>
            <a:r>
              <a:rPr lang="en-US" sz="2000" b="1" baseline="30000">
                <a:solidFill>
                  <a:srgbClr val="008000"/>
                </a:solidFill>
                <a:ea typeface="ＭＳ Ｐゴシック" pitchFamily="-32" charset="-128"/>
              </a:rPr>
              <a:t>old</a:t>
            </a:r>
            <a:endParaRPr lang="en-US" sz="2000" b="1" baseline="30000">
              <a:solidFill>
                <a:srgbClr val="008000"/>
              </a:solidFill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3694" y="38100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1600" b="1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5917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/>
              <a:t>Analysis of Block Update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Total cost:</a:t>
            </a:r>
          </a:p>
          <a:p>
            <a:pPr lvl="1"/>
            <a:r>
              <a:rPr lang="en-US" b="1" i="1" dirty="0"/>
              <a:t>k</a:t>
            </a:r>
            <a:r>
              <a:rPr lang="en-US" dirty="0"/>
              <a:t> scans of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endParaRPr lang="en-US" dirty="0"/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i="1" dirty="0"/>
              <a:t>k</a:t>
            </a:r>
            <a:r>
              <a:rPr lang="en-US" dirty="0"/>
              <a:t>(|</a:t>
            </a:r>
            <a:r>
              <a:rPr lang="en-US" b="1" i="1" dirty="0"/>
              <a:t>M</a:t>
            </a:r>
            <a:r>
              <a:rPr lang="en-US" dirty="0"/>
              <a:t>| + |</a:t>
            </a:r>
            <a:r>
              <a:rPr lang="en-US" b="1" i="1" dirty="0"/>
              <a:t>r</a:t>
            </a:r>
            <a:r>
              <a:rPr lang="en-US" dirty="0"/>
              <a:t>|) + |</a:t>
            </a:r>
            <a:r>
              <a:rPr lang="en-US" b="1" i="1" dirty="0"/>
              <a:t>r</a:t>
            </a:r>
            <a:r>
              <a:rPr lang="en-US" dirty="0"/>
              <a:t>| = </a:t>
            </a:r>
            <a:r>
              <a:rPr lang="en-US" b="1" i="1" dirty="0" err="1">
                <a:solidFill>
                  <a:srgbClr val="008000"/>
                </a:solidFill>
              </a:rPr>
              <a:t>k</a:t>
            </a:r>
            <a:r>
              <a:rPr lang="en-US" b="1" dirty="0" err="1">
                <a:solidFill>
                  <a:srgbClr val="008000"/>
                </a:solidFill>
              </a:rPr>
              <a:t>|</a:t>
            </a:r>
            <a:r>
              <a:rPr lang="en-US" b="1" i="1" dirty="0" err="1">
                <a:solidFill>
                  <a:srgbClr val="008000"/>
                </a:solidFill>
              </a:rPr>
              <a:t>M</a:t>
            </a:r>
            <a:r>
              <a:rPr lang="en-US" b="1" dirty="0">
                <a:solidFill>
                  <a:srgbClr val="008000"/>
                </a:solidFill>
              </a:rPr>
              <a:t>| + (</a:t>
            </a:r>
            <a:r>
              <a:rPr lang="en-US" b="1" i="1" dirty="0">
                <a:solidFill>
                  <a:srgbClr val="008000"/>
                </a:solidFill>
              </a:rPr>
              <a:t>k</a:t>
            </a:r>
            <a:r>
              <a:rPr lang="en-US" b="1" dirty="0">
                <a:solidFill>
                  <a:srgbClr val="008000"/>
                </a:solidFill>
              </a:rPr>
              <a:t>+1)|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b="1" dirty="0">
                <a:solidFill>
                  <a:srgbClr val="008000"/>
                </a:solidFill>
              </a:rPr>
              <a:t>|</a:t>
            </a:r>
          </a:p>
          <a:p>
            <a:r>
              <a:rPr lang="en-US" b="1" dirty="0">
                <a:solidFill>
                  <a:srgbClr val="D60093"/>
                </a:solidFill>
              </a:rPr>
              <a:t>Can we do better?</a:t>
            </a:r>
          </a:p>
          <a:p>
            <a:pPr lvl="1"/>
            <a:r>
              <a:rPr lang="en-US" b="1" dirty="0"/>
              <a:t>Hint:</a:t>
            </a:r>
            <a:r>
              <a:rPr lang="en-US" dirty="0"/>
              <a:t> </a:t>
            </a:r>
            <a:r>
              <a:rPr lang="en-US" b="1" i="1" dirty="0"/>
              <a:t>M</a:t>
            </a:r>
            <a:r>
              <a:rPr lang="en-US" dirty="0"/>
              <a:t> is much bigger than </a:t>
            </a:r>
            <a:r>
              <a:rPr lang="en-US" b="1" i="1" dirty="0"/>
              <a:t>r</a:t>
            </a:r>
            <a:r>
              <a:rPr lang="en-US" dirty="0"/>
              <a:t> (</a:t>
            </a:r>
            <a:r>
              <a:rPr lang="en-US" dirty="0" err="1"/>
              <a:t>approx</a:t>
            </a:r>
            <a:r>
              <a:rPr lang="en-US" dirty="0"/>
              <a:t> 10-20x), so we must avoid reading it </a:t>
            </a:r>
            <a:r>
              <a:rPr lang="en-US" b="1" i="1" dirty="0"/>
              <a:t>k</a:t>
            </a:r>
            <a:r>
              <a:rPr lang="en-US" dirty="0"/>
              <a:t> times per iteration</a:t>
            </a:r>
          </a:p>
        </p:txBody>
      </p:sp>
    </p:spTree>
    <p:extLst>
      <p:ext uri="{BB962C8B-B14F-4D97-AF65-F5344CB8AC3E}">
        <p14:creationId xmlns:p14="http://schemas.microsoft.com/office/powerpoint/2010/main" val="1602917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Block-Stripe Update Algorithm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114800" y="1692275"/>
            <a:ext cx="3276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895600" y="19050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895600" y="22098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8956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2895600" y="3733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2895600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2895600" y="5257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90678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9067800" y="27717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9067800" y="30765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9067800" y="33813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9067800" y="36861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9067800" y="39909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488" name="Group 16"/>
          <p:cNvGraphicFramePr>
            <a:graphicFrameLocks noGrp="1"/>
          </p:cNvGraphicFramePr>
          <p:nvPr/>
        </p:nvGraphicFramePr>
        <p:xfrm>
          <a:off x="4114800" y="1649413"/>
          <a:ext cx="32766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4191000" y="1295400"/>
            <a:ext cx="480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src</a:t>
            </a: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4953000" y="1295400"/>
            <a:ext cx="910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degree</a:t>
            </a:r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6019801" y="1295401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destination</a:t>
            </a:r>
          </a:p>
        </p:txBody>
      </p:sp>
      <p:sp>
        <p:nvSpPr>
          <p:cNvPr id="105509" name="Text Box 37"/>
          <p:cNvSpPr txBox="1">
            <a:spLocks noChangeArrowheads="1"/>
          </p:cNvSpPr>
          <p:nvPr/>
        </p:nvSpPr>
        <p:spPr bwMode="auto">
          <a:xfrm>
            <a:off x="2590800" y="19050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2590800" y="2193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5511" name="Text Box 39"/>
          <p:cNvSpPr txBox="1">
            <a:spLocks noChangeArrowheads="1"/>
          </p:cNvSpPr>
          <p:nvPr/>
        </p:nvSpPr>
        <p:spPr bwMode="auto">
          <a:xfrm>
            <a:off x="2590800" y="3413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2590800" y="37338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2590800" y="4937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2590800" y="5241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5515" name="Text Box 43"/>
          <p:cNvSpPr txBox="1">
            <a:spLocks noChangeArrowheads="1"/>
          </p:cNvSpPr>
          <p:nvPr/>
        </p:nvSpPr>
        <p:spPr bwMode="auto">
          <a:xfrm>
            <a:off x="9469439" y="23907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5516" name="Text Box 44"/>
          <p:cNvSpPr txBox="1">
            <a:spLocks noChangeArrowheads="1"/>
          </p:cNvSpPr>
          <p:nvPr/>
        </p:nvSpPr>
        <p:spPr bwMode="auto">
          <a:xfrm>
            <a:off x="9469439" y="26797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5517" name="Text Box 45"/>
          <p:cNvSpPr txBox="1">
            <a:spLocks noChangeArrowheads="1"/>
          </p:cNvSpPr>
          <p:nvPr/>
        </p:nvSpPr>
        <p:spPr bwMode="auto">
          <a:xfrm>
            <a:off x="9469439" y="29845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5518" name="Text Box 46"/>
          <p:cNvSpPr txBox="1">
            <a:spLocks noChangeArrowheads="1"/>
          </p:cNvSpPr>
          <p:nvPr/>
        </p:nvSpPr>
        <p:spPr bwMode="auto">
          <a:xfrm>
            <a:off x="9469439" y="33051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5519" name="Text Box 47"/>
          <p:cNvSpPr txBox="1">
            <a:spLocks noChangeArrowheads="1"/>
          </p:cNvSpPr>
          <p:nvPr/>
        </p:nvSpPr>
        <p:spPr bwMode="auto">
          <a:xfrm>
            <a:off x="9469439" y="35941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9469439" y="38989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3032125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2819400" y="1543051"/>
            <a:ext cx="57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new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105523" name="Text Box 51"/>
          <p:cNvSpPr txBox="1">
            <a:spLocks noChangeArrowheads="1"/>
          </p:cNvSpPr>
          <p:nvPr/>
        </p:nvSpPr>
        <p:spPr bwMode="auto">
          <a:xfrm>
            <a:off x="9029700" y="2085976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old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graphicFrame>
        <p:nvGraphicFramePr>
          <p:cNvPr id="105524" name="Group 52"/>
          <p:cNvGraphicFramePr>
            <a:graphicFrameLocks noGrp="1"/>
          </p:cNvGraphicFramePr>
          <p:nvPr/>
        </p:nvGraphicFramePr>
        <p:xfrm>
          <a:off x="4114800" y="4605338"/>
          <a:ext cx="32766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542" name="Group 70"/>
          <p:cNvGraphicFramePr>
            <a:graphicFrameLocks noGrp="1"/>
          </p:cNvGraphicFramePr>
          <p:nvPr/>
        </p:nvGraphicFramePr>
        <p:xfrm>
          <a:off x="4114800" y="3359150"/>
          <a:ext cx="3276600" cy="9144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67000" y="6059269"/>
            <a:ext cx="666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Break </a:t>
            </a:r>
            <a:r>
              <a:rPr lang="en-US" sz="2000" b="1" i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into stripes!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Each stripe contains only destination nodes in the corresponding block of </a:t>
            </a:r>
            <a:r>
              <a:rPr lang="en-US" sz="2000" b="1" i="1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sz="2000" baseline="30000" dirty="0" err="1">
                <a:latin typeface="Arial" pitchFamily="34" charset="0"/>
                <a:cs typeface="Arial" pitchFamily="34" charset="0"/>
              </a:rPr>
              <a:t>new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528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Block-Stripe Analysis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additional overhead per stripe</a:t>
            </a:r>
          </a:p>
          <a:p>
            <a:pPr lvl="1"/>
            <a:r>
              <a:rPr lang="en-US" dirty="0"/>
              <a:t>But it is usually worth it</a:t>
            </a:r>
          </a:p>
          <a:p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=|</a:t>
            </a:r>
            <a:r>
              <a:rPr lang="en-US" b="1" i="1" dirty="0">
                <a:solidFill>
                  <a:srgbClr val="008000"/>
                </a:solidFill>
              </a:rPr>
              <a:t>M</a:t>
            </a:r>
            <a:r>
              <a:rPr lang="en-US" b="1" dirty="0">
                <a:solidFill>
                  <a:srgbClr val="008000"/>
                </a:solidFill>
              </a:rPr>
              <a:t>|(1+</a:t>
            </a:r>
            <a:r>
              <a:rPr lang="en-US" b="1" dirty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8000"/>
                </a:solidFill>
              </a:rPr>
              <a:t>) + (</a:t>
            </a:r>
            <a:r>
              <a:rPr lang="en-US" b="1" i="1" dirty="0">
                <a:solidFill>
                  <a:srgbClr val="008000"/>
                </a:solidFill>
              </a:rPr>
              <a:t>k</a:t>
            </a:r>
            <a:r>
              <a:rPr lang="en-US" b="1" dirty="0">
                <a:solidFill>
                  <a:srgbClr val="008000"/>
                </a:solidFill>
              </a:rPr>
              <a:t>+1)|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b="1" dirty="0">
                <a:solidFill>
                  <a:srgbClr val="008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516520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2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269" y="1620715"/>
            <a:ext cx="84582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HITS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(Hypertext-Induced Topic Selection)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Is a measure of importance of pages or documents, similar to PageRank</a:t>
            </a:r>
          </a:p>
          <a:p>
            <a:pPr lvl="1"/>
            <a:r>
              <a:rPr lang="en-US" dirty="0"/>
              <a:t>Proposed at around same time as PageRank (‘98)</a:t>
            </a:r>
          </a:p>
          <a:p>
            <a:r>
              <a:rPr lang="en-US" b="1" dirty="0">
                <a:solidFill>
                  <a:srgbClr val="0000FF"/>
                </a:solidFill>
              </a:rPr>
              <a:t>Goal</a:t>
            </a:r>
            <a:r>
              <a:rPr lang="en-US" dirty="0"/>
              <a:t>: Same as PageRank, which is to rank nodes</a:t>
            </a:r>
          </a:p>
        </p:txBody>
      </p:sp>
    </p:spTree>
    <p:extLst>
      <p:ext uri="{BB962C8B-B14F-4D97-AF65-F5344CB8AC3E}">
        <p14:creationId xmlns:p14="http://schemas.microsoft.com/office/powerpoint/2010/main" val="1661116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8" descr="Hubs and Authorities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6901" y="4800600"/>
            <a:ext cx="3291840" cy="2057400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Hubs and Authorities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8000"/>
                </a:solidFill>
              </a:rPr>
              <a:t>Authorities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are pages containing </a:t>
            </a:r>
            <a:br>
              <a:rPr lang="en-US" dirty="0"/>
            </a:br>
            <a:r>
              <a:rPr lang="en-US" dirty="0"/>
              <a:t>useful information</a:t>
            </a:r>
          </a:p>
          <a:p>
            <a:pPr marL="928688" lvl="1" indent="-457200"/>
            <a:r>
              <a:rPr lang="en-US" dirty="0"/>
              <a:t>Newspaper articles</a:t>
            </a:r>
          </a:p>
          <a:p>
            <a:pPr marL="928688" lvl="1" indent="-457200"/>
            <a:r>
              <a:rPr lang="en-US" dirty="0"/>
              <a:t>Wikipedia</a:t>
            </a:r>
          </a:p>
          <a:p>
            <a:pPr marL="2025968" lvl="6" indent="-457200"/>
            <a:endParaRPr lang="en-US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Hubs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are pages that link to authorities</a:t>
            </a:r>
          </a:p>
          <a:p>
            <a:pPr marL="928688" lvl="1" indent="-457200"/>
            <a:r>
              <a:rPr lang="en-US" dirty="0"/>
              <a:t>Facebook</a:t>
            </a:r>
          </a:p>
          <a:p>
            <a:pPr marL="928688" lvl="1" indent="-457200"/>
            <a:r>
              <a:rPr lang="en-US" dirty="0"/>
              <a:t>Newspaper homepages</a:t>
            </a:r>
          </a:p>
          <a:p>
            <a:pPr marL="928688" lvl="1" indent="-457200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58200" y="5590650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86708" y="5249386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805541" y="5148410"/>
            <a:ext cx="152400" cy="1524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1446" y="6442875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17746" y="5175992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35552" y="5793071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563334" y="6584990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201267" y="5739312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18555" y="5768296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407194" y="6226897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1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Hubs</a:t>
            </a:r>
            <a:r>
              <a:rPr lang="en-US" b="1" dirty="0">
                <a:solidFill>
                  <a:srgbClr val="D60093"/>
                </a:solidFill>
              </a:rPr>
              <a:t> and </a:t>
            </a:r>
            <a:r>
              <a:rPr lang="en-US" b="1" dirty="0">
                <a:solidFill>
                  <a:srgbClr val="008000"/>
                </a:solidFill>
              </a:rPr>
              <a:t>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hub points to good authorities</a:t>
            </a:r>
          </a:p>
          <a:p>
            <a:r>
              <a:rPr lang="en-US" dirty="0"/>
              <a:t>A good authority is pointed to by good hubs</a:t>
            </a:r>
          </a:p>
          <a:p>
            <a:pPr lvl="2"/>
            <a:endParaRPr lang="en-US" dirty="0"/>
          </a:p>
          <a:p>
            <a:r>
              <a:rPr lang="en-US" b="1" dirty="0"/>
              <a:t>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369151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C75F1-C5F2-442D-A4F7-4608EF94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744" y="2611955"/>
            <a:ext cx="2979364" cy="750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7B788-7EA1-4AEC-A579-4891120C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a node?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8C37D-A722-4427-B0CA-DC8BD4822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Degree Centrality:</a:t>
                </a:r>
              </a:p>
              <a:p>
                <a:pPr lvl="1"/>
                <a:r>
                  <a:rPr lang="en-US" dirty="0"/>
                  <a:t>Same as the degree of the node</a:t>
                </a:r>
              </a:p>
              <a:p>
                <a:r>
                  <a:rPr lang="en-US" dirty="0"/>
                  <a:t>Closeness Centrality: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8C37D-A722-4427-B0CA-DC8BD4822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DE9428-6470-4B50-9402-AED9AA38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47" y="3635421"/>
            <a:ext cx="7797081" cy="14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in-links: Authority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143000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05800" y="12954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8200" y="19812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53400" y="29718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2400" y="37338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44196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19265" y="50292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5542865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5601" y="60960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49530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Each page starts </a:t>
            </a:r>
            <a:r>
              <a:rPr lang="en-US" sz="24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 1.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their votes</a:t>
            </a:r>
          </a:p>
        </p:txBody>
      </p:sp>
    </p:spTree>
    <p:extLst>
      <p:ext uri="{BB962C8B-B14F-4D97-AF65-F5344CB8AC3E}">
        <p14:creationId xmlns:p14="http://schemas.microsoft.com/office/powerpoint/2010/main" val="33723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in-links: Authority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143000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95601" y="60960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3276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 of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scores of nodes pointing to NYT.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566674" y="3193226"/>
            <a:ext cx="353790" cy="372484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6600" y="49530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Each page starts </a:t>
            </a:r>
            <a:r>
              <a:rPr lang="en-US" sz="24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 1.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their votes</a:t>
            </a:r>
          </a:p>
        </p:txBody>
      </p:sp>
    </p:spTree>
    <p:extLst>
      <p:ext uri="{BB962C8B-B14F-4D97-AF65-F5344CB8AC3E}">
        <p14:creationId xmlns:p14="http://schemas.microsoft.com/office/powerpoint/2010/main" val="1249041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Quality: Hub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143001"/>
            <a:ext cx="6129338" cy="48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86600" y="5181600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Hubs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authority scores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1" y="60960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1230822"/>
            <a:ext cx="236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 of authority scores of nodes that the node points to.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62400" y="1905000"/>
            <a:ext cx="1143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59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Reweighting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1" y="1137368"/>
            <a:ext cx="6386513" cy="511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97928" y="5092667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again collect </a:t>
            </a:r>
            <a:b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1" y="60960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</p:spTree>
    <p:extLst>
      <p:ext uri="{BB962C8B-B14F-4D97-AF65-F5344CB8AC3E}">
        <p14:creationId xmlns:p14="http://schemas.microsoft.com/office/powerpoint/2010/main" val="1323686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Hubbiness</a:t>
                </a:r>
                <a:r>
                  <a:rPr lang="en-US" dirty="0"/>
                  <a:t> vector</a:t>
                </a:r>
              </a:p>
              <a:p>
                <a:r>
                  <a:rPr lang="en-US" dirty="0"/>
                  <a:t>a=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Authority vector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normalizing parameters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98" y="336776"/>
            <a:ext cx="3168939" cy="270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182" y="3637395"/>
            <a:ext cx="3352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98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all nodes as hubs of equal value and compute a</a:t>
                </a:r>
              </a:p>
              <a:p>
                <a:pPr lvl="1"/>
                <a:r>
                  <a:rPr lang="en-US" dirty="0"/>
                  <a:t>h=vector of 1s</a:t>
                </a:r>
              </a:p>
              <a:p>
                <a:r>
                  <a:rPr lang="en-US" dirty="0"/>
                  <a:t>Normalize such that the maximum value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h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98" y="336776"/>
            <a:ext cx="3168939" cy="270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182" y="3637395"/>
            <a:ext cx="3352800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63" y="4180463"/>
            <a:ext cx="1190625" cy="2524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4180463"/>
            <a:ext cx="1238250" cy="2524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1289" y="4001294"/>
            <a:ext cx="28860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till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make sense?</a:t>
            </a:r>
          </a:p>
          <a:p>
            <a:pPr lvl="1"/>
            <a:r>
              <a:rPr lang="en-US" dirty="0"/>
              <a:t>B and C have identical incoming links, so same Authority</a:t>
            </a:r>
          </a:p>
          <a:p>
            <a:pPr lvl="1"/>
            <a:r>
              <a:rPr lang="en-US" dirty="0"/>
              <a:t>A has highest no. of outgoing links, so hub score of 1</a:t>
            </a:r>
          </a:p>
          <a:p>
            <a:pPr lvl="1"/>
            <a:r>
              <a:rPr lang="en-US" dirty="0"/>
              <a:t>B and D have same no. of outgoing links, but D points to better authorities. So D has a higher hub score.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0009"/>
            <a:ext cx="536257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98" y="336776"/>
            <a:ext cx="3168939" cy="2707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182" y="3637395"/>
            <a:ext cx="3352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C62B-7B91-48AE-A7C1-3904C9CD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D4AE-2661-4CAE-9FCA-114EF9A1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4A59B-2824-48ED-BE2F-1B1B2A74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016"/>
            <a:ext cx="9170894" cy="41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7F84-C524-45EC-B61F-75A4515B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883C-A861-47CC-9FAA-01646B35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D8286-2AEC-4A44-976C-49932283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9" y="1761539"/>
            <a:ext cx="7907617" cy="4731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DA1C6-87D4-400E-93C2-2D3AB762FEF6}"/>
                  </a:ext>
                </a:extLst>
              </p:cNvPr>
              <p:cNvSpPr txBox="1"/>
              <p:nvPr/>
            </p:nvSpPr>
            <p:spPr>
              <a:xfrm>
                <a:off x="3468568" y="2703393"/>
                <a:ext cx="139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DA1C6-87D4-400E-93C2-2D3AB762F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568" y="2703393"/>
                <a:ext cx="13995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09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8E97-4162-4B2F-B392-063ACCD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446A-0BED-4EEB-BB45-3EFE492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High clustering coefficient indicates the node plays a strong role in connecting his/her friends.</a:t>
            </a:r>
          </a:p>
          <a:p>
            <a:pPr lvl="1"/>
            <a:r>
              <a:rPr lang="en-US" dirty="0"/>
              <a:t>Therefore, influential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66AC3-528B-4B89-863C-5CDACE5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91425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54792-CA36-4D42-9B20-A3FB4F4F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58" y="4664084"/>
            <a:ext cx="10372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Image result for k core&quot;">
            <a:extLst>
              <a:ext uri="{FF2B5EF4-FFF2-40B4-BE49-F238E27FC236}">
                <a16:creationId xmlns:a16="http://schemas.microsoft.com/office/drawing/2014/main" id="{1EFA04A5-25F8-4386-831F-211AF2E0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906138"/>
            <a:ext cx="58293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254E9-E81D-47E4-88FC-353DE569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K-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9076-1EE3-4B27-BEA5-71B7D7BF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1825625"/>
            <a:ext cx="6676845" cy="4351338"/>
          </a:xfrm>
        </p:spPr>
        <p:txBody>
          <a:bodyPr/>
          <a:lstStyle/>
          <a:p>
            <a:r>
              <a:rPr lang="en-US"/>
              <a:t>A </a:t>
            </a:r>
            <a:r>
              <a:rPr lang="en-US" b="1"/>
              <a:t>k</a:t>
            </a:r>
            <a:r>
              <a:rPr lang="en-US"/>
              <a:t>-</a:t>
            </a:r>
            <a:r>
              <a:rPr lang="en-US" b="1"/>
              <a:t>core</a:t>
            </a:r>
            <a:r>
              <a:rPr lang="en-US"/>
              <a:t> of a graph G is a maximal connected subgraph of G in which all vertices have degree at least </a:t>
            </a:r>
            <a:r>
              <a:rPr lang="en-US" b="1"/>
              <a:t>k</a:t>
            </a:r>
            <a:r>
              <a:rPr lang="en-US"/>
              <a:t>.</a:t>
            </a:r>
          </a:p>
          <a:p>
            <a:r>
              <a:rPr lang="en-US"/>
              <a:t>A vertex u have core-value c if it is part of c-core but not (c+1)-core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E75-F199-6113-FD20-8A7787AD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decomposition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1EC2-03EA-79AE-4470-D569077A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214B6-9041-301A-8A9C-3841875E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4" y="1984502"/>
            <a:ext cx="9715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30444</TotalTime>
  <Words>2075</Words>
  <Application>Microsoft Office PowerPoint</Application>
  <PresentationFormat>Widescreen</PresentationFormat>
  <Paragraphs>418</Paragraphs>
  <Slides>46</Slides>
  <Notes>12</Notes>
  <HiddenSlides>23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Corbel</vt:lpstr>
      <vt:lpstr>Cordia New</vt:lpstr>
      <vt:lpstr>Symbol</vt:lpstr>
      <vt:lpstr>Times New Roman</vt:lpstr>
      <vt:lpstr>Verdana</vt:lpstr>
      <vt:lpstr>Wingdings</vt:lpstr>
      <vt:lpstr>Wingdings 2</vt:lpstr>
      <vt:lpstr>Office Theme</vt:lpstr>
      <vt:lpstr>Node Importance</vt:lpstr>
      <vt:lpstr>Broad Question</vt:lpstr>
      <vt:lpstr>Ranking Nodes on the Graph</vt:lpstr>
      <vt:lpstr>How important is a node?</vt:lpstr>
      <vt:lpstr>Betweenness Centrality</vt:lpstr>
      <vt:lpstr>Betweenness centrality</vt:lpstr>
      <vt:lpstr>Clustering Coefficient</vt:lpstr>
      <vt:lpstr>K- core</vt:lpstr>
      <vt:lpstr>Core decomposition algorithm</vt:lpstr>
      <vt:lpstr>PageRank</vt:lpstr>
      <vt:lpstr>Example: PageRank Scores</vt:lpstr>
      <vt:lpstr>Simple Recursive Formulation</vt:lpstr>
      <vt:lpstr>Google’s Idea: Random walks</vt:lpstr>
      <vt:lpstr>Simulating random walks</vt:lpstr>
      <vt:lpstr>PageRank</vt:lpstr>
      <vt:lpstr>Are we guaranteed to converge?</vt:lpstr>
      <vt:lpstr>Typical structure of the web</vt:lpstr>
      <vt:lpstr>Two key issues to avoid</vt:lpstr>
      <vt:lpstr>Dead Ends</vt:lpstr>
      <vt:lpstr>Spider traps</vt:lpstr>
      <vt:lpstr>Solution</vt:lpstr>
      <vt:lpstr>Is it a solution to all our problems?</vt:lpstr>
      <vt:lpstr>The “actual” PageRank </vt:lpstr>
      <vt:lpstr>Does PageRank solve spamming issues?</vt:lpstr>
      <vt:lpstr>Spam Farm</vt:lpstr>
      <vt:lpstr>Tackling Spam</vt:lpstr>
      <vt:lpstr>Computing PageRank in real life</vt:lpstr>
      <vt:lpstr>Sparse Matrix Formulation</vt:lpstr>
      <vt:lpstr>Basic Algorithm: Update Step</vt:lpstr>
      <vt:lpstr>Sparse Matrix Encoding</vt:lpstr>
      <vt:lpstr>Analysis</vt:lpstr>
      <vt:lpstr>Block-based Update Algorithm</vt:lpstr>
      <vt:lpstr>Analysis of Block Update</vt:lpstr>
      <vt:lpstr>Block-Stripe Update Algorithm</vt:lpstr>
      <vt:lpstr>Block-Stripe Analysis</vt:lpstr>
      <vt:lpstr>HITS</vt:lpstr>
      <vt:lpstr>HITS</vt:lpstr>
      <vt:lpstr>Hubs and Authorities</vt:lpstr>
      <vt:lpstr>Hubs and Authorities</vt:lpstr>
      <vt:lpstr>Counting in-links: Authority</vt:lpstr>
      <vt:lpstr>Counting in-links: Authority</vt:lpstr>
      <vt:lpstr>Expert Quality: Hub</vt:lpstr>
      <vt:lpstr>Reweighting</vt:lpstr>
      <vt:lpstr>Formulation</vt:lpstr>
      <vt:lpstr>Procedure</vt:lpstr>
      <vt:lpstr>Iterate till convergence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</dc:title>
  <dc:creator>Sayan Ranu</dc:creator>
  <cp:lastModifiedBy>Sayan Ranu</cp:lastModifiedBy>
  <cp:revision>88</cp:revision>
  <dcterms:created xsi:type="dcterms:W3CDTF">2015-02-09T02:13:48Z</dcterms:created>
  <dcterms:modified xsi:type="dcterms:W3CDTF">2023-10-29T05:24:49Z</dcterms:modified>
</cp:coreProperties>
</file>