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84" r:id="rId8"/>
    <p:sldId id="267" r:id="rId9"/>
    <p:sldId id="271" r:id="rId10"/>
    <p:sldId id="288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9AB27-6C3C-7840-BD29-28F82BE44A5D}" v="117" dt="2023-07-29T23:22:58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95"/>
  </p:normalViewPr>
  <p:slideViewPr>
    <p:cSldViewPr snapToGrid="0">
      <p:cViewPr varScale="1">
        <p:scale>
          <a:sx n="101" d="100"/>
          <a:sy n="101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 Ranu" userId="2820c45f-ee2c-4ce8-9218-48eb8548b264" providerId="ADAL" clId="{B45AB476-3AED-4C3E-B93A-D62247ED4BDF}"/>
    <pc:docChg chg="undo custSel delSld modSld">
      <pc:chgData name="Sayan Ranu" userId="2820c45f-ee2c-4ce8-9218-48eb8548b264" providerId="ADAL" clId="{B45AB476-3AED-4C3E-B93A-D62247ED4BDF}" dt="2021-08-09T18:24:12.375" v="314" actId="47"/>
      <pc:docMkLst>
        <pc:docMk/>
      </pc:docMkLst>
      <pc:sldChg chg="delSp mod">
        <pc:chgData name="Sayan Ranu" userId="2820c45f-ee2c-4ce8-9218-48eb8548b264" providerId="ADAL" clId="{B45AB476-3AED-4C3E-B93A-D62247ED4BDF}" dt="2021-08-09T18:15:12.618" v="0" actId="478"/>
        <pc:sldMkLst>
          <pc:docMk/>
          <pc:sldMk cId="3552050123" sldId="257"/>
        </pc:sldMkLst>
        <pc:inkChg chg="del">
          <ac:chgData name="Sayan Ranu" userId="2820c45f-ee2c-4ce8-9218-48eb8548b264" providerId="ADAL" clId="{B45AB476-3AED-4C3E-B93A-D62247ED4BDF}" dt="2021-08-09T18:15:12.618" v="0" actId="478"/>
          <ac:inkMkLst>
            <pc:docMk/>
            <pc:sldMk cId="3552050123" sldId="257"/>
            <ac:inkMk id="4" creationId="{8197F546-983C-8F43-9039-01DC121CFED8}"/>
          </ac:inkMkLst>
        </pc:inkChg>
      </pc:sldChg>
      <pc:sldChg chg="modSp mod">
        <pc:chgData name="Sayan Ranu" userId="2820c45f-ee2c-4ce8-9218-48eb8548b264" providerId="ADAL" clId="{B45AB476-3AED-4C3E-B93A-D62247ED4BDF}" dt="2021-08-09T18:16:38.761" v="23" actId="20577"/>
        <pc:sldMkLst>
          <pc:docMk/>
          <pc:sldMk cId="558267359" sldId="264"/>
        </pc:sldMkLst>
        <pc:spChg chg="mod">
          <ac:chgData name="Sayan Ranu" userId="2820c45f-ee2c-4ce8-9218-48eb8548b264" providerId="ADAL" clId="{B45AB476-3AED-4C3E-B93A-D62247ED4BDF}" dt="2021-08-09T18:16:38.761" v="23" actId="20577"/>
          <ac:spMkLst>
            <pc:docMk/>
            <pc:sldMk cId="558267359" sldId="264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B45AB476-3AED-4C3E-B93A-D62247ED4BDF}" dt="2021-08-09T18:23:42.250" v="311" actId="20577"/>
        <pc:sldMkLst>
          <pc:docMk/>
          <pc:sldMk cId="2976464358" sldId="265"/>
        </pc:sldMkLst>
        <pc:spChg chg="mod">
          <ac:chgData name="Sayan Ranu" userId="2820c45f-ee2c-4ce8-9218-48eb8548b264" providerId="ADAL" clId="{B45AB476-3AED-4C3E-B93A-D62247ED4BDF}" dt="2021-08-09T18:23:42.250" v="311" actId="20577"/>
          <ac:spMkLst>
            <pc:docMk/>
            <pc:sldMk cId="2976464358" sldId="265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B45AB476-3AED-4C3E-B93A-D62247ED4BDF}" dt="2021-08-09T18:21:00.505" v="220" actId="20577"/>
        <pc:sldMkLst>
          <pc:docMk/>
          <pc:sldMk cId="3965817557" sldId="271"/>
        </pc:sldMkLst>
        <pc:spChg chg="mod">
          <ac:chgData name="Sayan Ranu" userId="2820c45f-ee2c-4ce8-9218-48eb8548b264" providerId="ADAL" clId="{B45AB476-3AED-4C3E-B93A-D62247ED4BDF}" dt="2021-08-09T18:21:00.505" v="220" actId="20577"/>
          <ac:spMkLst>
            <pc:docMk/>
            <pc:sldMk cId="3965817557" sldId="271"/>
            <ac:spMk id="5" creationId="{356D28C6-49E3-4ACA-80D1-51CB0E827703}"/>
          </ac:spMkLst>
        </pc:spChg>
      </pc:sldChg>
      <pc:sldChg chg="del">
        <pc:chgData name="Sayan Ranu" userId="2820c45f-ee2c-4ce8-9218-48eb8548b264" providerId="ADAL" clId="{B45AB476-3AED-4C3E-B93A-D62247ED4BDF}" dt="2021-08-09T18:24:12.375" v="314" actId="47"/>
        <pc:sldMkLst>
          <pc:docMk/>
          <pc:sldMk cId="2666116670" sldId="273"/>
        </pc:sldMkLst>
      </pc:sldChg>
      <pc:sldChg chg="mod modShow">
        <pc:chgData name="Sayan Ranu" userId="2820c45f-ee2c-4ce8-9218-48eb8548b264" providerId="ADAL" clId="{B45AB476-3AED-4C3E-B93A-D62247ED4BDF}" dt="2021-08-09T18:15:46.243" v="1" actId="729"/>
        <pc:sldMkLst>
          <pc:docMk/>
          <pc:sldMk cId="2717102970" sldId="277"/>
        </pc:sldMkLst>
      </pc:sldChg>
      <pc:sldChg chg="modSp mod">
        <pc:chgData name="Sayan Ranu" userId="2820c45f-ee2c-4ce8-9218-48eb8548b264" providerId="ADAL" clId="{B45AB476-3AED-4C3E-B93A-D62247ED4BDF}" dt="2021-08-09T18:19:27.615" v="170" actId="20577"/>
        <pc:sldMkLst>
          <pc:docMk/>
          <pc:sldMk cId="3473471002" sldId="278"/>
        </pc:sldMkLst>
        <pc:spChg chg="mod">
          <ac:chgData name="Sayan Ranu" userId="2820c45f-ee2c-4ce8-9218-48eb8548b264" providerId="ADAL" clId="{B45AB476-3AED-4C3E-B93A-D62247ED4BDF}" dt="2021-08-09T18:19:27.615" v="170" actId="20577"/>
          <ac:spMkLst>
            <pc:docMk/>
            <pc:sldMk cId="3473471002" sldId="278"/>
            <ac:spMk id="2" creationId="{1C150FC6-C8CC-4249-BAA4-5A162E0445D1}"/>
          </ac:spMkLst>
        </pc:spChg>
        <pc:spChg chg="mod">
          <ac:chgData name="Sayan Ranu" userId="2820c45f-ee2c-4ce8-9218-48eb8548b264" providerId="ADAL" clId="{B45AB476-3AED-4C3E-B93A-D62247ED4BDF}" dt="2021-08-09T18:19:18.732" v="169" actId="20577"/>
          <ac:spMkLst>
            <pc:docMk/>
            <pc:sldMk cId="3473471002" sldId="278"/>
            <ac:spMk id="3" creationId="{96187537-83A1-4128-A9E7-411CCB6328AE}"/>
          </ac:spMkLst>
        </pc:spChg>
      </pc:sldChg>
      <pc:sldChg chg="del">
        <pc:chgData name="Sayan Ranu" userId="2820c45f-ee2c-4ce8-9218-48eb8548b264" providerId="ADAL" clId="{B45AB476-3AED-4C3E-B93A-D62247ED4BDF}" dt="2021-08-09T18:24:09.613" v="313" actId="47"/>
        <pc:sldMkLst>
          <pc:docMk/>
          <pc:sldMk cId="1918424741" sldId="283"/>
        </pc:sldMkLst>
      </pc:sldChg>
      <pc:sldChg chg="modSp modAnim">
        <pc:chgData name="Sayan Ranu" userId="2820c45f-ee2c-4ce8-9218-48eb8548b264" providerId="ADAL" clId="{B45AB476-3AED-4C3E-B93A-D62247ED4BDF}" dt="2021-08-09T18:19:00.654" v="168" actId="20577"/>
        <pc:sldMkLst>
          <pc:docMk/>
          <pc:sldMk cId="282042550" sldId="284"/>
        </pc:sldMkLst>
        <pc:spChg chg="mod">
          <ac:chgData name="Sayan Ranu" userId="2820c45f-ee2c-4ce8-9218-48eb8548b264" providerId="ADAL" clId="{B45AB476-3AED-4C3E-B93A-D62247ED4BDF}" dt="2021-08-09T18:19:00.654" v="168" actId="20577"/>
          <ac:spMkLst>
            <pc:docMk/>
            <pc:sldMk cId="282042550" sldId="284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B45AB476-3AED-4C3E-B93A-D62247ED4BDF}" dt="2021-08-09T18:23:31.797" v="308" actId="20577"/>
        <pc:sldMkLst>
          <pc:docMk/>
          <pc:sldMk cId="92081223" sldId="286"/>
        </pc:sldMkLst>
        <pc:spChg chg="mod">
          <ac:chgData name="Sayan Ranu" userId="2820c45f-ee2c-4ce8-9218-48eb8548b264" providerId="ADAL" clId="{B45AB476-3AED-4C3E-B93A-D62247ED4BDF}" dt="2021-08-09T18:23:31.797" v="308" actId="20577"/>
          <ac:spMkLst>
            <pc:docMk/>
            <pc:sldMk cId="92081223" sldId="286"/>
            <ac:spMk id="3" creationId="{8872DE7D-4142-4F37-9D62-6465DB21FD9F}"/>
          </ac:spMkLst>
        </pc:spChg>
      </pc:sldChg>
      <pc:sldChg chg="del">
        <pc:chgData name="Sayan Ranu" userId="2820c45f-ee2c-4ce8-9218-48eb8548b264" providerId="ADAL" clId="{B45AB476-3AED-4C3E-B93A-D62247ED4BDF}" dt="2021-08-09T18:23:54.436" v="312" actId="47"/>
        <pc:sldMkLst>
          <pc:docMk/>
          <pc:sldMk cId="1653441683" sldId="288"/>
        </pc:sldMkLst>
      </pc:sldChg>
    </pc:docChg>
  </pc:docChgLst>
  <pc:docChgLst>
    <pc:chgData name="Sayan Ranu" userId="2820c45f-ee2c-4ce8-9218-48eb8548b264" providerId="ADAL" clId="{2804FF55-F354-E349-BC0C-AF9A9E0BFDC9}"/>
    <pc:docChg chg="custSel modSld">
      <pc:chgData name="Sayan Ranu" userId="2820c45f-ee2c-4ce8-9218-48eb8548b264" providerId="ADAL" clId="{2804FF55-F354-E349-BC0C-AF9A9E0BFDC9}" dt="2023-07-30T15:49:53.873" v="43" actId="7634"/>
      <pc:docMkLst>
        <pc:docMk/>
      </pc:docMkLst>
      <pc:sldChg chg="addSp">
        <pc:chgData name="Sayan Ranu" userId="2820c45f-ee2c-4ce8-9218-48eb8548b264" providerId="ADAL" clId="{2804FF55-F354-E349-BC0C-AF9A9E0BFDC9}" dt="2023-07-30T15:49:53.873" v="43" actId="7634"/>
        <pc:sldMkLst>
          <pc:docMk/>
          <pc:sldMk cId="3552050123" sldId="257"/>
        </pc:sldMkLst>
        <pc:inkChg chg="add">
          <ac:chgData name="Sayan Ranu" userId="2820c45f-ee2c-4ce8-9218-48eb8548b264" providerId="ADAL" clId="{2804FF55-F354-E349-BC0C-AF9A9E0BFDC9}" dt="2023-07-30T15:49:53.873" v="43" actId="7634"/>
          <ac:inkMkLst>
            <pc:docMk/>
            <pc:sldMk cId="3552050123" sldId="257"/>
            <ac:inkMk id="5" creationId="{FBFABAA5-5CB4-187C-1A83-603BCE64C329}"/>
          </ac:inkMkLst>
        </pc:inkChg>
      </pc:sldChg>
      <pc:sldChg chg="addSp">
        <pc:chgData name="Sayan Ranu" userId="2820c45f-ee2c-4ce8-9218-48eb8548b264" providerId="ADAL" clId="{2804FF55-F354-E349-BC0C-AF9A9E0BFDC9}" dt="2023-07-30T15:49:53.873" v="43" actId="7634"/>
        <pc:sldMkLst>
          <pc:docMk/>
          <pc:sldMk cId="3473471002" sldId="278"/>
        </pc:sldMkLst>
        <pc:inkChg chg="add">
          <ac:chgData name="Sayan Ranu" userId="2820c45f-ee2c-4ce8-9218-48eb8548b264" providerId="ADAL" clId="{2804FF55-F354-E349-BC0C-AF9A9E0BFDC9}" dt="2023-07-30T15:49:53.873" v="43" actId="7634"/>
          <ac:inkMkLst>
            <pc:docMk/>
            <pc:sldMk cId="3473471002" sldId="278"/>
            <ac:inkMk id="4" creationId="{27587E27-1CEE-F15C-523F-B441F98B4E24}"/>
          </ac:inkMkLst>
        </pc:inkChg>
      </pc:sldChg>
      <pc:sldChg chg="addSp">
        <pc:chgData name="Sayan Ranu" userId="2820c45f-ee2c-4ce8-9218-48eb8548b264" providerId="ADAL" clId="{2804FF55-F354-E349-BC0C-AF9A9E0BFDC9}" dt="2023-07-30T15:49:53.873" v="43" actId="7634"/>
        <pc:sldMkLst>
          <pc:docMk/>
          <pc:sldMk cId="92081223" sldId="286"/>
        </pc:sldMkLst>
        <pc:inkChg chg="add">
          <ac:chgData name="Sayan Ranu" userId="2820c45f-ee2c-4ce8-9218-48eb8548b264" providerId="ADAL" clId="{2804FF55-F354-E349-BC0C-AF9A9E0BFDC9}" dt="2023-07-30T15:49:53.873" v="43" actId="7634"/>
          <ac:inkMkLst>
            <pc:docMk/>
            <pc:sldMk cId="92081223" sldId="286"/>
            <ac:inkMk id="4" creationId="{82BC51D1-2437-8E41-C4DD-7F63664FE0F9}"/>
          </ac:inkMkLst>
        </pc:inkChg>
      </pc:sldChg>
      <pc:sldChg chg="modSp">
        <pc:chgData name="Sayan Ranu" userId="2820c45f-ee2c-4ce8-9218-48eb8548b264" providerId="ADAL" clId="{2804FF55-F354-E349-BC0C-AF9A9E0BFDC9}" dt="2023-07-30T14:57:50.795" v="42" actId="20577"/>
        <pc:sldMkLst>
          <pc:docMk/>
          <pc:sldMk cId="3222004108" sldId="288"/>
        </pc:sldMkLst>
        <pc:spChg chg="mod">
          <ac:chgData name="Sayan Ranu" userId="2820c45f-ee2c-4ce8-9218-48eb8548b264" providerId="ADAL" clId="{2804FF55-F354-E349-BC0C-AF9A9E0BFDC9}" dt="2023-07-30T14:57:50.795" v="42" actId="20577"/>
          <ac:spMkLst>
            <pc:docMk/>
            <pc:sldMk cId="3222004108" sldId="288"/>
            <ac:spMk id="3" creationId="{728BFC1C-810A-AC30-1FE8-DB4534916DE5}"/>
          </ac:spMkLst>
        </pc:spChg>
      </pc:sldChg>
    </pc:docChg>
  </pc:docChgLst>
  <pc:docChgLst>
    <pc:chgData name="Sayan Ranu" userId="2820c45f-ee2c-4ce8-9218-48eb8548b264" providerId="ADAL" clId="{C9E96228-FACB-4C79-86B2-49F9BB646946}"/>
    <pc:docChg chg="custSel delSld modSld">
      <pc:chgData name="Sayan Ranu" userId="2820c45f-ee2c-4ce8-9218-48eb8548b264" providerId="ADAL" clId="{C9E96228-FACB-4C79-86B2-49F9BB646946}" dt="2022-08-05T08:16:03.800" v="684" actId="15"/>
      <pc:docMkLst>
        <pc:docMk/>
      </pc:docMkLst>
      <pc:sldChg chg="modSp mod">
        <pc:chgData name="Sayan Ranu" userId="2820c45f-ee2c-4ce8-9218-48eb8548b264" providerId="ADAL" clId="{C9E96228-FACB-4C79-86B2-49F9BB646946}" dt="2022-08-05T07:48:35.826" v="21" actId="20577"/>
        <pc:sldMkLst>
          <pc:docMk/>
          <pc:sldMk cId="2976464358" sldId="265"/>
        </pc:sldMkLst>
        <pc:spChg chg="mod">
          <ac:chgData name="Sayan Ranu" userId="2820c45f-ee2c-4ce8-9218-48eb8548b264" providerId="ADAL" clId="{C9E96228-FACB-4C79-86B2-49F9BB646946}" dt="2022-08-05T07:48:35.826" v="21" actId="20577"/>
          <ac:spMkLst>
            <pc:docMk/>
            <pc:sldMk cId="2976464358" sldId="265"/>
            <ac:spMk id="3" creationId="{00000000-0000-0000-0000-000000000000}"/>
          </ac:spMkLst>
        </pc:spChg>
      </pc:sldChg>
      <pc:sldChg chg="del">
        <pc:chgData name="Sayan Ranu" userId="2820c45f-ee2c-4ce8-9218-48eb8548b264" providerId="ADAL" clId="{C9E96228-FACB-4C79-86B2-49F9BB646946}" dt="2022-08-05T07:50:06.677" v="28" actId="47"/>
        <pc:sldMkLst>
          <pc:docMk/>
          <pc:sldMk cId="2627197896" sldId="269"/>
        </pc:sldMkLst>
      </pc:sldChg>
      <pc:sldChg chg="modSp mod">
        <pc:chgData name="Sayan Ranu" userId="2820c45f-ee2c-4ce8-9218-48eb8548b264" providerId="ADAL" clId="{C9E96228-FACB-4C79-86B2-49F9BB646946}" dt="2022-08-05T07:58:18.234" v="318" actId="20577"/>
        <pc:sldMkLst>
          <pc:docMk/>
          <pc:sldMk cId="3965817557" sldId="271"/>
        </pc:sldMkLst>
        <pc:spChg chg="mod">
          <ac:chgData name="Sayan Ranu" userId="2820c45f-ee2c-4ce8-9218-48eb8548b264" providerId="ADAL" clId="{C9E96228-FACB-4C79-86B2-49F9BB646946}" dt="2022-08-05T07:58:18.234" v="318" actId="20577"/>
          <ac:spMkLst>
            <pc:docMk/>
            <pc:sldMk cId="3965817557" sldId="271"/>
            <ac:spMk id="5" creationId="{356D28C6-49E3-4ACA-80D1-51CB0E827703}"/>
          </ac:spMkLst>
        </pc:spChg>
      </pc:sldChg>
      <pc:sldChg chg="del">
        <pc:chgData name="Sayan Ranu" userId="2820c45f-ee2c-4ce8-9218-48eb8548b264" providerId="ADAL" clId="{C9E96228-FACB-4C79-86B2-49F9BB646946}" dt="2022-08-05T07:50:13.770" v="29" actId="47"/>
        <pc:sldMkLst>
          <pc:docMk/>
          <pc:sldMk cId="2717102970" sldId="277"/>
        </pc:sldMkLst>
      </pc:sldChg>
      <pc:sldChg chg="addSp delSp modSp mod">
        <pc:chgData name="Sayan Ranu" userId="2820c45f-ee2c-4ce8-9218-48eb8548b264" providerId="ADAL" clId="{C9E96228-FACB-4C79-86B2-49F9BB646946}" dt="2022-08-05T07:57:17.804" v="235"/>
        <pc:sldMkLst>
          <pc:docMk/>
          <pc:sldMk cId="3473471002" sldId="278"/>
        </pc:sldMkLst>
        <pc:spChg chg="mod">
          <ac:chgData name="Sayan Ranu" userId="2820c45f-ee2c-4ce8-9218-48eb8548b264" providerId="ADAL" clId="{C9E96228-FACB-4C79-86B2-49F9BB646946}" dt="2022-08-05T07:57:17.804" v="235"/>
          <ac:spMkLst>
            <pc:docMk/>
            <pc:sldMk cId="3473471002" sldId="278"/>
            <ac:spMk id="3" creationId="{96187537-83A1-4128-A9E7-411CCB6328AE}"/>
          </ac:spMkLst>
        </pc:spChg>
        <pc:graphicFrameChg chg="add del mod">
          <ac:chgData name="Sayan Ranu" userId="2820c45f-ee2c-4ce8-9218-48eb8548b264" providerId="ADAL" clId="{C9E96228-FACB-4C79-86B2-49F9BB646946}" dt="2022-08-05T07:55:58.964" v="113"/>
          <ac:graphicFrameMkLst>
            <pc:docMk/>
            <pc:sldMk cId="3473471002" sldId="278"/>
            <ac:graphicFrameMk id="4" creationId="{7A6A3D7E-7BAE-6C15-BB74-3E80FE7F6F92}"/>
          </ac:graphicFrameMkLst>
        </pc:graphicFrameChg>
        <pc:graphicFrameChg chg="add del mod">
          <ac:chgData name="Sayan Ranu" userId="2820c45f-ee2c-4ce8-9218-48eb8548b264" providerId="ADAL" clId="{C9E96228-FACB-4C79-86B2-49F9BB646946}" dt="2022-08-05T07:57:17.788" v="233"/>
          <ac:graphicFrameMkLst>
            <pc:docMk/>
            <pc:sldMk cId="3473471002" sldId="278"/>
            <ac:graphicFrameMk id="5" creationId="{BA7EBD96-162E-0BD8-C1D7-00E2D21A3675}"/>
          </ac:graphicFrameMkLst>
        </pc:graphicFrameChg>
      </pc:sldChg>
      <pc:sldChg chg="modSp mod">
        <pc:chgData name="Sayan Ranu" userId="2820c45f-ee2c-4ce8-9218-48eb8548b264" providerId="ADAL" clId="{C9E96228-FACB-4C79-86B2-49F9BB646946}" dt="2022-08-05T07:50:02.481" v="27" actId="27636"/>
        <pc:sldMkLst>
          <pc:docMk/>
          <pc:sldMk cId="282042550" sldId="284"/>
        </pc:sldMkLst>
        <pc:spChg chg="mod">
          <ac:chgData name="Sayan Ranu" userId="2820c45f-ee2c-4ce8-9218-48eb8548b264" providerId="ADAL" clId="{C9E96228-FACB-4C79-86B2-49F9BB646946}" dt="2022-08-05T07:50:02.481" v="27" actId="27636"/>
          <ac:spMkLst>
            <pc:docMk/>
            <pc:sldMk cId="282042550" sldId="284"/>
            <ac:spMk id="3" creationId="{00000000-0000-0000-0000-000000000000}"/>
          </ac:spMkLst>
        </pc:spChg>
      </pc:sldChg>
      <pc:sldChg chg="del">
        <pc:chgData name="Sayan Ranu" userId="2820c45f-ee2c-4ce8-9218-48eb8548b264" providerId="ADAL" clId="{C9E96228-FACB-4C79-86B2-49F9BB646946}" dt="2022-08-05T07:47:39.248" v="0" actId="47"/>
        <pc:sldMkLst>
          <pc:docMk/>
          <pc:sldMk cId="3502228145" sldId="285"/>
        </pc:sldMkLst>
      </pc:sldChg>
      <pc:sldChg chg="modSp mod">
        <pc:chgData name="Sayan Ranu" userId="2820c45f-ee2c-4ce8-9218-48eb8548b264" providerId="ADAL" clId="{C9E96228-FACB-4C79-86B2-49F9BB646946}" dt="2022-08-05T08:14:44.169" v="468" actId="20577"/>
        <pc:sldMkLst>
          <pc:docMk/>
          <pc:sldMk cId="92081223" sldId="286"/>
        </pc:sldMkLst>
        <pc:spChg chg="mod">
          <ac:chgData name="Sayan Ranu" userId="2820c45f-ee2c-4ce8-9218-48eb8548b264" providerId="ADAL" clId="{C9E96228-FACB-4C79-86B2-49F9BB646946}" dt="2022-08-05T08:14:44.169" v="468" actId="20577"/>
          <ac:spMkLst>
            <pc:docMk/>
            <pc:sldMk cId="92081223" sldId="286"/>
            <ac:spMk id="3" creationId="{8872DE7D-4142-4F37-9D62-6465DB21FD9F}"/>
          </ac:spMkLst>
        </pc:spChg>
      </pc:sldChg>
      <pc:sldChg chg="modSp mod">
        <pc:chgData name="Sayan Ranu" userId="2820c45f-ee2c-4ce8-9218-48eb8548b264" providerId="ADAL" clId="{C9E96228-FACB-4C79-86B2-49F9BB646946}" dt="2022-08-05T08:16:03.800" v="684" actId="15"/>
        <pc:sldMkLst>
          <pc:docMk/>
          <pc:sldMk cId="194638908" sldId="287"/>
        </pc:sldMkLst>
        <pc:spChg chg="mod">
          <ac:chgData name="Sayan Ranu" userId="2820c45f-ee2c-4ce8-9218-48eb8548b264" providerId="ADAL" clId="{C9E96228-FACB-4C79-86B2-49F9BB646946}" dt="2022-08-05T08:16:03.800" v="684" actId="15"/>
          <ac:spMkLst>
            <pc:docMk/>
            <pc:sldMk cId="194638908" sldId="287"/>
            <ac:spMk id="3" creationId="{A68E4DC2-84CC-4740-A301-59922B6952A4}"/>
          </ac:spMkLst>
        </pc:spChg>
      </pc:sldChg>
    </pc:docChg>
  </pc:docChgLst>
  <pc:docChgLst>
    <pc:chgData name="Sayan Ranu" userId="2820c45f-ee2c-4ce8-9218-48eb8548b264" providerId="ADAL" clId="{E839AB27-6C3C-7840-BD29-28F82BE44A5D}"/>
    <pc:docChg chg="undo custSel addSld delSld modSld sldOrd">
      <pc:chgData name="Sayan Ranu" userId="2820c45f-ee2c-4ce8-9218-48eb8548b264" providerId="ADAL" clId="{E839AB27-6C3C-7840-BD29-28F82BE44A5D}" dt="2023-07-31T17:08:54.442" v="589" actId="2696"/>
      <pc:docMkLst>
        <pc:docMk/>
      </pc:docMkLst>
      <pc:sldChg chg="addSp modSp mod modAnim">
        <pc:chgData name="Sayan Ranu" userId="2820c45f-ee2c-4ce8-9218-48eb8548b264" providerId="ADAL" clId="{E839AB27-6C3C-7840-BD29-28F82BE44A5D}" dt="2023-07-29T23:04:23.887" v="67"/>
        <pc:sldMkLst>
          <pc:docMk/>
          <pc:sldMk cId="3552050123" sldId="257"/>
        </pc:sldMkLst>
        <pc:spChg chg="mod">
          <ac:chgData name="Sayan Ranu" userId="2820c45f-ee2c-4ce8-9218-48eb8548b264" providerId="ADAL" clId="{E839AB27-6C3C-7840-BD29-28F82BE44A5D}" dt="2023-07-29T23:04:14.923" v="65" actId="14100"/>
          <ac:spMkLst>
            <pc:docMk/>
            <pc:sldMk cId="3552050123" sldId="257"/>
            <ac:spMk id="2" creationId="{00000000-0000-0000-0000-000000000000}"/>
          </ac:spMkLst>
        </pc:spChg>
        <pc:spChg chg="mod">
          <ac:chgData name="Sayan Ranu" userId="2820c45f-ee2c-4ce8-9218-48eb8548b264" providerId="ADAL" clId="{E839AB27-6C3C-7840-BD29-28F82BE44A5D}" dt="2023-07-29T23:01:00.536" v="54" actId="5793"/>
          <ac:spMkLst>
            <pc:docMk/>
            <pc:sldMk cId="3552050123" sldId="257"/>
            <ac:spMk id="3" creationId="{00000000-0000-0000-0000-000000000000}"/>
          </ac:spMkLst>
        </pc:spChg>
        <pc:picChg chg="add mod">
          <ac:chgData name="Sayan Ranu" userId="2820c45f-ee2c-4ce8-9218-48eb8548b264" providerId="ADAL" clId="{E839AB27-6C3C-7840-BD29-28F82BE44A5D}" dt="2023-07-29T23:04:19.324" v="66" actId="14100"/>
          <ac:picMkLst>
            <pc:docMk/>
            <pc:sldMk cId="3552050123" sldId="257"/>
            <ac:picMk id="4" creationId="{E3396208-212F-D74B-792F-F0B88DFA104D}"/>
          </ac:picMkLst>
        </pc:picChg>
      </pc:sldChg>
      <pc:sldChg chg="addSp delSp modSp mod">
        <pc:chgData name="Sayan Ranu" userId="2820c45f-ee2c-4ce8-9218-48eb8548b264" providerId="ADAL" clId="{E839AB27-6C3C-7840-BD29-28F82BE44A5D}" dt="2023-07-29T23:18:56.932" v="196" actId="14100"/>
        <pc:sldMkLst>
          <pc:docMk/>
          <pc:sldMk cId="282116443" sldId="258"/>
        </pc:sldMkLst>
        <pc:spChg chg="mod">
          <ac:chgData name="Sayan Ranu" userId="2820c45f-ee2c-4ce8-9218-48eb8548b264" providerId="ADAL" clId="{E839AB27-6C3C-7840-BD29-28F82BE44A5D}" dt="2023-07-29T23:13:22.149" v="120" actId="1076"/>
          <ac:spMkLst>
            <pc:docMk/>
            <pc:sldMk cId="282116443" sldId="258"/>
            <ac:spMk id="2" creationId="{00000000-0000-0000-0000-000000000000}"/>
          </ac:spMkLst>
        </pc:spChg>
        <pc:spChg chg="del mod">
          <ac:chgData name="Sayan Ranu" userId="2820c45f-ee2c-4ce8-9218-48eb8548b264" providerId="ADAL" clId="{E839AB27-6C3C-7840-BD29-28F82BE44A5D}" dt="2023-07-29T23:10:28.509" v="70" actId="478"/>
          <ac:spMkLst>
            <pc:docMk/>
            <pc:sldMk cId="282116443" sldId="258"/>
            <ac:spMk id="3" creationId="{00000000-0000-0000-0000-000000000000}"/>
          </ac:spMkLst>
        </pc:spChg>
        <pc:spChg chg="add del mod">
          <ac:chgData name="Sayan Ranu" userId="2820c45f-ee2c-4ce8-9218-48eb8548b264" providerId="ADAL" clId="{E839AB27-6C3C-7840-BD29-28F82BE44A5D}" dt="2023-07-29T23:11:20.925" v="93" actId="478"/>
          <ac:spMkLst>
            <pc:docMk/>
            <pc:sldMk cId="282116443" sldId="258"/>
            <ac:spMk id="6" creationId="{79032A31-5873-719D-385B-A159C24C94AA}"/>
          </ac:spMkLst>
        </pc:spChg>
        <pc:picChg chg="del">
          <ac:chgData name="Sayan Ranu" userId="2820c45f-ee2c-4ce8-9218-48eb8548b264" providerId="ADAL" clId="{E839AB27-6C3C-7840-BD29-28F82BE44A5D}" dt="2023-07-29T23:10:22.694" v="68" actId="478"/>
          <ac:picMkLst>
            <pc:docMk/>
            <pc:sldMk cId="282116443" sldId="258"/>
            <ac:picMk id="5" creationId="{D1FA09C3-EF9B-4B12-893C-3F6C48BD4AA0}"/>
          </ac:picMkLst>
        </pc:picChg>
        <pc:picChg chg="add mod">
          <ac:chgData name="Sayan Ranu" userId="2820c45f-ee2c-4ce8-9218-48eb8548b264" providerId="ADAL" clId="{E839AB27-6C3C-7840-BD29-28F82BE44A5D}" dt="2023-07-29T23:15:42.864" v="150" actId="1076"/>
          <ac:picMkLst>
            <pc:docMk/>
            <pc:sldMk cId="282116443" sldId="258"/>
            <ac:picMk id="1026" creationId="{748A319C-CA62-11BA-ACF8-D0FE7B01B19C}"/>
          </ac:picMkLst>
        </pc:picChg>
        <pc:picChg chg="add mod">
          <ac:chgData name="Sayan Ranu" userId="2820c45f-ee2c-4ce8-9218-48eb8548b264" providerId="ADAL" clId="{E839AB27-6C3C-7840-BD29-28F82BE44A5D}" dt="2023-07-29T23:15:48.881" v="152" actId="14100"/>
          <ac:picMkLst>
            <pc:docMk/>
            <pc:sldMk cId="282116443" sldId="258"/>
            <ac:picMk id="1028" creationId="{58057DCD-9741-90FE-8774-70744A5D3844}"/>
          </ac:picMkLst>
        </pc:picChg>
        <pc:picChg chg="add mod">
          <ac:chgData name="Sayan Ranu" userId="2820c45f-ee2c-4ce8-9218-48eb8548b264" providerId="ADAL" clId="{E839AB27-6C3C-7840-BD29-28F82BE44A5D}" dt="2023-07-29T23:16:38.332" v="164" actId="1076"/>
          <ac:picMkLst>
            <pc:docMk/>
            <pc:sldMk cId="282116443" sldId="258"/>
            <ac:picMk id="1030" creationId="{EBBA8216-09E2-8B21-E728-9E52E43BCABE}"/>
          </ac:picMkLst>
        </pc:picChg>
        <pc:picChg chg="add mod">
          <ac:chgData name="Sayan Ranu" userId="2820c45f-ee2c-4ce8-9218-48eb8548b264" providerId="ADAL" clId="{E839AB27-6C3C-7840-BD29-28F82BE44A5D}" dt="2023-07-29T23:16:41.264" v="165" actId="1076"/>
          <ac:picMkLst>
            <pc:docMk/>
            <pc:sldMk cId="282116443" sldId="258"/>
            <ac:picMk id="1032" creationId="{3C87E025-0189-AD65-E7A9-636E1B16E536}"/>
          </ac:picMkLst>
        </pc:picChg>
        <pc:picChg chg="add mod">
          <ac:chgData name="Sayan Ranu" userId="2820c45f-ee2c-4ce8-9218-48eb8548b264" providerId="ADAL" clId="{E839AB27-6C3C-7840-BD29-28F82BE44A5D}" dt="2023-07-29T23:17:32.854" v="176" actId="1038"/>
          <ac:picMkLst>
            <pc:docMk/>
            <pc:sldMk cId="282116443" sldId="258"/>
            <ac:picMk id="1034" creationId="{ABE248CF-3336-7224-4432-552C67141C16}"/>
          </ac:picMkLst>
        </pc:picChg>
        <pc:picChg chg="add mod">
          <ac:chgData name="Sayan Ranu" userId="2820c45f-ee2c-4ce8-9218-48eb8548b264" providerId="ADAL" clId="{E839AB27-6C3C-7840-BD29-28F82BE44A5D}" dt="2023-07-29T23:17:21.681" v="171" actId="1076"/>
          <ac:picMkLst>
            <pc:docMk/>
            <pc:sldMk cId="282116443" sldId="258"/>
            <ac:picMk id="1036" creationId="{BA1C2D03-0C08-B87B-3B2D-589D048F84A1}"/>
          </ac:picMkLst>
        </pc:picChg>
        <pc:picChg chg="add mod">
          <ac:chgData name="Sayan Ranu" userId="2820c45f-ee2c-4ce8-9218-48eb8548b264" providerId="ADAL" clId="{E839AB27-6C3C-7840-BD29-28F82BE44A5D}" dt="2023-07-29T23:18:20.670" v="188" actId="14100"/>
          <ac:picMkLst>
            <pc:docMk/>
            <pc:sldMk cId="282116443" sldId="258"/>
            <ac:picMk id="1038" creationId="{A4672308-42BC-6973-8131-5921248DBE48}"/>
          </ac:picMkLst>
        </pc:picChg>
        <pc:picChg chg="add mod">
          <ac:chgData name="Sayan Ranu" userId="2820c45f-ee2c-4ce8-9218-48eb8548b264" providerId="ADAL" clId="{E839AB27-6C3C-7840-BD29-28F82BE44A5D}" dt="2023-07-29T23:18:56.932" v="196" actId="14100"/>
          <ac:picMkLst>
            <pc:docMk/>
            <pc:sldMk cId="282116443" sldId="258"/>
            <ac:picMk id="1040" creationId="{34384D57-2E3D-7D46-BA7D-F4DFF744CDBB}"/>
          </ac:picMkLst>
        </pc:picChg>
      </pc:sldChg>
      <pc:sldChg chg="del">
        <pc:chgData name="Sayan Ranu" userId="2820c45f-ee2c-4ce8-9218-48eb8548b264" providerId="ADAL" clId="{E839AB27-6C3C-7840-BD29-28F82BE44A5D}" dt="2023-07-30T00:41:46.747" v="200" actId="2696"/>
        <pc:sldMkLst>
          <pc:docMk/>
          <pc:sldMk cId="2464898942" sldId="260"/>
        </pc:sldMkLst>
      </pc:sldChg>
      <pc:sldChg chg="del">
        <pc:chgData name="Sayan Ranu" userId="2820c45f-ee2c-4ce8-9218-48eb8548b264" providerId="ADAL" clId="{E839AB27-6C3C-7840-BD29-28F82BE44A5D}" dt="2023-07-30T00:41:46.758" v="201" actId="2696"/>
        <pc:sldMkLst>
          <pc:docMk/>
          <pc:sldMk cId="3283671122" sldId="261"/>
        </pc:sldMkLst>
      </pc:sldChg>
      <pc:sldChg chg="del">
        <pc:chgData name="Sayan Ranu" userId="2820c45f-ee2c-4ce8-9218-48eb8548b264" providerId="ADAL" clId="{E839AB27-6C3C-7840-BD29-28F82BE44A5D}" dt="2023-07-30T00:41:46.765" v="202" actId="2696"/>
        <pc:sldMkLst>
          <pc:docMk/>
          <pc:sldMk cId="778630113" sldId="262"/>
        </pc:sldMkLst>
      </pc:sldChg>
      <pc:sldChg chg="modSp mod">
        <pc:chgData name="Sayan Ranu" userId="2820c45f-ee2c-4ce8-9218-48eb8548b264" providerId="ADAL" clId="{E839AB27-6C3C-7840-BD29-28F82BE44A5D}" dt="2023-07-29T23:22:58.481" v="199" actId="20578"/>
        <pc:sldMkLst>
          <pc:docMk/>
          <pc:sldMk cId="558267359" sldId="264"/>
        </pc:sldMkLst>
        <pc:spChg chg="mod">
          <ac:chgData name="Sayan Ranu" userId="2820c45f-ee2c-4ce8-9218-48eb8548b264" providerId="ADAL" clId="{E839AB27-6C3C-7840-BD29-28F82BE44A5D}" dt="2023-07-29T23:22:58.481" v="199" actId="20578"/>
          <ac:spMkLst>
            <pc:docMk/>
            <pc:sldMk cId="558267359" sldId="264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E839AB27-6C3C-7840-BD29-28F82BE44A5D}" dt="2023-07-30T00:58:44.395" v="584" actId="20577"/>
        <pc:sldMkLst>
          <pc:docMk/>
          <pc:sldMk cId="2976464358" sldId="265"/>
        </pc:sldMkLst>
        <pc:spChg chg="mod">
          <ac:chgData name="Sayan Ranu" userId="2820c45f-ee2c-4ce8-9218-48eb8548b264" providerId="ADAL" clId="{E839AB27-6C3C-7840-BD29-28F82BE44A5D}" dt="2023-07-30T00:58:44.395" v="584" actId="20577"/>
          <ac:spMkLst>
            <pc:docMk/>
            <pc:sldMk cId="2976464358" sldId="265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E839AB27-6C3C-7840-BD29-28F82BE44A5D}" dt="2023-07-30T00:43:25.900" v="267" actId="5793"/>
        <pc:sldMkLst>
          <pc:docMk/>
          <pc:sldMk cId="3965817557" sldId="271"/>
        </pc:sldMkLst>
        <pc:spChg chg="mod">
          <ac:chgData name="Sayan Ranu" userId="2820c45f-ee2c-4ce8-9218-48eb8548b264" providerId="ADAL" clId="{E839AB27-6C3C-7840-BD29-28F82BE44A5D}" dt="2023-07-30T00:43:25.900" v="267" actId="5793"/>
          <ac:spMkLst>
            <pc:docMk/>
            <pc:sldMk cId="3965817557" sldId="271"/>
            <ac:spMk id="5" creationId="{356D28C6-49E3-4ACA-80D1-51CB0E827703}"/>
          </ac:spMkLst>
        </pc:spChg>
      </pc:sldChg>
      <pc:sldChg chg="del">
        <pc:chgData name="Sayan Ranu" userId="2820c45f-ee2c-4ce8-9218-48eb8548b264" providerId="ADAL" clId="{E839AB27-6C3C-7840-BD29-28F82BE44A5D}" dt="2023-07-30T00:41:46.768" v="203" actId="2696"/>
        <pc:sldMkLst>
          <pc:docMk/>
          <pc:sldMk cId="1692783360" sldId="275"/>
        </pc:sldMkLst>
      </pc:sldChg>
      <pc:sldChg chg="delSp modSp del mod">
        <pc:chgData name="Sayan Ranu" userId="2820c45f-ee2c-4ce8-9218-48eb8548b264" providerId="ADAL" clId="{E839AB27-6C3C-7840-BD29-28F82BE44A5D}" dt="2023-07-31T17:08:54.442" v="589" actId="2696"/>
        <pc:sldMkLst>
          <pc:docMk/>
          <pc:sldMk cId="3473471002" sldId="278"/>
        </pc:sldMkLst>
        <pc:spChg chg="mod">
          <ac:chgData name="Sayan Ranu" userId="2820c45f-ee2c-4ce8-9218-48eb8548b264" providerId="ADAL" clId="{E839AB27-6C3C-7840-BD29-28F82BE44A5D}" dt="2023-07-31T17:08:44.580" v="588" actId="20577"/>
          <ac:spMkLst>
            <pc:docMk/>
            <pc:sldMk cId="3473471002" sldId="278"/>
            <ac:spMk id="3" creationId="{96187537-83A1-4128-A9E7-411CCB6328AE}"/>
          </ac:spMkLst>
        </pc:spChg>
        <pc:inkChg chg="del">
          <ac:chgData name="Sayan Ranu" userId="2820c45f-ee2c-4ce8-9218-48eb8548b264" providerId="ADAL" clId="{E839AB27-6C3C-7840-BD29-28F82BE44A5D}" dt="2023-07-31T17:08:42.131" v="587" actId="478"/>
          <ac:inkMkLst>
            <pc:docMk/>
            <pc:sldMk cId="3473471002" sldId="278"/>
            <ac:inkMk id="4" creationId="{27587E27-1CEE-F15C-523F-B441F98B4E24}"/>
          </ac:inkMkLst>
        </pc:inkChg>
      </pc:sldChg>
      <pc:sldChg chg="modSp mod">
        <pc:chgData name="Sayan Ranu" userId="2820c45f-ee2c-4ce8-9218-48eb8548b264" providerId="ADAL" clId="{E839AB27-6C3C-7840-BD29-28F82BE44A5D}" dt="2023-07-30T00:54:54.679" v="575" actId="20577"/>
        <pc:sldMkLst>
          <pc:docMk/>
          <pc:sldMk cId="282042550" sldId="284"/>
        </pc:sldMkLst>
        <pc:spChg chg="mod">
          <ac:chgData name="Sayan Ranu" userId="2820c45f-ee2c-4ce8-9218-48eb8548b264" providerId="ADAL" clId="{E839AB27-6C3C-7840-BD29-28F82BE44A5D}" dt="2023-07-30T00:54:54.679" v="575" actId="20577"/>
          <ac:spMkLst>
            <pc:docMk/>
            <pc:sldMk cId="282042550" sldId="284"/>
            <ac:spMk id="2" creationId="{00000000-0000-0000-0000-000000000000}"/>
          </ac:spMkLst>
        </pc:spChg>
        <pc:spChg chg="mod">
          <ac:chgData name="Sayan Ranu" userId="2820c45f-ee2c-4ce8-9218-48eb8548b264" providerId="ADAL" clId="{E839AB27-6C3C-7840-BD29-28F82BE44A5D}" dt="2023-07-30T00:54:46.002" v="574" actId="20577"/>
          <ac:spMkLst>
            <pc:docMk/>
            <pc:sldMk cId="282042550" sldId="284"/>
            <ac:spMk id="3" creationId="{00000000-0000-0000-0000-000000000000}"/>
          </ac:spMkLst>
        </pc:spChg>
      </pc:sldChg>
      <pc:sldChg chg="delSp modSp mod">
        <pc:chgData name="Sayan Ranu" userId="2820c45f-ee2c-4ce8-9218-48eb8548b264" providerId="ADAL" clId="{E839AB27-6C3C-7840-BD29-28F82BE44A5D}" dt="2023-07-31T17:08:34.482" v="586" actId="20577"/>
        <pc:sldMkLst>
          <pc:docMk/>
          <pc:sldMk cId="92081223" sldId="286"/>
        </pc:sldMkLst>
        <pc:spChg chg="mod">
          <ac:chgData name="Sayan Ranu" userId="2820c45f-ee2c-4ce8-9218-48eb8548b264" providerId="ADAL" clId="{E839AB27-6C3C-7840-BD29-28F82BE44A5D}" dt="2023-07-31T17:08:34.482" v="586" actId="20577"/>
          <ac:spMkLst>
            <pc:docMk/>
            <pc:sldMk cId="92081223" sldId="286"/>
            <ac:spMk id="3" creationId="{8872DE7D-4142-4F37-9D62-6465DB21FD9F}"/>
          </ac:spMkLst>
        </pc:spChg>
        <pc:inkChg chg="del">
          <ac:chgData name="Sayan Ranu" userId="2820c45f-ee2c-4ce8-9218-48eb8548b264" providerId="ADAL" clId="{E839AB27-6C3C-7840-BD29-28F82BE44A5D}" dt="2023-07-31T17:08:26.686" v="585" actId="478"/>
          <ac:inkMkLst>
            <pc:docMk/>
            <pc:sldMk cId="92081223" sldId="286"/>
            <ac:inkMk id="4" creationId="{82BC51D1-2437-8E41-C4DD-7F63664FE0F9}"/>
          </ac:inkMkLst>
        </pc:inkChg>
      </pc:sldChg>
      <pc:sldChg chg="modSp new mod ord">
        <pc:chgData name="Sayan Ranu" userId="2820c45f-ee2c-4ce8-9218-48eb8548b264" providerId="ADAL" clId="{E839AB27-6C3C-7840-BD29-28F82BE44A5D}" dt="2023-07-30T00:52:46.361" v="533" actId="20577"/>
        <pc:sldMkLst>
          <pc:docMk/>
          <pc:sldMk cId="3222004108" sldId="288"/>
        </pc:sldMkLst>
        <pc:spChg chg="mod">
          <ac:chgData name="Sayan Ranu" userId="2820c45f-ee2c-4ce8-9218-48eb8548b264" providerId="ADAL" clId="{E839AB27-6C3C-7840-BD29-28F82BE44A5D}" dt="2023-07-30T00:46:35.540" v="278" actId="20577"/>
          <ac:spMkLst>
            <pc:docMk/>
            <pc:sldMk cId="3222004108" sldId="288"/>
            <ac:spMk id="2" creationId="{A2726EAE-7182-540C-98E9-D3B1613B3B32}"/>
          </ac:spMkLst>
        </pc:spChg>
        <pc:spChg chg="mod">
          <ac:chgData name="Sayan Ranu" userId="2820c45f-ee2c-4ce8-9218-48eb8548b264" providerId="ADAL" clId="{E839AB27-6C3C-7840-BD29-28F82BE44A5D}" dt="2023-07-30T00:52:46.361" v="533" actId="20577"/>
          <ac:spMkLst>
            <pc:docMk/>
            <pc:sldMk cId="3222004108" sldId="288"/>
            <ac:spMk id="3" creationId="{728BFC1C-810A-AC30-1FE8-DB4534916DE5}"/>
          </ac:spMkLst>
        </pc:spChg>
      </pc:sldChg>
    </pc:docChg>
  </pc:docChgLst>
  <pc:docChgLst>
    <pc:chgData name="Sayan Ranu" userId="2820c45f-ee2c-4ce8-9218-48eb8548b264" providerId="ADAL" clId="{7AA1DD6F-ED0A-924C-B3F8-B3ABE63FB980}"/>
    <pc:docChg chg="custSel modSld">
      <pc:chgData name="Sayan Ranu" userId="2820c45f-ee2c-4ce8-9218-48eb8548b264" providerId="ADAL" clId="{7AA1DD6F-ED0A-924C-B3F8-B3ABE63FB980}" dt="2020-09-29T11:05:16.999" v="0" actId="7634"/>
      <pc:docMkLst>
        <pc:docMk/>
      </pc:docMkLst>
      <pc:sldChg chg="addSp">
        <pc:chgData name="Sayan Ranu" userId="2820c45f-ee2c-4ce8-9218-48eb8548b264" providerId="ADAL" clId="{7AA1DD6F-ED0A-924C-B3F8-B3ABE63FB980}" dt="2020-09-29T11:05:16.999" v="0" actId="7634"/>
        <pc:sldMkLst>
          <pc:docMk/>
          <pc:sldMk cId="3552050123" sldId="257"/>
        </pc:sldMkLst>
        <pc:inkChg chg="add">
          <ac:chgData name="Sayan Ranu" userId="2820c45f-ee2c-4ce8-9218-48eb8548b264" providerId="ADAL" clId="{7AA1DD6F-ED0A-924C-B3F8-B3ABE63FB980}" dt="2020-09-29T11:05:16.999" v="0" actId="7634"/>
          <ac:inkMkLst>
            <pc:docMk/>
            <pc:sldMk cId="3552050123" sldId="257"/>
            <ac:inkMk id="4" creationId="{8197F546-983C-8F43-9039-01DC121CFED8}"/>
          </ac:inkMkLst>
        </pc:inkChg>
      </pc:sldChg>
    </pc:docChg>
  </pc:docChgLst>
  <pc:docChgLst>
    <pc:chgData name="Sayan Ranu" userId="2820c45f-ee2c-4ce8-9218-48eb8548b264" providerId="ADAL" clId="{08BE65C3-7286-492D-8A0F-4EC559F77139}"/>
    <pc:docChg chg="custSel addSld modSld">
      <pc:chgData name="Sayan Ranu" userId="2820c45f-ee2c-4ce8-9218-48eb8548b264" providerId="ADAL" clId="{08BE65C3-7286-492D-8A0F-4EC559F77139}" dt="2020-09-29T05:31:00.782" v="1178" actId="5793"/>
      <pc:docMkLst>
        <pc:docMk/>
      </pc:docMkLst>
      <pc:sldChg chg="modSp mod">
        <pc:chgData name="Sayan Ranu" userId="2820c45f-ee2c-4ce8-9218-48eb8548b264" providerId="ADAL" clId="{08BE65C3-7286-492D-8A0F-4EC559F77139}" dt="2020-09-29T03:45:19.036" v="247" actId="20577"/>
        <pc:sldMkLst>
          <pc:docMk/>
          <pc:sldMk cId="282116443" sldId="258"/>
        </pc:sldMkLst>
        <pc:spChg chg="mod">
          <ac:chgData name="Sayan Ranu" userId="2820c45f-ee2c-4ce8-9218-48eb8548b264" providerId="ADAL" clId="{08BE65C3-7286-492D-8A0F-4EC559F77139}" dt="2020-09-29T03:45:19.036" v="247" actId="20577"/>
          <ac:spMkLst>
            <pc:docMk/>
            <pc:sldMk cId="282116443" sldId="258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08BE65C3-7286-492D-8A0F-4EC559F77139}" dt="2020-09-29T04:59:50.099" v="664" actId="20577"/>
        <pc:sldMkLst>
          <pc:docMk/>
          <pc:sldMk cId="558267359" sldId="264"/>
        </pc:sldMkLst>
        <pc:spChg chg="mod">
          <ac:chgData name="Sayan Ranu" userId="2820c45f-ee2c-4ce8-9218-48eb8548b264" providerId="ADAL" clId="{08BE65C3-7286-492D-8A0F-4EC559F77139}" dt="2020-09-29T04:59:50.099" v="664" actId="20577"/>
          <ac:spMkLst>
            <pc:docMk/>
            <pc:sldMk cId="558267359" sldId="264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08BE65C3-7286-492D-8A0F-4EC559F77139}" dt="2020-09-29T04:58:28.437" v="574" actId="20577"/>
        <pc:sldMkLst>
          <pc:docMk/>
          <pc:sldMk cId="2976464358" sldId="265"/>
        </pc:sldMkLst>
        <pc:spChg chg="mod">
          <ac:chgData name="Sayan Ranu" userId="2820c45f-ee2c-4ce8-9218-48eb8548b264" providerId="ADAL" clId="{08BE65C3-7286-492D-8A0F-4EC559F77139}" dt="2020-09-29T04:58:28.437" v="574" actId="20577"/>
          <ac:spMkLst>
            <pc:docMk/>
            <pc:sldMk cId="2976464358" sldId="265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08BE65C3-7286-492D-8A0F-4EC559F77139}" dt="2020-09-29T04:56:47.378" v="504" actId="20578"/>
        <pc:sldMkLst>
          <pc:docMk/>
          <pc:sldMk cId="2164433810" sldId="267"/>
        </pc:sldMkLst>
        <pc:spChg chg="mod">
          <ac:chgData name="Sayan Ranu" userId="2820c45f-ee2c-4ce8-9218-48eb8548b264" providerId="ADAL" clId="{08BE65C3-7286-492D-8A0F-4EC559F77139}" dt="2020-09-29T04:56:47.378" v="504" actId="20578"/>
          <ac:spMkLst>
            <pc:docMk/>
            <pc:sldMk cId="2164433810" sldId="267"/>
            <ac:spMk id="3" creationId="{00000000-0000-0000-0000-000000000000}"/>
          </ac:spMkLst>
        </pc:spChg>
      </pc:sldChg>
      <pc:sldChg chg="modSp mod modShow">
        <pc:chgData name="Sayan Ranu" userId="2820c45f-ee2c-4ce8-9218-48eb8548b264" providerId="ADAL" clId="{08BE65C3-7286-492D-8A0F-4EC559F77139}" dt="2020-09-24T07:35:14.734" v="7" actId="729"/>
        <pc:sldMkLst>
          <pc:docMk/>
          <pc:sldMk cId="2627197896" sldId="269"/>
        </pc:sldMkLst>
        <pc:spChg chg="mod">
          <ac:chgData name="Sayan Ranu" userId="2820c45f-ee2c-4ce8-9218-48eb8548b264" providerId="ADAL" clId="{08BE65C3-7286-492D-8A0F-4EC559F77139}" dt="2020-09-24T07:34:27.892" v="6" actId="27636"/>
          <ac:spMkLst>
            <pc:docMk/>
            <pc:sldMk cId="2627197896" sldId="269"/>
            <ac:spMk id="3" creationId="{00000000-0000-0000-0000-000000000000}"/>
          </ac:spMkLst>
        </pc:spChg>
      </pc:sldChg>
      <pc:sldChg chg="addSp delSp modSp mod">
        <pc:chgData name="Sayan Ranu" userId="2820c45f-ee2c-4ce8-9218-48eb8548b264" providerId="ADAL" clId="{08BE65C3-7286-492D-8A0F-4EC559F77139}" dt="2020-09-29T04:57:01.634" v="545" actId="20577"/>
        <pc:sldMkLst>
          <pc:docMk/>
          <pc:sldMk cId="3965817557" sldId="271"/>
        </pc:sldMkLst>
        <pc:spChg chg="add mod">
          <ac:chgData name="Sayan Ranu" userId="2820c45f-ee2c-4ce8-9218-48eb8548b264" providerId="ADAL" clId="{08BE65C3-7286-492D-8A0F-4EC559F77139}" dt="2020-09-29T04:57:01.634" v="545" actId="20577"/>
          <ac:spMkLst>
            <pc:docMk/>
            <pc:sldMk cId="3965817557" sldId="271"/>
            <ac:spMk id="5" creationId="{356D28C6-49E3-4ACA-80D1-51CB0E827703}"/>
          </ac:spMkLst>
        </pc:spChg>
        <pc:picChg chg="del">
          <ac:chgData name="Sayan Ranu" userId="2820c45f-ee2c-4ce8-9218-48eb8548b264" providerId="ADAL" clId="{08BE65C3-7286-492D-8A0F-4EC559F77139}" dt="2020-09-24T07:36:00.206" v="12" actId="478"/>
          <ac:picMkLst>
            <pc:docMk/>
            <pc:sldMk cId="3965817557" sldId="271"/>
            <ac:picMk id="4" creationId="{47EE7EB5-07A1-4E0F-B835-88FE4FB25916}"/>
          </ac:picMkLst>
        </pc:picChg>
      </pc:sldChg>
      <pc:sldChg chg="modSp mod">
        <pc:chgData name="Sayan Ranu" userId="2820c45f-ee2c-4ce8-9218-48eb8548b264" providerId="ADAL" clId="{08BE65C3-7286-492D-8A0F-4EC559F77139}" dt="2020-09-29T05:04:58.365" v="969" actId="20577"/>
        <pc:sldMkLst>
          <pc:docMk/>
          <pc:sldMk cId="3473471002" sldId="278"/>
        </pc:sldMkLst>
        <pc:spChg chg="mod">
          <ac:chgData name="Sayan Ranu" userId="2820c45f-ee2c-4ce8-9218-48eb8548b264" providerId="ADAL" clId="{08BE65C3-7286-492D-8A0F-4EC559F77139}" dt="2020-09-29T04:55:10.604" v="333" actId="20577"/>
          <ac:spMkLst>
            <pc:docMk/>
            <pc:sldMk cId="3473471002" sldId="278"/>
            <ac:spMk id="2" creationId="{1C150FC6-C8CC-4249-BAA4-5A162E0445D1}"/>
          </ac:spMkLst>
        </pc:spChg>
        <pc:spChg chg="mod">
          <ac:chgData name="Sayan Ranu" userId="2820c45f-ee2c-4ce8-9218-48eb8548b264" providerId="ADAL" clId="{08BE65C3-7286-492D-8A0F-4EC559F77139}" dt="2020-09-29T05:04:58.365" v="969" actId="20577"/>
          <ac:spMkLst>
            <pc:docMk/>
            <pc:sldMk cId="3473471002" sldId="278"/>
            <ac:spMk id="3" creationId="{96187537-83A1-4128-A9E7-411CCB6328AE}"/>
          </ac:spMkLst>
        </pc:spChg>
      </pc:sldChg>
      <pc:sldChg chg="mod modShow">
        <pc:chgData name="Sayan Ranu" userId="2820c45f-ee2c-4ce8-9218-48eb8548b264" providerId="ADAL" clId="{08BE65C3-7286-492D-8A0F-4EC559F77139}" dt="2020-09-24T07:36:19.514" v="13" actId="729"/>
        <pc:sldMkLst>
          <pc:docMk/>
          <pc:sldMk cId="1918424741" sldId="283"/>
        </pc:sldMkLst>
      </pc:sldChg>
      <pc:sldChg chg="modSp mod modAnim modShow">
        <pc:chgData name="Sayan Ranu" userId="2820c45f-ee2c-4ce8-9218-48eb8548b264" providerId="ADAL" clId="{08BE65C3-7286-492D-8A0F-4EC559F77139}" dt="2020-09-29T04:54:53.195" v="307" actId="729"/>
        <pc:sldMkLst>
          <pc:docMk/>
          <pc:sldMk cId="282042550" sldId="284"/>
        </pc:sldMkLst>
        <pc:spChg chg="mod">
          <ac:chgData name="Sayan Ranu" userId="2820c45f-ee2c-4ce8-9218-48eb8548b264" providerId="ADAL" clId="{08BE65C3-7286-492D-8A0F-4EC559F77139}" dt="2020-09-24T07:35:41.732" v="11" actId="20577"/>
          <ac:spMkLst>
            <pc:docMk/>
            <pc:sldMk cId="282042550" sldId="284"/>
            <ac:spMk id="3" creationId="{00000000-0000-0000-0000-000000000000}"/>
          </ac:spMkLst>
        </pc:spChg>
      </pc:sldChg>
      <pc:sldChg chg="addSp modSp new mod">
        <pc:chgData name="Sayan Ranu" userId="2820c45f-ee2c-4ce8-9218-48eb8548b264" providerId="ADAL" clId="{08BE65C3-7286-492D-8A0F-4EC559F77139}" dt="2020-09-29T03:44:10.778" v="245" actId="207"/>
        <pc:sldMkLst>
          <pc:docMk/>
          <pc:sldMk cId="3502228145" sldId="285"/>
        </pc:sldMkLst>
        <pc:spChg chg="mod">
          <ac:chgData name="Sayan Ranu" userId="2820c45f-ee2c-4ce8-9218-48eb8548b264" providerId="ADAL" clId="{08BE65C3-7286-492D-8A0F-4EC559F77139}" dt="2020-09-29T03:41:28.587" v="32" actId="20577"/>
          <ac:spMkLst>
            <pc:docMk/>
            <pc:sldMk cId="3502228145" sldId="285"/>
            <ac:spMk id="2" creationId="{E53D1272-88DA-4328-A530-6F946DFC955E}"/>
          </ac:spMkLst>
        </pc:spChg>
        <pc:spChg chg="mod">
          <ac:chgData name="Sayan Ranu" userId="2820c45f-ee2c-4ce8-9218-48eb8548b264" providerId="ADAL" clId="{08BE65C3-7286-492D-8A0F-4EC559F77139}" dt="2020-09-29T03:44:10.778" v="245" actId="207"/>
          <ac:spMkLst>
            <pc:docMk/>
            <pc:sldMk cId="3502228145" sldId="285"/>
            <ac:spMk id="3" creationId="{CD01F854-B574-4F4A-9E7B-1AA3F5C38DB4}"/>
          </ac:spMkLst>
        </pc:spChg>
        <pc:spChg chg="add mod">
          <ac:chgData name="Sayan Ranu" userId="2820c45f-ee2c-4ce8-9218-48eb8548b264" providerId="ADAL" clId="{08BE65C3-7286-492D-8A0F-4EC559F77139}" dt="2020-09-29T03:43:33.877" v="240" actId="1076"/>
          <ac:spMkLst>
            <pc:docMk/>
            <pc:sldMk cId="3502228145" sldId="285"/>
            <ac:spMk id="7" creationId="{78B5863C-4A4D-4864-A8F3-C8BB6B532BDF}"/>
          </ac:spMkLst>
        </pc:spChg>
        <pc:picChg chg="add mod">
          <ac:chgData name="Sayan Ranu" userId="2820c45f-ee2c-4ce8-9218-48eb8548b264" providerId="ADAL" clId="{08BE65C3-7286-492D-8A0F-4EC559F77139}" dt="2020-09-29T03:43:31.145" v="239" actId="1076"/>
          <ac:picMkLst>
            <pc:docMk/>
            <pc:sldMk cId="3502228145" sldId="285"/>
            <ac:picMk id="5" creationId="{6D5808B2-B81C-4BE2-810E-1AD6D5EB51F3}"/>
          </ac:picMkLst>
        </pc:picChg>
      </pc:sldChg>
      <pc:sldChg chg="modSp new mod">
        <pc:chgData name="Sayan Ranu" userId="2820c45f-ee2c-4ce8-9218-48eb8548b264" providerId="ADAL" clId="{08BE65C3-7286-492D-8A0F-4EC559F77139}" dt="2020-09-29T05:03:04.895" v="955" actId="20577"/>
        <pc:sldMkLst>
          <pc:docMk/>
          <pc:sldMk cId="92081223" sldId="286"/>
        </pc:sldMkLst>
        <pc:spChg chg="mod">
          <ac:chgData name="Sayan Ranu" userId="2820c45f-ee2c-4ce8-9218-48eb8548b264" providerId="ADAL" clId="{08BE65C3-7286-492D-8A0F-4EC559F77139}" dt="2020-09-29T05:00:29.092" v="669" actId="20577"/>
          <ac:spMkLst>
            <pc:docMk/>
            <pc:sldMk cId="92081223" sldId="286"/>
            <ac:spMk id="2" creationId="{7D255A60-1F3B-4D5A-B4BE-7B6F8A620B4C}"/>
          </ac:spMkLst>
        </pc:spChg>
        <pc:spChg chg="mod">
          <ac:chgData name="Sayan Ranu" userId="2820c45f-ee2c-4ce8-9218-48eb8548b264" providerId="ADAL" clId="{08BE65C3-7286-492D-8A0F-4EC559F77139}" dt="2020-09-29T05:03:04.895" v="955" actId="20577"/>
          <ac:spMkLst>
            <pc:docMk/>
            <pc:sldMk cId="92081223" sldId="286"/>
            <ac:spMk id="3" creationId="{8872DE7D-4142-4F37-9D62-6465DB21FD9F}"/>
          </ac:spMkLst>
        </pc:spChg>
      </pc:sldChg>
      <pc:sldChg chg="modSp new mod">
        <pc:chgData name="Sayan Ranu" userId="2820c45f-ee2c-4ce8-9218-48eb8548b264" providerId="ADAL" clId="{08BE65C3-7286-492D-8A0F-4EC559F77139}" dt="2020-09-29T05:03:24.408" v="967" actId="20577"/>
        <pc:sldMkLst>
          <pc:docMk/>
          <pc:sldMk cId="194638908" sldId="287"/>
        </pc:sldMkLst>
        <pc:spChg chg="mod">
          <ac:chgData name="Sayan Ranu" userId="2820c45f-ee2c-4ce8-9218-48eb8548b264" providerId="ADAL" clId="{08BE65C3-7286-492D-8A0F-4EC559F77139}" dt="2020-09-29T05:03:24.408" v="967" actId="20577"/>
          <ac:spMkLst>
            <pc:docMk/>
            <pc:sldMk cId="194638908" sldId="287"/>
            <ac:spMk id="2" creationId="{597B787C-05E3-4FBC-A928-84C7FC1509E0}"/>
          </ac:spMkLst>
        </pc:spChg>
      </pc:sldChg>
      <pc:sldChg chg="modSp new mod">
        <pc:chgData name="Sayan Ranu" userId="2820c45f-ee2c-4ce8-9218-48eb8548b264" providerId="ADAL" clId="{08BE65C3-7286-492D-8A0F-4EC559F77139}" dt="2020-09-29T05:31:00.782" v="1178" actId="5793"/>
        <pc:sldMkLst>
          <pc:docMk/>
          <pc:sldMk cId="1653441683" sldId="288"/>
        </pc:sldMkLst>
        <pc:spChg chg="mod">
          <ac:chgData name="Sayan Ranu" userId="2820c45f-ee2c-4ce8-9218-48eb8548b264" providerId="ADAL" clId="{08BE65C3-7286-492D-8A0F-4EC559F77139}" dt="2020-09-29T05:30:18.541" v="990" actId="20577"/>
          <ac:spMkLst>
            <pc:docMk/>
            <pc:sldMk cId="1653441683" sldId="288"/>
            <ac:spMk id="2" creationId="{6961B351-3ECE-4217-926E-4F069FAB30E0}"/>
          </ac:spMkLst>
        </pc:spChg>
        <pc:spChg chg="mod">
          <ac:chgData name="Sayan Ranu" userId="2820c45f-ee2c-4ce8-9218-48eb8548b264" providerId="ADAL" clId="{08BE65C3-7286-492D-8A0F-4EC559F77139}" dt="2020-09-29T05:31:00.782" v="1178" actId="5793"/>
          <ac:spMkLst>
            <pc:docMk/>
            <pc:sldMk cId="1653441683" sldId="288"/>
            <ac:spMk id="3" creationId="{693AF64D-7923-419C-B114-0982DD0056A4}"/>
          </ac:spMkLst>
        </pc:spChg>
      </pc:sldChg>
    </pc:docChg>
  </pc:docChgLst>
  <pc:docChgLst>
    <pc:chgData name="Sayan Ranu" userId="ef92560ae8680184" providerId="LiveId" clId="{4AC967C2-6ED8-4D5D-91FD-8DB58AB1984F}"/>
    <pc:docChg chg="custSel delSld modSld sldOrd">
      <pc:chgData name="Sayan Ranu" userId="ef92560ae8680184" providerId="LiveId" clId="{4AC967C2-6ED8-4D5D-91FD-8DB58AB1984F}" dt="2019-07-22T10:03:07.594" v="129" actId="20577"/>
      <pc:docMkLst>
        <pc:docMk/>
      </pc:docMkLst>
      <pc:sldChg chg="modSp">
        <pc:chgData name="Sayan Ranu" userId="ef92560ae8680184" providerId="LiveId" clId="{4AC967C2-6ED8-4D5D-91FD-8DB58AB1984F}" dt="2019-07-22T10:03:07.594" v="129" actId="20577"/>
        <pc:sldMkLst>
          <pc:docMk/>
          <pc:sldMk cId="200265959" sldId="256"/>
        </pc:sldMkLst>
        <pc:spChg chg="mod">
          <ac:chgData name="Sayan Ranu" userId="ef92560ae8680184" providerId="LiveId" clId="{4AC967C2-6ED8-4D5D-91FD-8DB58AB1984F}" dt="2019-07-22T10:03:07.594" v="129" actId="20577"/>
          <ac:spMkLst>
            <pc:docMk/>
            <pc:sldMk cId="200265959" sldId="256"/>
            <ac:spMk id="3" creationId="{00000000-0000-0000-0000-000000000000}"/>
          </ac:spMkLst>
        </pc:spChg>
      </pc:sldChg>
      <pc:sldChg chg="addSp delSp modSp">
        <pc:chgData name="Sayan Ranu" userId="ef92560ae8680184" providerId="LiveId" clId="{4AC967C2-6ED8-4D5D-91FD-8DB58AB1984F}" dt="2019-07-22T08:58:56.588" v="93"/>
        <pc:sldMkLst>
          <pc:docMk/>
          <pc:sldMk cId="282116443" sldId="258"/>
        </pc:sldMkLst>
        <pc:spChg chg="mod">
          <ac:chgData name="Sayan Ranu" userId="ef92560ae8680184" providerId="LiveId" clId="{4AC967C2-6ED8-4D5D-91FD-8DB58AB1984F}" dt="2019-07-22T08:55:22.421" v="90" actId="14100"/>
          <ac:spMkLst>
            <pc:docMk/>
            <pc:sldMk cId="282116443" sldId="258"/>
            <ac:spMk id="3" creationId="{00000000-0000-0000-0000-000000000000}"/>
          </ac:spMkLst>
        </pc:spChg>
        <pc:picChg chg="add del">
          <ac:chgData name="Sayan Ranu" userId="ef92560ae8680184" providerId="LiveId" clId="{4AC967C2-6ED8-4D5D-91FD-8DB58AB1984F}" dt="2019-07-22T08:54:43.080" v="86"/>
          <ac:picMkLst>
            <pc:docMk/>
            <pc:sldMk cId="282116443" sldId="258"/>
            <ac:picMk id="4" creationId="{92E79728-E805-47B1-A984-277357604137}"/>
          </ac:picMkLst>
        </pc:picChg>
        <pc:picChg chg="add del mod">
          <ac:chgData name="Sayan Ranu" userId="ef92560ae8680184" providerId="LiveId" clId="{4AC967C2-6ED8-4D5D-91FD-8DB58AB1984F}" dt="2019-07-22T08:58:56.588" v="93"/>
          <ac:picMkLst>
            <pc:docMk/>
            <pc:sldMk cId="282116443" sldId="258"/>
            <ac:picMk id="5" creationId="{D1FA09C3-EF9B-4B12-893C-3F6C48BD4AA0}"/>
          </ac:picMkLst>
        </pc:picChg>
      </pc:sldChg>
      <pc:sldChg chg="ord">
        <pc:chgData name="Sayan Ranu" userId="ef92560ae8680184" providerId="LiveId" clId="{4AC967C2-6ED8-4D5D-91FD-8DB58AB1984F}" dt="2019-07-22T08:54:34.071" v="84"/>
        <pc:sldMkLst>
          <pc:docMk/>
          <pc:sldMk cId="1842014335" sldId="259"/>
        </pc:sldMkLst>
      </pc:sldChg>
      <pc:sldChg chg="ord">
        <pc:chgData name="Sayan Ranu" userId="ef92560ae8680184" providerId="LiveId" clId="{4AC967C2-6ED8-4D5D-91FD-8DB58AB1984F}" dt="2019-07-22T08:47:35.148" v="75"/>
        <pc:sldMkLst>
          <pc:docMk/>
          <pc:sldMk cId="2464898942" sldId="260"/>
        </pc:sldMkLst>
      </pc:sldChg>
      <pc:sldChg chg="ord">
        <pc:chgData name="Sayan Ranu" userId="ef92560ae8680184" providerId="LiveId" clId="{4AC967C2-6ED8-4D5D-91FD-8DB58AB1984F}" dt="2019-07-22T08:47:35.148" v="75"/>
        <pc:sldMkLst>
          <pc:docMk/>
          <pc:sldMk cId="3283671122" sldId="261"/>
        </pc:sldMkLst>
      </pc:sldChg>
      <pc:sldChg chg="ord">
        <pc:chgData name="Sayan Ranu" userId="ef92560ae8680184" providerId="LiveId" clId="{4AC967C2-6ED8-4D5D-91FD-8DB58AB1984F}" dt="2019-07-22T08:47:35.148" v="75"/>
        <pc:sldMkLst>
          <pc:docMk/>
          <pc:sldMk cId="778630113" sldId="262"/>
        </pc:sldMkLst>
      </pc:sldChg>
      <pc:sldChg chg="modSp">
        <pc:chgData name="Sayan Ranu" userId="ef92560ae8680184" providerId="LiveId" clId="{4AC967C2-6ED8-4D5D-91FD-8DB58AB1984F}" dt="2019-07-22T08:46:06.019" v="43" actId="20577"/>
        <pc:sldMkLst>
          <pc:docMk/>
          <pc:sldMk cId="558267359" sldId="264"/>
        </pc:sldMkLst>
        <pc:spChg chg="mod">
          <ac:chgData name="Sayan Ranu" userId="ef92560ae8680184" providerId="LiveId" clId="{4AC967C2-6ED8-4D5D-91FD-8DB58AB1984F}" dt="2019-07-22T08:46:06.019" v="43" actId="20577"/>
          <ac:spMkLst>
            <pc:docMk/>
            <pc:sldMk cId="558267359" sldId="264"/>
            <ac:spMk id="3" creationId="{00000000-0000-0000-0000-000000000000}"/>
          </ac:spMkLst>
        </pc:spChg>
      </pc:sldChg>
      <pc:sldChg chg="modSp">
        <pc:chgData name="Sayan Ranu" userId="ef92560ae8680184" providerId="LiveId" clId="{4AC967C2-6ED8-4D5D-91FD-8DB58AB1984F}" dt="2019-07-22T09:36:40.905" v="122" actId="20577"/>
        <pc:sldMkLst>
          <pc:docMk/>
          <pc:sldMk cId="2976464358" sldId="265"/>
        </pc:sldMkLst>
        <pc:spChg chg="mod">
          <ac:chgData name="Sayan Ranu" userId="ef92560ae8680184" providerId="LiveId" clId="{4AC967C2-6ED8-4D5D-91FD-8DB58AB1984F}" dt="2019-07-22T09:36:40.905" v="122" actId="20577"/>
          <ac:spMkLst>
            <pc:docMk/>
            <pc:sldMk cId="2976464358" sldId="265"/>
            <ac:spMk id="3" creationId="{00000000-0000-0000-0000-000000000000}"/>
          </ac:spMkLst>
        </pc:spChg>
      </pc:sldChg>
      <pc:sldChg chg="addSp delSp modSp">
        <pc:chgData name="Sayan Ranu" userId="ef92560ae8680184" providerId="LiveId" clId="{4AC967C2-6ED8-4D5D-91FD-8DB58AB1984F}" dt="2019-07-22T08:50:15.512" v="79" actId="732"/>
        <pc:sldMkLst>
          <pc:docMk/>
          <pc:sldMk cId="3965817557" sldId="271"/>
        </pc:sldMkLst>
        <pc:spChg chg="del mod">
          <ac:chgData name="Sayan Ranu" userId="ef92560ae8680184" providerId="LiveId" clId="{4AC967C2-6ED8-4D5D-91FD-8DB58AB1984F}" dt="2019-07-22T08:48:14.184" v="77"/>
          <ac:spMkLst>
            <pc:docMk/>
            <pc:sldMk cId="3965817557" sldId="271"/>
            <ac:spMk id="3" creationId="{00000000-0000-0000-0000-000000000000}"/>
          </ac:spMkLst>
        </pc:spChg>
        <pc:picChg chg="add mod modCrop">
          <ac:chgData name="Sayan Ranu" userId="ef92560ae8680184" providerId="LiveId" clId="{4AC967C2-6ED8-4D5D-91FD-8DB58AB1984F}" dt="2019-07-22T08:50:15.512" v="79" actId="732"/>
          <ac:picMkLst>
            <pc:docMk/>
            <pc:sldMk cId="3965817557" sldId="271"/>
            <ac:picMk id="4" creationId="{47EE7EB5-07A1-4E0F-B835-88FE4FB25916}"/>
          </ac:picMkLst>
        </pc:picChg>
      </pc:sldChg>
      <pc:sldChg chg="del">
        <pc:chgData name="Sayan Ranu" userId="ef92560ae8680184" providerId="LiveId" clId="{4AC967C2-6ED8-4D5D-91FD-8DB58AB1984F}" dt="2019-07-22T08:59:01.929" v="94" actId="2696"/>
        <pc:sldMkLst>
          <pc:docMk/>
          <pc:sldMk cId="2159049161" sldId="274"/>
        </pc:sldMkLst>
      </pc:sldChg>
      <pc:sldChg chg="ord">
        <pc:chgData name="Sayan Ranu" userId="ef92560ae8680184" providerId="LiveId" clId="{4AC967C2-6ED8-4D5D-91FD-8DB58AB1984F}" dt="2019-07-22T08:47:35.148" v="75"/>
        <pc:sldMkLst>
          <pc:docMk/>
          <pc:sldMk cId="1692783360" sldId="275"/>
        </pc:sldMkLst>
      </pc:sldChg>
      <pc:sldChg chg="ord">
        <pc:chgData name="Sayan Ranu" userId="ef92560ae8680184" providerId="LiveId" clId="{4AC967C2-6ED8-4D5D-91FD-8DB58AB1984F}" dt="2019-07-22T08:55:54.124" v="91"/>
        <pc:sldMkLst>
          <pc:docMk/>
          <pc:sldMk cId="2717102970" sldId="277"/>
        </pc:sldMkLst>
      </pc:sldChg>
      <pc:sldChg chg="del">
        <pc:chgData name="Sayan Ranu" userId="ef92560ae8680184" providerId="LiveId" clId="{4AC967C2-6ED8-4D5D-91FD-8DB58AB1984F}" dt="2019-07-22T08:51:33.045" v="83" actId="2696"/>
        <pc:sldMkLst>
          <pc:docMk/>
          <pc:sldMk cId="322573217" sldId="279"/>
        </pc:sldMkLst>
      </pc:sldChg>
      <pc:sldChg chg="del">
        <pc:chgData name="Sayan Ranu" userId="ef92560ae8680184" providerId="LiveId" clId="{4AC967C2-6ED8-4D5D-91FD-8DB58AB1984F}" dt="2019-07-22T08:51:26.112" v="82" actId="2696"/>
        <pc:sldMkLst>
          <pc:docMk/>
          <pc:sldMk cId="2006236695" sldId="280"/>
        </pc:sldMkLst>
      </pc:sldChg>
      <pc:sldChg chg="del">
        <pc:chgData name="Sayan Ranu" userId="ef92560ae8680184" providerId="LiveId" clId="{4AC967C2-6ED8-4D5D-91FD-8DB58AB1984F}" dt="2019-07-22T08:51:10.814" v="81" actId="2696"/>
        <pc:sldMkLst>
          <pc:docMk/>
          <pc:sldMk cId="2947044746" sldId="281"/>
        </pc:sldMkLst>
      </pc:sldChg>
      <pc:sldChg chg="del">
        <pc:chgData name="Sayan Ranu" userId="ef92560ae8680184" providerId="LiveId" clId="{4AC967C2-6ED8-4D5D-91FD-8DB58AB1984F}" dt="2019-07-22T08:51:03.855" v="80" actId="2696"/>
        <pc:sldMkLst>
          <pc:docMk/>
          <pc:sldMk cId="1340099210" sldId="28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16:53:13.272"/>
    </inkml:context>
    <inkml:brush xml:id="br0">
      <inkml:brushProperty name="height" value="0.053" units="cm"/>
      <inkml:brushProperty name="color" value="#FF0000"/>
    </inkml:brush>
  </inkml:definitions>
  <inkml:trace contextRef="#ctx0" brushRef="#br0">18658 4217 7823,'5'-13'-322,"-3"1"1,2 0 0,-2-1 0,1 1 0,3-1-1,-1 1 247,1 0 1,3 5 75,0 3 0,-2 2 2,1 2 0,-4 0-3,4 0 1,-4 0 6,5 0 0,-1 2-7,4 2 0,1-3 0,-1 3 1,2-2 2,2-2 0,4 0-1,5 0 1,-1 0-1,1 0 0,0-5-1,0 1 1,0-1 2,-1 1 1,5 2-2,0-2 1,0 3 0,-4 1 0,4 0-1,0 0 1,1 0 0,-1 0 0,-1 0 2,5 0 0,-1 0 0,1 0 1,7 0-8,-3 0 0,3-2 4,-3-2 1,4 3 1,1-3 0,3-2-2,-3 2 0,9-6-1,-2 2 1,5 1 1,0-1 1,-3 1 0,2-1 0,0-3-176,1 3 0,-3 1 172,2-2 0,3 7 34,-3-2 0,1-2-30,-4 2 0,-1 0 8,1 4 1,0 0 23,-1 0 1,2 0 3,3 0 0,-3 0-1,3 0 0,1 0 8,-1 0 0,-1 0-43,-3 0 0,-2 0-4,-2 0 0,3 0-31,1 0 1,0 0 45,3 0 1,1 0-12,-4 0 1,2 0-23,-6 0 0,2 0-5,1 0 1,2 4 18,3 0 0,0 0 3,8-4 0,-3 0 15,7 0 1,-2 0-1,-2 0 0,-2 0 4,-2 0 0,3 0-17,-3 0 1,-2 0 53,2 0 0,-5 0-26,0 0 1,4 0 4,1 0 1,-2 0-13,2 0 0,-5 0-3,0 0 1,4 0-8,1 0 0,2 0 0,2 0 1,-4 0-40,0 0 0,-4 0 40,4 0 1,-2 4-31,2 0 0,3 1 15,-3-5 0,-7 1 0,-2 3 1,-2-3 4,3 4 0,-2-3-66,-2 2 1,1-2 59,-6 2 1,6 1 3,-2 0 0,-1-1-15,2-4 0,-5 4 14,5 0 0,-2 0-25,1-4 0,3 0 30,-2 0 1,-2 2-1,2 2 1,-5-3 0,4 3 1,-5-2 1,2-2 0,0 1 14,0 3 0,-1-3 5,-4 4 0,2-3 3,2 2 1,-1-2 6,6 2 0,-1-3 58,5-1 0,-5 0-68,1 0 1,-6 0 3,1 0 1,-1 0-30,2 0 0,-4 0-7,3 0 1,-2-4 40,-2 0 0,0-1-1,1 0 1,-1 4 36,0-3 1,-1 1 118,-3-1 0,2 3-189,-7-3 0,3 2 60,-2 2 0,-4-1-66,-1-3 1,0 2-38,-8-2 1,5 3-117,-4 1 0,-1-4-13,-4-1 0,1 1-164,-1 4 1,-3 0 33,-1 0 299,-5 0 0,2 0 0,-16 0 0,-3 0 0</inkml:trace>
  <inkml:trace contextRef="#ctx0" brushRef="#br0" timeOffset="1">3957 5209 7857,'-12'0'-257,"0"0"0,5-1-890,2-4 768,-1 4 383,4-4 0,-2 5 6,8 0 0,3 1 0,6 3 1,0-3-20,4 4 1,4-4 10,7-1 1,0 0-2,5 0 1,0 0 6,4 0 1,2 0 0,2 0 1,1 0-6,7 0 0,0 0 0,8 0 0,1-1-170,4-4 0,0 1 173,0-8 0,5 2-116,-1-6 1,-31 8-1,0 1 311,31-10 0,3 3-85,-7-2 0,-3-2-150,-9 1 1,-2 1 156,-2 3 1,-3 5-248,-6 0 0,-6 4 78,-2-5 0,-4 7-80,-4-2 0,1 2-52,-6 2 1,-3 0 384,-5 0 1,-4 7-209,5 5 0,-7 6 0,4 7 0</inkml:trace>
  <inkml:trace contextRef="#ctx0" brushRef="#br0" timeOffset="2">26399 3274 7960,'-20'-18'0,"7"9"-550,4-4-689,7 9 826,-4-1 413,6 5 0,0 0 0,6 1 0,2 3 0,3 3 0,1 5 0,6 2 0,3 3 0,2 2 0,2 6 0,0 5 0,0 3 0,-1 2 0,1-2 0,0 3 0,0-3 0,0-3 0,0-1 0,1-4 0,3-5 0,-2-2 58,6-5 1,6-8 124,6-5 0,11-14-523,6-15 1,-26 9-1,2-4 415,5-5 1,1-4 0,7-3-1,1-2-341,-14 9 1,1 0 0,0 0 0,2 1-1,0 0 1,1-1 282,2-3 0,0 0 1,0 1-1,-2 1 0,0 0 1,0 0-65,1-1 1,0-1-1,-1 0 1,-2 1-1,0 1 1,-1 0 43,15-10 1,-1 1 0,-2 2-1,0 1-112,-1 3 1,-1 0 0,-4 4 0,0 2-115,1 1 0,-1 2 1,-6 5-1,-2 1 229,25-7 0,-6 4 0,-6 5 0,-1-3 0</inkml:trace>
  <inkml:trace contextRef="#ctx0" brushRef="#br0" timeOffset="3">12269 5197 8111,'-7'0'-2356,"2"0"2356,5 0 0,5 0 0,2 4 0,5 0 0,1 1 0,-1-1 0,2-2 0,2 2 0,0-3 0,4-1 0,1 2 0,4 2 0,1-3 0,3 3 0,-2 2 0,7-2 0,-1 0 0,4-4 0,1 0 0,4 0 0,2-1 0,6-3 0,-1 1 0,1-5 0,5 4-284,3-5 1,4 6 283,4-1 0,-1-1 0,-30 3 0,0 0 0,0-1 0,0 2 0,2 1 0,1 0 0,1-2 0,0-1 0,1 1 0,-1 0 0,0 0 0,1 0 0,-3 2 0,0 0 0,5-2 0,0 0 0,1 0 0,1 0 0,1-3 1,-1 0-181,0 1 1,-1 0 0,1-1 0,-1-1 180,0 0 0,1 0 0,1-1 1,1 1-231,-1 0 0,1 0 0,1 0 0,1-1 229,-3 1 1,1 0 0,2 0 0,0 0 12,0-1 0,0 1 0,-2 0 0,1 0-3,1-1 1,-1 1 0,0 1 0,0-1 1,1 2 1,-1 0-1,1 0 1,-1 1-9,-3 1 0,-1 0 0,4 1 0,-1 1 1,-5-2 0,0 0 0,3 1 0,0 0 4,-2 1 0,-1 0 0,1 0 0,0 0 0,-1 0 1,1 0 0,3 0 0,0-1 21,-2-1 0,0 0 0,2 1 0,0-1-21,-1-2 0,-1 0 0,-2 0 0,-1 1-142,0-1 1,-1-1-1,0 0 1,0-1 145,-1 2 0,-1 0 0,1-1 0,0 1 17,28-5 1,0 0 22,-4 4 0,0-3 3,0 4 1,-6-1 173,-2 0 0,-7 4-167,-1-3 1,-6 3-45,1 1 1,-4 0 332,-4 0 1,-3 0-307,-5 0 0,-5 0 441,-4 0 1,-2 0-582,-2 0 0,1 0 645,-1 0-843,-5 5 1,0-2 237,-3 5 1,-3-4 52,4 4 0,-4 1 0,-1 3 0,0 1 0,5 4 0,2 3 0</inkml:trace>
  <inkml:trace contextRef="#ctx0" brushRef="#br0" timeOffset="4">15519 10033 7776,'0'-12'0,"-4"0"-503,0-1-64,0 1 1,0 4 382,-1-1 1,1 5 196,4-4-14,0 5 5,0-2 9,0 5-13,0 0 0,6 0 0,5 0 7,5 0 0,5 0-1,-4 0 1,6 1-2,2 3 1,0-1 0,4 5 0,1-1 7,-1 1 0,5 3-8,-1-2 1,5 2 42,3 1 0,0 0-41,9 1 1,-3-1 1,7 1 1,1 3-276,-2 1 0,8-1 279,1-3 0,0-1 9,4 1 1,-1-2-3,1-3 1,-2 1 37,2-4 0,-4 4 90,-4 0 1,5-3 51,-5 3 0,5-2-1,-5 1 0,7 1-10,1-4 0,2 0-141,-2-1 0,2-2-62,-33 0 0,0 0 0,1-1 0,1-1 45,33 0 0,-31 0 0,-1 0-71,2 0 1,-1 0 0,2-2 0,1-1 20,-3-1 1,0-1 0,1 2 0,-1-1 30,-2 0 0,0 0 0,2 2 0,1 0-68,-1-2 0,0 0 0,2 2 0,0 1 46,-4-1 1,0 0 0,1 1-1,0 1-5,28 0 0,-30 0 0,0 0 39,34 0 1,-2 1 6,-2 3 1,0 3-31,-4 5 1,3 2 3,-7 3 0,2-4 7,2 4 0,-4-3-1,0-2 1,0-1 31,4-3 1,0 2 18,0-6 0,-4 0 98,0-4 0,-7 0-154,-2 0 1,0 0 212,-8 0 1,0 0-100,-3 0 0,-3 0 22,-1 0 0,-4 0-128,-5 0 0,-6 2 81,-2 2 1,-2-3 166,1 3 0,-6-2-229,2-2-146,-2 0-23,2 0-176,-5 0 10,-1 0 223,-6 0 173,0 0-61,5 0 0,-3-6-75,2-2 1,1-3-118,-1-1 0,5 3 57,-5 1 0,5 1 67,0-1 1,-2-2-104,1 6 0,-4-4 33,4 4 1,1-5 31,3 5 0,0-4 17,1 4 0,1-4 4,2 3 0,-1-3 97,6 4 1,0-4-102,3 4 1,5-6 98,0 2 1,6 1-78,-2-1 0,3 3 48,1-3 1,-1 5 6,-3-1 0,7 3 2,-3 1 1,4-4 2,1 0 0,-4 0 5,4 4 1,0 0 14,0 0 1,0 1 99,0 3 0,-4-3-43,4 4 0,1-4-58,-2-1 0,6 4-23,-2 0 0,3 0 61,2-4-1305,5 0 1254,2 0 0,-1-5 27,-2-3-91,-3 2-70,-1-5 0,-1 5 170,1-2 0,-2 1-41,-2 3 0,0 3 8,-4-3 0,3 2-1,-3 2 1,-1-4-73,-4 0 1,-1 0 15,-3 4 0,3-4-11,-3 0 0,-1 0 24,1 4 1,-4-2 585,4-2 0,-6 3-580,2-4 1,2 4 124,-2 1 0,0 0-65,-5 0 0,1 0-56,0 0 1,0 0 134,0 0 0,-2 0-92,-2 0 0,1 0 10,-6 0 0,2 0-49,-1 0 0,-3 0-1,2 0 1,2 0-76,-1 0 1,-1 0 51,-3 0 0,0 0-36,4 0 1,-3 0 15,2 0 1,-2 0-16,-2 0 0,2 0 45,3 0 0,-4 0 0,4 0 0,-3 0 13,-2 0 1,2 0 8,3 0 0,-4 0-3,4 0 0,-2 0 9,2 0 0,-4 0 2,4 0 0,1 0-17,-2 0 1,5 0 33,-4 0 1,3 0-3,-3 0 1,5-1 4,-1-3 1,1 1-39,-2-5 1,2 3-2,-5-3 1,5 4 37,-1-4 1,1 4 3,-2-5 1,4 7 8,-4-3 0,4 0-29,1 1 0,-5 0-16,1 4 1,0 0-13,3 0 1,3-2-2,2-2 1,-3 3-10,3-3 1,-3 2-16,-1 2 1,0 0-1,-1 0 1,5-1-19,0-3 1,6 2-16,-2-2 1,0-1 51,4 1 0,-7-5 14,8 5 0,-4-1-12,3 1 0,-1 1 1,-3-5 0,3 3 51,-3-3 1,3 5 7,1-1 1,0-1-31,1 1 1,-1-2-9,0 2 0,4 3-17,1-4 0,1 0 17,-2 1 1,-3-2-30,4 2 0,1 3 13,-2-3 0,0-2-3,-4 2 0,5 0 1,-1 4 1,1-4-3,-5 0 0,1-1 13,4 5 1,-4 0 1,4 0 0,-4 0-42,-1 0 1,1 0 37,-1 0 1,-4 0 63,0 0 1,-4-4-22,4 0 0,-5 0 8,1 4 1,-3 0-11,-1 0 1,-2 0 7,-2 0 1,-2 0 182,-2 0-187,-4 0 0,5 0-65,-5 0 0,-5 0 7,0 0-242,-5 0 145,8 0-259,-10 0 41,5 0-304,-6 0 88,0 0 1,-6 0 154,-2 0 1,-4 0 383,-5 0 0,-2 0 0,-6 0 0</inkml:trace>
  <inkml:trace contextRef="#ctx0" brushRef="#br0" timeOffset="5">4664 11199 7879,'7'-5'-531,"0"-2"-68,-3-5 1,-1-1 399,5 1 0,1-2 200,3-3 0,0 4 15,1-4 1,-1 7-15,1 2 0,-1 0-4,0-5 1,5 5 2,0 0 1,5 1-1,-2-1 0,0-3 4,0 3 0,1 2 0,4 2 0,1-2 2,3 2 1,-2-1 1,7 1 0,-6 2-7,6-2 0,-1-1 2,4 0 0,-1-3 15,-3 4 1,7-4-19,-3 4 1,3-6-2,-3 2 1,4-2 7,1 2 0,5-3-2,-2 2 1,-1 3-2,2-3 1,-1 1-1,5-4 1,-3 3-115,2 1 1,-6 1 113,7-1 0,-3-2-2,2 6 1,1 0-2,-1 4 1,1-4 0,0 0 0,-1 0 2,1 4 1,0 0-2,-1 0 1,2 0 24,3 0 1,-6-2 2,6-2 0,-6 3 64,6-3 0,-3-2-76,-1 2 1,-1-4 21,1 4 1,4-6 47,-1 2 1,2-3 8,-1-2 1,-3 2-70,3 3 0,-3-3-5,-1 3 0,-1 1-2,1-2 1,-1 7-7,1-2 0,0 1-78,-1-1 1,1 1 84,0-5 0,-1 4-48,1-5 1,-2 2 24,-2-1 1,2-3-9,-3 3 1,2 1 32,-1-1 1,-2 1 2,-3-1 0,-2-2-4,2 6 0,2-5 5,-2 5 0,0-1-27,-3 1 0,-1 2 19,0-2 1,0-1-59,1 1 0,-3-1 29,-2 5 1,2 0-5,-6 0 0,4 0 4,-4 0 0,0 5-4,-4-1 0,-1 4 105,1-4 1,0 4-107,0-4 0,-2 6-116,-2-2 1,2 3 112,-2 2 1,-2-2-11,2-3 0,-6 3 17,2-3 1,1 3-7,-2 2 0,2-1 14,-1 1 0,-4-1 3,4 0 1,-2 1 27,2-1 1,-3 1 15,2-1 0,-2-1-40,-2-3 0,5 3 47,-1-2 0,2 0 12,-1 0 1,-3 2-64,2-3 1,2-1 0,-1 1 1,3-4-14,-3 4 1,1-1-6,-2 2 0,2 2-4,3-3 0,2-1-10,-2 1 0,2-4 10,2 4 1,-4-5 9,0 1 1,1 2 41,7-2 0,-3 0-14,3-4 1,-3 1 4,-1 4 1,-1-4 16,1 3 0,0-3 6,0-1 1,0 0-36,0 0 1,1 0-9,3 0 1,-3 0-18,3 0 1,-3 0 30,-1 0 0,1 0-1,3 0 1,-3 0 6,3 0 0,1 0 1,-1 0 1,0 0-14,-4 0 1,4 0 4,0 0 0,1-1 45,-1-3 1,-3 3 3,3-4 0,-2 4-32,-3 1 0,1-1 1,0-3 0,0 2 55,0-2 0,-1 3-60,1 1 1,0-4-1,0-1 0,0 0-13,0 1 1,-5 2-1,1-2 1,-5 1-41,5-1 1,-4 3-14,3-3 0,-5 1-7,2-1 1,-3 3 48,-2-4 1,1 4-37,-1 1 1,0 0-60,1 0 45,-1 0 0,1 0-35,-1 0 0,-4 0-115,1 0 1,-5 0-32,4 0 1,-4 1-3,4 4-258,-5-4 484,8 4 0,-4-3 0,5 2 0,1-3 0,-1 5 0</inkml:trace>
  <inkml:trace contextRef="#ctx0" brushRef="#br0" timeOffset="6">12492 15292 7736,'-12'0'-1985,"-1"0"1986,7 0 7,0 0 1,5 0 12,-4 0-20,4 0 1,-4 0-3,10 0 0,-2 0-1,5 0 0,-4 0-5,5 0 14,-1 0 1,4 0 0,1 0 0,-1 0 27,0 0 0,1 4 71,-1 0 0,5 2-34,-1-2 1,2-3 20,-1 4 1,2-4 50,6-1 1,0 0-50,0 0 0,5 0 1,3 0 0,-1 0 0,1 0 0,0-4-6,4 0 0,4-1 18,1 5 1,-1-4-10,-4 0 1,0 0-30,1 4 1,3-1 4,0-3 1,2 2 43,-2-2 0,2-1-32,3 0 0,2 1-57,-3 4 0,2-4 77,-1 0 0,1-1-4,-6 0 1,4 4-22,-3-3 1,1 2-12,-2 2 0,-1 0 23,5 0 0,-3 0 11,3 0 1,-5 0-3,2 0 1,0 0 5,0 0 1,4 0-17,0 0 1,2 0-18,2 0 0,-1-1-130,1-3 1,0 3 142,-1-4 1,1 3-15,0-2 0,-5 2-53,1-2 1,-1 3 1,5 1 0,-1-2-13,1-2 0,0 3 50,-1-3 1,5-2-73,0 2 0,-1-2 45,-3 2 1,0 2-9,-1-7 1,1 5 53,0-4 1,-1 4 70,1-4 0,-1 5-90,1-1 1,0-2 19,-1 2 0,-1-2-61,-2 2 0,2 3 2,-2-3 1,-2 2 26,1 2 1,-3 0-12,3 0 0,-5 0 13,1 0 1,-6 0-12,-2 0 0,-1 0 9,1 0 1,-3 0-4,-5 0 1,0 0 13,0 0 1,-5 0 43,1 0 1,-6 0-8,2 0 81,-4 0 1,0 0-32,-1 0 0,-4 0 361,1 0-387,-7 0 1,5 0 287,-2 0-68,-4 0 36,4 0-128,-5 0-6930,0 0 6681,0-5 0,6-2 0,1-5 0</inkml:trace>
  <inkml:trace contextRef="#ctx0" brushRef="#br0" timeOffset="7">24253 12043 7691,'0'-13'-611,"0"1"1,0-1 305,0 1 0,1 1 183,3 3 144,-3-3-9,5 4 0,-5 0-10,3 3 1,-1-2-4,5 2 1,1 0-6,3 4 0,2 0 4,2 0 1,4 0-1,5 0 1,1 0 2,3 0 0,2 1-1,7 4 1,2-3 73,5 7 0,-1-7 120,14 2 1,-1-2-282,13-2 1,-33 0-1,0 1 180,2 1 1,1 0 0,0-1-1,1 0-29,1 1 1,-1 0 0,-1-1 0,1 1-14,2 0 0,1 0 1,0 0-1,-1 1-51,-2 1 0,1 1 0,0 0 1,1 1 24,0-2 0,1 0 0,1-1 1,1 1-69,-1 0 0,1 0 0,1-2 0,1-1 64,-2 1 1,-1 0-1,-1 1 1,0-1-70,0 1 1,-1-1-1,-2 0 1,1 0 164,1-2 0,1 0 0,-5 0 0,-1 0 40,32 0 1,-5 0-74,1 0 1,3-2 89,-34 0 1,0 0 0,33-1 102,-2-5 1,-10 1-237,-6-1 0,-13-2-207,-12 6-46,-6 0-175,-6 4 0,-13 0-523,-9 0 1,-13 0 189,-11 0 719,-8 6 0,-9 6 0,-6 7 0</inkml:trace>
  <inkml:trace contextRef="#ctx0" brushRef="#br0" timeOffset="8">3920 13047 7328,'-7'0'-1568,"2"-5"1568,-1 3 0,5-3 0,-5 5 0,6 0 0,0 0 0,6 0 0,-3 4 0,5 0 0,1 2 0,8-2 0,-2-3 52,6 3 1,0 2 5,3-2 0,7 1 49,2 0 1,7-4-55,1 3 0,11-3 4,2-1 1,7 0-277,5 0 0,4 0 294,-31 1 1,1-2 0,-2 0 0,1-2-250,2 2 0,1-2 1,-2-1-1,0 0 217,3 2 1,1 0 0,-4-2 0,0 0 42,3 1 0,0 1 0,-1 0 0,0 0-50,2 2 1,-1 0 0,-4-2-1,-1 0 111,0 0 1,-1 0 0,29-2-263,0 4 0,-2 0 269,-2 0 1,-6 0-153,-2 0 1,-7 1-234,-2 3 1,-6-2-77,-2 2 1,0-3-151,-4-1 0,-2 0 268,-2 0 0,1 0 189,-1 0 0,4 0 0,-4 0 0,-2 0 0,0 0 0</inkml:trace>
  <inkml:trace contextRef="#ctx0" brushRef="#br0" timeOffset="9">5706 16272 7761,'7'0'0,"4"4"-251,-2 0 1,7 2-314,5-2 1,2-1 375,2 5 0,5-4 187,4 4 1,5-4 0,3 5 0,5-2 0,-2 1 0,5-1-188,4-3 0,-2-3 188,6 3 0,1-2 0,7-2 0,0 0 0,-29 0 0,1 0 0,-2-2 0,0 0 0,3-1 0,0 1 0,-1 0 0,-1 0 0,33 2 0,-31 0 1,0 0-200,1 1 1,-1-2 0,1-1 0,0 0 209,1 0 0,1 0 0,-4 0 0,1 0-11,0 2 1,0 0 0,2 0 0,0 0 70,0 0 1,0 0-1,2-1 1,0 1-30,0-2 1,1-1 0,-3 2 0,-1 0-19,-1-3 1,1-1 0,0 3 0,1 0-4,0-2 0,1 0 0,-2 2 0,0 0 5,-1-2 1,0 0-1,-1 0 1,0 1 49,-1-1 0,0-1 1,-1 0-1,-1-1-37,0 2 0,0 0 0,30-6-226,1 2 1,-3-3 211,-1 3 1,-5-2-9,-3 2 0,-3-2 30,-2 6 0,-3-4-60,-1 4 0,-3-2 50,3 2 1,-9 3 151,1-3 1,-7 2-228,4 2 0,-8 0 329,-1 0 0,-2 0-420,-7 0 0,5 0 209,-4 0 0,-5 0-567,-4 0 440,1 0 47,-2 0 0,4 6 0,-10-5 0,-1 10 0,-7-4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2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6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2D18-02A2-4B1A-82EB-AAB41E232175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A44C-84BC-4281-942F-3D5458E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COL 761</a:t>
            </a:r>
          </a:p>
        </p:txBody>
      </p:sp>
    </p:spTree>
    <p:extLst>
      <p:ext uri="{BB962C8B-B14F-4D97-AF65-F5344CB8AC3E}">
        <p14:creationId xmlns:p14="http://schemas.microsoft.com/office/powerpoint/2010/main" val="20026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6EAE-7182-540C-98E9-D3B1613B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FC1C-810A-AC30-1FE8-DB453491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till </a:t>
            </a:r>
            <a:r>
              <a:rPr lang="en-IN"/>
              <a:t>11th</a:t>
            </a:r>
            <a:r>
              <a:rPr lang="en-US" baseline="30000" err="1"/>
              <a:t>th</a:t>
            </a:r>
            <a:r>
              <a:rPr lang="en-US"/>
              <a:t> </a:t>
            </a:r>
            <a:r>
              <a:rPr lang="en-US" dirty="0"/>
              <a:t>August to be held online.</a:t>
            </a:r>
          </a:p>
          <a:p>
            <a:pPr lvl="1"/>
            <a:r>
              <a:rPr lang="en-US" dirty="0"/>
              <a:t>Class schedules will be announced on Teams</a:t>
            </a:r>
            <a:r>
              <a:rPr lang="en-IN"/>
              <a:t>/Piazza</a:t>
            </a:r>
            <a:endParaRPr lang="en-US" dirty="0"/>
          </a:p>
          <a:p>
            <a:pPr lvl="1"/>
            <a:r>
              <a:rPr lang="en-US" dirty="0"/>
              <a:t>Next class</a:t>
            </a:r>
            <a:r>
              <a:rPr lang="en-IN"/>
              <a:t>: tomorrow, same time</a:t>
            </a:r>
            <a:r>
              <a:rPr lang="en-US" dirty="0"/>
              <a:t>.</a:t>
            </a:r>
          </a:p>
          <a:p>
            <a:r>
              <a:rPr lang="en-US" dirty="0"/>
              <a:t>In person classes to resume from the following week.</a:t>
            </a:r>
          </a:p>
        </p:txBody>
      </p:sp>
    </p:spTree>
    <p:extLst>
      <p:ext uri="{BB962C8B-B14F-4D97-AF65-F5344CB8AC3E}">
        <p14:creationId xmlns:p14="http://schemas.microsoft.com/office/powerpoint/2010/main" val="322200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5A60-1F3B-4D5A-B4BE-7B6F8A62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DE7D-4142-4F37-9D62-6465DB21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HPC and/or </a:t>
            </a:r>
            <a:r>
              <a:rPr lang="en-US" dirty="0" err="1"/>
              <a:t>Baadal</a:t>
            </a:r>
            <a:r>
              <a:rPr lang="en-US" dirty="0"/>
              <a:t>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 teams of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 for your team of 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assignments solutions to be uploaded to this repo.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 notification for all threads in the Microsoft Teams COL 761</a:t>
            </a:r>
          </a:p>
          <a:p>
            <a:pPr lvl="1"/>
            <a:r>
              <a:rPr lang="en-US" dirty="0"/>
              <a:t>No excuses will be tolerated that you did not see a particular announcement</a:t>
            </a:r>
          </a:p>
          <a:p>
            <a:r>
              <a:rPr lang="en-US" dirty="0"/>
              <a:t>Marks: 10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8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787C-05E3-4FBC-A928-84C7FC15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4DC2-84CC-4740-A301-59922B695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full. No further seats</a:t>
            </a:r>
            <a:r>
              <a:rPr lang="en-US"/>
              <a:t>. </a:t>
            </a:r>
          </a:p>
          <a:p>
            <a:pPr lvl="1"/>
            <a:r>
              <a:rPr lang="en-US"/>
              <a:t>Many </a:t>
            </a:r>
            <a:r>
              <a:rPr lang="en-US" dirty="0"/>
              <a:t>students typically drop after first week. Keep an eye out vacancies arising due to some students dropping 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3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8255"/>
            <a:ext cx="117983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is data mining? How is it different from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96208-212F-D74B-792F-F0B88DFA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938639"/>
            <a:ext cx="11188700" cy="59193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FABAA5-5CB4-187C-1A83-603BCE64C329}"/>
                  </a:ext>
                </a:extLst>
              </p14:cNvPr>
              <p14:cNvContentPartPr/>
              <p14:nvPr/>
            </p14:nvContentPartPr>
            <p14:xfrm>
              <a:off x="1402200" y="884160"/>
              <a:ext cx="8958960" cy="500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FABAA5-5CB4-187C-1A83-603BCE64C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2840" y="874800"/>
                <a:ext cx="8977680" cy="50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05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01027"/>
            <a:ext cx="10515600" cy="1325563"/>
          </a:xfrm>
        </p:spPr>
        <p:txBody>
          <a:bodyPr/>
          <a:lstStyle/>
          <a:p>
            <a:r>
              <a:rPr lang="en-US" dirty="0"/>
              <a:t>The need to scale</a:t>
            </a:r>
          </a:p>
        </p:txBody>
      </p:sp>
      <p:pic>
        <p:nvPicPr>
          <p:cNvPr id="1028" name="Picture 4" descr="youtube statistics">
            <a:extLst>
              <a:ext uri="{FF2B5EF4-FFF2-40B4-BE49-F238E27FC236}">
                <a16:creationId xmlns:a16="http://schemas.microsoft.com/office/drawing/2014/main" id="{58057DCD-9741-90FE-8774-70744A5D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99" y="712728"/>
            <a:ext cx="4939763" cy="27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sapp statistics">
            <a:extLst>
              <a:ext uri="{FF2B5EF4-FFF2-40B4-BE49-F238E27FC236}">
                <a16:creationId xmlns:a16="http://schemas.microsoft.com/office/drawing/2014/main" id="{EBBA8216-09E2-8B21-E728-9E52E43B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2" y="3476361"/>
            <a:ext cx="4241800" cy="23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stagram statistics">
            <a:extLst>
              <a:ext uri="{FF2B5EF4-FFF2-40B4-BE49-F238E27FC236}">
                <a16:creationId xmlns:a16="http://schemas.microsoft.com/office/drawing/2014/main" id="{3C87E025-0189-AD65-E7A9-636E1B16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476361"/>
            <a:ext cx="4241799" cy="23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witter statistics">
            <a:extLst>
              <a:ext uri="{FF2B5EF4-FFF2-40B4-BE49-F238E27FC236}">
                <a16:creationId xmlns:a16="http://schemas.microsoft.com/office/drawing/2014/main" id="{ABE248CF-3336-7224-4432-552C6714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49" y="3476361"/>
            <a:ext cx="4195551" cy="23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dit statistics">
            <a:extLst>
              <a:ext uri="{FF2B5EF4-FFF2-40B4-BE49-F238E27FC236}">
                <a16:creationId xmlns:a16="http://schemas.microsoft.com/office/drawing/2014/main" id="{BA1C2D03-0C08-B87B-3B2D-589D048F8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6" r="15734" b="23460"/>
          <a:stretch/>
        </p:blipFill>
        <p:spPr bwMode="auto">
          <a:xfrm>
            <a:off x="10422" y="5620561"/>
            <a:ext cx="3852654" cy="12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inkedin statistics">
            <a:extLst>
              <a:ext uri="{FF2B5EF4-FFF2-40B4-BE49-F238E27FC236}">
                <a16:creationId xmlns:a16="http://schemas.microsoft.com/office/drawing/2014/main" id="{A4672308-42BC-6973-8131-5921248DB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1" b="24231"/>
          <a:stretch/>
        </p:blipFill>
        <p:spPr bwMode="auto">
          <a:xfrm>
            <a:off x="3863076" y="5620560"/>
            <a:ext cx="4522594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cebook statistics">
            <a:extLst>
              <a:ext uri="{FF2B5EF4-FFF2-40B4-BE49-F238E27FC236}">
                <a16:creationId xmlns:a16="http://schemas.microsoft.com/office/drawing/2014/main" id="{748A319C-CA62-11BA-ACF8-D0FE7B01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879"/>
            <a:ext cx="4902200" cy="276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napchat statistics">
            <a:extLst>
              <a:ext uri="{FF2B5EF4-FFF2-40B4-BE49-F238E27FC236}">
                <a16:creationId xmlns:a16="http://schemas.microsoft.com/office/drawing/2014/main" id="{34384D57-2E3D-7D46-BA7D-F4DFF744C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t="28952" b="23107"/>
          <a:stretch/>
        </p:blipFill>
        <p:spPr bwMode="auto">
          <a:xfrm>
            <a:off x="8341622" y="5610802"/>
            <a:ext cx="4241799" cy="124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92154" cy="4351338"/>
          </a:xfrm>
        </p:spPr>
        <p:txBody>
          <a:bodyPr>
            <a:normAutofit/>
          </a:bodyPr>
          <a:lstStyle/>
          <a:p>
            <a:r>
              <a:rPr lang="en-US" dirty="0"/>
              <a:t>Data mining overlaps with: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Databases:</a:t>
            </a:r>
            <a:r>
              <a:rPr lang="en-US" dirty="0"/>
              <a:t> Large-scale data, simple queries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Machine learning: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Small data, Complex models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CS Theory: </a:t>
            </a:r>
            <a:r>
              <a:rPr lang="en-US" dirty="0"/>
              <a:t>Algorithms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709804" y="4297483"/>
            <a:ext cx="1676400" cy="157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100204" y="3154482"/>
            <a:ext cx="1600200" cy="1519027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471804" y="3073310"/>
            <a:ext cx="1600200" cy="157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636904" y="3537544"/>
            <a:ext cx="15113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0" dirty="0"/>
              <a:t>Machine </a:t>
            </a:r>
            <a:br>
              <a:rPr lang="en-US" sz="1800" b="0" dirty="0"/>
            </a:br>
            <a:r>
              <a:rPr lang="en-US" sz="1800" b="0" dirty="0"/>
              <a:t>Learning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100204" y="3422552"/>
            <a:ext cx="13716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0" dirty="0"/>
              <a:t>CS</a:t>
            </a:r>
            <a:br>
              <a:rPr lang="en-US" sz="1800" b="0" dirty="0"/>
            </a:br>
            <a:r>
              <a:rPr lang="en-US" sz="1800" b="0" dirty="0"/>
              <a:t>Theory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938404" y="3940427"/>
            <a:ext cx="1225550" cy="1119056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Data </a:t>
            </a:r>
            <a:br>
              <a:rPr lang="en-US" sz="1800" dirty="0"/>
            </a:br>
            <a:r>
              <a:rPr lang="en-US" sz="1800" dirty="0"/>
              <a:t>Mining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24104" y="5103933"/>
            <a:ext cx="14478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4201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course..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1270"/>
          </a:xfrm>
        </p:spPr>
        <p:txBody>
          <a:bodyPr>
            <a:normAutofit/>
          </a:bodyPr>
          <a:lstStyle/>
          <a:p>
            <a:r>
              <a:rPr lang="en-US" dirty="0"/>
              <a:t>Association rule mining (Frequent itemset mining)</a:t>
            </a:r>
          </a:p>
          <a:p>
            <a:r>
              <a:rPr lang="en-US" dirty="0"/>
              <a:t>Frequent subgraph mining</a:t>
            </a:r>
          </a:p>
          <a:p>
            <a:r>
              <a:rPr lang="en-US" dirty="0"/>
              <a:t>Searching and Indexing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Random walks and PageRank</a:t>
            </a:r>
          </a:p>
          <a:p>
            <a:r>
              <a:rPr lang="en-US" dirty="0"/>
              <a:t>Deep Learning for graphs</a:t>
            </a:r>
          </a:p>
          <a:p>
            <a:r>
              <a:rPr lang="en-US" dirty="0"/>
              <a:t>Mining data streams</a:t>
            </a:r>
          </a:p>
          <a:p>
            <a:r>
              <a:rPr lang="en-US" dirty="0"/>
              <a:t>Anomaly detection</a:t>
            </a:r>
          </a:p>
          <a:p>
            <a:r>
              <a:rPr lang="en-US" dirty="0"/>
              <a:t>Other topics (depending on time left)</a:t>
            </a:r>
          </a:p>
        </p:txBody>
      </p:sp>
    </p:spTree>
    <p:extLst>
      <p:ext uri="{BB962C8B-B14F-4D97-AF65-F5344CB8AC3E}">
        <p14:creationId xmlns:p14="http://schemas.microsoft.com/office/powerpoint/2010/main" val="5582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: 60%</a:t>
            </a:r>
          </a:p>
          <a:p>
            <a:pPr lvl="1"/>
            <a:r>
              <a:rPr lang="en-US" dirty="0"/>
              <a:t>3-4</a:t>
            </a:r>
          </a:p>
          <a:p>
            <a:r>
              <a:rPr lang="en-US" dirty="0"/>
              <a:t>Midterm: 20%</a:t>
            </a:r>
          </a:p>
          <a:p>
            <a:r>
              <a:rPr lang="en-US" dirty="0"/>
              <a:t>Final: 20%</a:t>
            </a:r>
          </a:p>
          <a:p>
            <a:endParaRPr lang="en-US" dirty="0"/>
          </a:p>
          <a:p>
            <a:r>
              <a:rPr lang="en-US" dirty="0"/>
              <a:t>Audit Criteria:</a:t>
            </a:r>
          </a:p>
          <a:p>
            <a:pPr lvl="1"/>
            <a:r>
              <a:rPr lang="en-US" dirty="0"/>
              <a:t>40% or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 involve high amount of coding</a:t>
            </a:r>
          </a:p>
          <a:p>
            <a:pPr lvl="1"/>
            <a:r>
              <a:rPr lang="en-US" dirty="0"/>
              <a:t>Start early!</a:t>
            </a:r>
          </a:p>
          <a:p>
            <a:pPr lvl="1"/>
            <a:r>
              <a:rPr lang="en-US" dirty="0"/>
              <a:t>Plagiarism= Negative of the full assignment marks</a:t>
            </a:r>
          </a:p>
          <a:p>
            <a:r>
              <a:rPr lang="en-US" dirty="0"/>
              <a:t>You will handle large datasets</a:t>
            </a:r>
          </a:p>
          <a:p>
            <a:r>
              <a:rPr lang="en-US" dirty="0"/>
              <a:t>No extension of deadlines for degradation of health of</a:t>
            </a:r>
          </a:p>
          <a:p>
            <a:pPr lvl="1"/>
            <a:r>
              <a:rPr lang="en-US" dirty="0"/>
              <a:t>Your computer</a:t>
            </a:r>
          </a:p>
          <a:p>
            <a:pPr lvl="1"/>
            <a:r>
              <a:rPr lang="en-US" dirty="0"/>
              <a:t>Your family members</a:t>
            </a:r>
          </a:p>
          <a:p>
            <a:pPr lvl="1"/>
            <a:r>
              <a:rPr lang="en-US" dirty="0"/>
              <a:t>Your friends</a:t>
            </a:r>
          </a:p>
          <a:p>
            <a:r>
              <a:rPr lang="en-US" dirty="0"/>
              <a:t>Everyone starts with a bank of 5 buffer days</a:t>
            </a:r>
          </a:p>
          <a:p>
            <a:pPr lvl="1"/>
            <a:r>
              <a:rPr lang="en-US" dirty="0"/>
              <a:t>You can use it for any of the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No extensions if buffer days are exhausted.</a:t>
            </a:r>
          </a:p>
        </p:txBody>
      </p:sp>
    </p:spTree>
    <p:extLst>
      <p:ext uri="{BB962C8B-B14F-4D97-AF65-F5344CB8AC3E}">
        <p14:creationId xmlns:p14="http://schemas.microsoft.com/office/powerpoint/2010/main" val="28204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</a:t>
            </a:r>
          </a:p>
          <a:p>
            <a:pPr lvl="1"/>
            <a:r>
              <a:rPr lang="en-US" dirty="0"/>
              <a:t>Available in Teams</a:t>
            </a:r>
          </a:p>
          <a:p>
            <a:r>
              <a:rPr lang="en-US" dirty="0"/>
              <a:t>No textbook</a:t>
            </a:r>
          </a:p>
          <a:p>
            <a:r>
              <a:rPr lang="en-US" dirty="0"/>
              <a:t>Reference books</a:t>
            </a:r>
          </a:p>
          <a:p>
            <a:pPr lvl="1"/>
            <a:r>
              <a:rPr lang="en-US" dirty="0"/>
              <a:t>“Mining of Massive Datasets”, Ullman, Rajaraman, </a:t>
            </a:r>
            <a:r>
              <a:rPr lang="en-US" dirty="0" err="1"/>
              <a:t>Leskovec</a:t>
            </a:r>
            <a:endParaRPr lang="en-US" dirty="0"/>
          </a:p>
          <a:p>
            <a:pPr lvl="2"/>
            <a:r>
              <a:rPr lang="en-US" dirty="0"/>
              <a:t>Available online</a:t>
            </a:r>
          </a:p>
          <a:p>
            <a:pPr lvl="1"/>
            <a:r>
              <a:rPr lang="en-US" dirty="0"/>
              <a:t>“Data Mining: Concepts and Techniques” by Han</a:t>
            </a:r>
          </a:p>
          <a:p>
            <a:pPr lvl="1"/>
            <a:r>
              <a:rPr lang="en-US" dirty="0"/>
              <a:t>“Introduction to Data Mining” by Tan, Steinbach, Kumar</a:t>
            </a:r>
          </a:p>
          <a:p>
            <a:r>
              <a:rPr lang="en-US" dirty="0"/>
              <a:t>Papers from conferences and journals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D28C6-49E3-4ACA-80D1-51CB0E82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Anjali</a:t>
            </a:r>
          </a:p>
          <a:p>
            <a:r>
              <a:rPr lang="en-US" dirty="0" err="1"/>
              <a:t>Mridul</a:t>
            </a:r>
            <a:r>
              <a:rPr lang="en-US" dirty="0"/>
              <a:t> Gupta</a:t>
            </a:r>
          </a:p>
          <a:p>
            <a:r>
              <a:rPr lang="en-US" dirty="0" err="1"/>
              <a:t>Burouj</a:t>
            </a:r>
            <a:r>
              <a:rPr lang="en-US" dirty="0"/>
              <a:t> </a:t>
            </a:r>
            <a:r>
              <a:rPr lang="en-US" dirty="0" err="1"/>
              <a:t>Armgaan</a:t>
            </a:r>
            <a:endParaRPr lang="en-US" dirty="0"/>
          </a:p>
          <a:p>
            <a:r>
              <a:rPr lang="en-US" dirty="0" err="1"/>
              <a:t>Tanishq</a:t>
            </a:r>
            <a:r>
              <a:rPr lang="en-US" dirty="0"/>
              <a:t> Dubey</a:t>
            </a:r>
          </a:p>
          <a:p>
            <a:r>
              <a:rPr lang="en-US" dirty="0"/>
              <a:t>Shweta Mahajan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1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9414</TotalTime>
  <Words>376</Words>
  <Application>Microsoft Macintosh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Mining</vt:lpstr>
      <vt:lpstr>What is data mining? How is it different from Machine Learning?</vt:lpstr>
      <vt:lpstr>The need to scale</vt:lpstr>
      <vt:lpstr>Data Mining</vt:lpstr>
      <vt:lpstr>What you will learn in this course..</vt:lpstr>
      <vt:lpstr>Grading</vt:lpstr>
      <vt:lpstr>Homework </vt:lpstr>
      <vt:lpstr>Course material</vt:lpstr>
      <vt:lpstr>TAs</vt:lpstr>
      <vt:lpstr>Scheduling</vt:lpstr>
      <vt:lpstr>HW0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Sayan Ranu</dc:creator>
  <cp:lastModifiedBy>Sayan Ranu</cp:lastModifiedBy>
  <cp:revision>61</cp:revision>
  <dcterms:created xsi:type="dcterms:W3CDTF">2015-01-10T04:56:10Z</dcterms:created>
  <dcterms:modified xsi:type="dcterms:W3CDTF">2023-07-31T17:08:57Z</dcterms:modified>
</cp:coreProperties>
</file>