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69"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_rels/data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22.svg"/><Relationship Id="rId9" Type="http://schemas.openxmlformats.org/officeDocument/2006/relationships/image" Target="../media/image4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22.svg"/><Relationship Id="rId9" Type="http://schemas.openxmlformats.org/officeDocument/2006/relationships/image" Target="../media/image4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C5A8CF-DC30-4E68-912A-12D72DF2610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B631E92-8960-4699-A0D4-EC145795A245}">
      <dgm:prSet/>
      <dgm:spPr/>
      <dgm:t>
        <a:bodyPr/>
        <a:lstStyle/>
        <a:p>
          <a:r>
            <a:rPr lang="en-US"/>
            <a:t>Field Study: Observed real-world developer actions, capturing a total of 2084 distinct actions.</a:t>
          </a:r>
        </a:p>
      </dgm:t>
    </dgm:pt>
    <dgm:pt modelId="{F84783E7-40CC-4EAF-802B-01C4E5653B5E}" type="parTrans" cxnId="{5D9A9689-579C-4A8A-B07F-0F0AFA2B1488}">
      <dgm:prSet/>
      <dgm:spPr/>
      <dgm:t>
        <a:bodyPr/>
        <a:lstStyle/>
        <a:p>
          <a:endParaRPr lang="en-US"/>
        </a:p>
      </dgm:t>
    </dgm:pt>
    <dgm:pt modelId="{EFE497DA-485E-4034-AF12-4D16582C4F31}" type="sibTrans" cxnId="{5D9A9689-579C-4A8A-B07F-0F0AFA2B1488}">
      <dgm:prSet/>
      <dgm:spPr/>
      <dgm:t>
        <a:bodyPr/>
        <a:lstStyle/>
        <a:p>
          <a:endParaRPr lang="en-US"/>
        </a:p>
      </dgm:t>
    </dgm:pt>
    <dgm:pt modelId="{AFCDCBA0-A33B-4286-BC64-DB11D8CC176B}">
      <dgm:prSet/>
      <dgm:spPr/>
      <dgm:t>
        <a:bodyPr/>
        <a:lstStyle/>
        <a:p>
          <a:r>
            <a:rPr lang="en-US"/>
            <a:t>Bias Classification: From the observed actions, 953 were identified as containing at least one form of cognitive bias.</a:t>
          </a:r>
        </a:p>
      </dgm:t>
    </dgm:pt>
    <dgm:pt modelId="{CD6639C5-2DE0-490E-B9A1-A77A35D69F90}" type="parTrans" cxnId="{8FC3C895-1DF8-408F-901B-153376B15C02}">
      <dgm:prSet/>
      <dgm:spPr/>
      <dgm:t>
        <a:bodyPr/>
        <a:lstStyle/>
        <a:p>
          <a:endParaRPr lang="en-US"/>
        </a:p>
      </dgm:t>
    </dgm:pt>
    <dgm:pt modelId="{3E21E9E0-640B-4F64-AE5A-6C5B7E750E49}" type="sibTrans" cxnId="{8FC3C895-1DF8-408F-901B-153376B15C02}">
      <dgm:prSet/>
      <dgm:spPr/>
      <dgm:t>
        <a:bodyPr/>
        <a:lstStyle/>
        <a:p>
          <a:endParaRPr lang="en-US"/>
        </a:p>
      </dgm:t>
    </dgm:pt>
    <dgm:pt modelId="{1E04F8F2-95C0-42A4-B6B2-836AB81DE3BD}">
      <dgm:prSet/>
      <dgm:spPr/>
      <dgm:t>
        <a:bodyPr/>
        <a:lstStyle/>
        <a:p>
          <a:r>
            <a:rPr lang="en-US"/>
            <a:t>Reversal Actions: Defined actions that developers later had to undo, redo, or discard. These served as indicators of negative outcomes from biases.</a:t>
          </a:r>
        </a:p>
      </dgm:t>
    </dgm:pt>
    <dgm:pt modelId="{435FA032-7993-47AF-AA33-2DE9DFB3BD40}" type="parTrans" cxnId="{C118C90F-9EBD-40AB-8EEB-8BFB9070047D}">
      <dgm:prSet/>
      <dgm:spPr/>
      <dgm:t>
        <a:bodyPr/>
        <a:lstStyle/>
        <a:p>
          <a:endParaRPr lang="en-US"/>
        </a:p>
      </dgm:t>
    </dgm:pt>
    <dgm:pt modelId="{3DD385DF-82CE-41B9-BB57-58DD283210AF}" type="sibTrans" cxnId="{C118C90F-9EBD-40AB-8EEB-8BFB9070047D}">
      <dgm:prSet/>
      <dgm:spPr/>
      <dgm:t>
        <a:bodyPr/>
        <a:lstStyle/>
        <a:p>
          <a:endParaRPr lang="en-US"/>
        </a:p>
      </dgm:t>
    </dgm:pt>
    <dgm:pt modelId="{6685175E-00AD-45E0-A50E-290B223017B9}">
      <dgm:prSet/>
      <dgm:spPr/>
      <dgm:t>
        <a:bodyPr/>
        <a:lstStyle/>
        <a:p>
          <a:r>
            <a:rPr lang="en-US"/>
            <a:t>Time Analysis: Analyzed the time developers spent on each action, especially on reversing actions, to measure the actual cost of biases.</a:t>
          </a:r>
        </a:p>
      </dgm:t>
    </dgm:pt>
    <dgm:pt modelId="{76899625-DA9D-468D-9328-5FB7C3390CEE}" type="parTrans" cxnId="{B0F8A03D-A38F-4D00-ADE3-3DB981715136}">
      <dgm:prSet/>
      <dgm:spPr/>
      <dgm:t>
        <a:bodyPr/>
        <a:lstStyle/>
        <a:p>
          <a:endParaRPr lang="en-US"/>
        </a:p>
      </dgm:t>
    </dgm:pt>
    <dgm:pt modelId="{71EC720C-1130-4DD2-A1C6-A99553F4F0E7}" type="sibTrans" cxnId="{B0F8A03D-A38F-4D00-ADE3-3DB981715136}">
      <dgm:prSet/>
      <dgm:spPr/>
      <dgm:t>
        <a:bodyPr/>
        <a:lstStyle/>
        <a:p>
          <a:endParaRPr lang="en-US"/>
        </a:p>
      </dgm:t>
    </dgm:pt>
    <dgm:pt modelId="{6B31C8FE-DAD2-4FF6-B981-3948A8B5A6CF}">
      <dgm:prSet/>
      <dgm:spPr/>
      <dgm:t>
        <a:bodyPr/>
        <a:lstStyle/>
        <a:p>
          <a:r>
            <a:rPr lang="en-US"/>
            <a:t>Interviews: Interviewed 16 developers to understand perceived bias frequencies and gather practices to counteract them.</a:t>
          </a:r>
        </a:p>
      </dgm:t>
    </dgm:pt>
    <dgm:pt modelId="{43F2E897-1D9C-440D-8DFA-A02F9F38905F}" type="parTrans" cxnId="{ED0D58F2-BCFE-45A7-BA87-44FA5317F78D}">
      <dgm:prSet/>
      <dgm:spPr/>
      <dgm:t>
        <a:bodyPr/>
        <a:lstStyle/>
        <a:p>
          <a:endParaRPr lang="en-US"/>
        </a:p>
      </dgm:t>
    </dgm:pt>
    <dgm:pt modelId="{BCF242CB-1396-414A-B45A-F32435AA0A1D}" type="sibTrans" cxnId="{ED0D58F2-BCFE-45A7-BA87-44FA5317F78D}">
      <dgm:prSet/>
      <dgm:spPr/>
      <dgm:t>
        <a:bodyPr/>
        <a:lstStyle/>
        <a:p>
          <a:endParaRPr lang="en-US"/>
        </a:p>
      </dgm:t>
    </dgm:pt>
    <dgm:pt modelId="{2C68D9D5-CBCC-4DAE-9FED-75D4794D18AF}" type="pres">
      <dgm:prSet presAssocID="{2EC5A8CF-DC30-4E68-912A-12D72DF26108}" presName="root" presStyleCnt="0">
        <dgm:presLayoutVars>
          <dgm:dir/>
          <dgm:resizeHandles val="exact"/>
        </dgm:presLayoutVars>
      </dgm:prSet>
      <dgm:spPr/>
    </dgm:pt>
    <dgm:pt modelId="{A6A2DB77-13A3-49CA-83AD-8BA92385A6A1}" type="pres">
      <dgm:prSet presAssocID="{DB631E92-8960-4699-A0D4-EC145795A245}" presName="compNode" presStyleCnt="0"/>
      <dgm:spPr/>
    </dgm:pt>
    <dgm:pt modelId="{F7D123F6-2A12-4AEA-A5BC-2BC84FB90D49}" type="pres">
      <dgm:prSet presAssocID="{DB631E92-8960-4699-A0D4-EC145795A245}" presName="bgRect" presStyleLbl="bgShp" presStyleIdx="0" presStyleCnt="5"/>
      <dgm:spPr/>
    </dgm:pt>
    <dgm:pt modelId="{1D1ED173-68C8-4BAE-A5CA-01C4480EA9FE}" type="pres">
      <dgm:prSet presAssocID="{DB631E92-8960-4699-A0D4-EC145795A24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mera"/>
        </a:ext>
      </dgm:extLst>
    </dgm:pt>
    <dgm:pt modelId="{E532DF12-36C9-4C54-9C0F-65140577187D}" type="pres">
      <dgm:prSet presAssocID="{DB631E92-8960-4699-A0D4-EC145795A245}" presName="spaceRect" presStyleCnt="0"/>
      <dgm:spPr/>
    </dgm:pt>
    <dgm:pt modelId="{C5303028-C382-4C17-8A92-0720F2D9AD14}" type="pres">
      <dgm:prSet presAssocID="{DB631E92-8960-4699-A0D4-EC145795A245}" presName="parTx" presStyleLbl="revTx" presStyleIdx="0" presStyleCnt="5">
        <dgm:presLayoutVars>
          <dgm:chMax val="0"/>
          <dgm:chPref val="0"/>
        </dgm:presLayoutVars>
      </dgm:prSet>
      <dgm:spPr/>
    </dgm:pt>
    <dgm:pt modelId="{D4942943-4F9A-45CE-B1C3-3B7A6A53705E}" type="pres">
      <dgm:prSet presAssocID="{EFE497DA-485E-4034-AF12-4D16582C4F31}" presName="sibTrans" presStyleCnt="0"/>
      <dgm:spPr/>
    </dgm:pt>
    <dgm:pt modelId="{2E4D3462-2CE6-4774-8690-1AA06C874D73}" type="pres">
      <dgm:prSet presAssocID="{AFCDCBA0-A33B-4286-BC64-DB11D8CC176B}" presName="compNode" presStyleCnt="0"/>
      <dgm:spPr/>
    </dgm:pt>
    <dgm:pt modelId="{C4F069A4-878E-43FF-854B-9FCB9744E754}" type="pres">
      <dgm:prSet presAssocID="{AFCDCBA0-A33B-4286-BC64-DB11D8CC176B}" presName="bgRect" presStyleLbl="bgShp" presStyleIdx="1" presStyleCnt="5"/>
      <dgm:spPr/>
    </dgm:pt>
    <dgm:pt modelId="{268BBC90-1B42-4343-AC77-48DA96884AA7}" type="pres">
      <dgm:prSet presAssocID="{AFCDCBA0-A33B-4286-BC64-DB11D8CC176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Idea"/>
        </a:ext>
      </dgm:extLst>
    </dgm:pt>
    <dgm:pt modelId="{D51BE7F3-E6E9-4806-806B-E681A773D806}" type="pres">
      <dgm:prSet presAssocID="{AFCDCBA0-A33B-4286-BC64-DB11D8CC176B}" presName="spaceRect" presStyleCnt="0"/>
      <dgm:spPr/>
    </dgm:pt>
    <dgm:pt modelId="{A743F8E3-F17F-40CB-B965-C5655B2F9515}" type="pres">
      <dgm:prSet presAssocID="{AFCDCBA0-A33B-4286-BC64-DB11D8CC176B}" presName="parTx" presStyleLbl="revTx" presStyleIdx="1" presStyleCnt="5">
        <dgm:presLayoutVars>
          <dgm:chMax val="0"/>
          <dgm:chPref val="0"/>
        </dgm:presLayoutVars>
      </dgm:prSet>
      <dgm:spPr/>
    </dgm:pt>
    <dgm:pt modelId="{1BECACC6-125E-480A-BC13-9439F422D803}" type="pres">
      <dgm:prSet presAssocID="{3E21E9E0-640B-4F64-AE5A-6C5B7E750E49}" presName="sibTrans" presStyleCnt="0"/>
      <dgm:spPr/>
    </dgm:pt>
    <dgm:pt modelId="{D8E3FE8D-D76F-44AD-AF81-A1D3FB8A5E58}" type="pres">
      <dgm:prSet presAssocID="{1E04F8F2-95C0-42A4-B6B2-836AB81DE3BD}" presName="compNode" presStyleCnt="0"/>
      <dgm:spPr/>
    </dgm:pt>
    <dgm:pt modelId="{A543B9C9-246E-41C4-995C-EA7E3AF54E12}" type="pres">
      <dgm:prSet presAssocID="{1E04F8F2-95C0-42A4-B6B2-836AB81DE3BD}" presName="bgRect" presStyleLbl="bgShp" presStyleIdx="2" presStyleCnt="5"/>
      <dgm:spPr/>
    </dgm:pt>
    <dgm:pt modelId="{33E143D6-2CBE-4F5F-B4EA-41296CDE8F95}" type="pres">
      <dgm:prSet presAssocID="{1E04F8F2-95C0-42A4-B6B2-836AB81DE3B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58409724-C528-4D0D-901E-FE3BEF9D8B95}" type="pres">
      <dgm:prSet presAssocID="{1E04F8F2-95C0-42A4-B6B2-836AB81DE3BD}" presName="spaceRect" presStyleCnt="0"/>
      <dgm:spPr/>
    </dgm:pt>
    <dgm:pt modelId="{A22FE258-418A-4062-A16A-0ABF22F93275}" type="pres">
      <dgm:prSet presAssocID="{1E04F8F2-95C0-42A4-B6B2-836AB81DE3BD}" presName="parTx" presStyleLbl="revTx" presStyleIdx="2" presStyleCnt="5">
        <dgm:presLayoutVars>
          <dgm:chMax val="0"/>
          <dgm:chPref val="0"/>
        </dgm:presLayoutVars>
      </dgm:prSet>
      <dgm:spPr/>
    </dgm:pt>
    <dgm:pt modelId="{5C435887-E1F5-4BBC-909B-6876C8827151}" type="pres">
      <dgm:prSet presAssocID="{3DD385DF-82CE-41B9-BB57-58DD283210AF}" presName="sibTrans" presStyleCnt="0"/>
      <dgm:spPr/>
    </dgm:pt>
    <dgm:pt modelId="{18881861-E31B-4B8C-A810-74265BFE7787}" type="pres">
      <dgm:prSet presAssocID="{6685175E-00AD-45E0-A50E-290B223017B9}" presName="compNode" presStyleCnt="0"/>
      <dgm:spPr/>
    </dgm:pt>
    <dgm:pt modelId="{C5F5A75E-432C-43EF-A1FF-C2048BCFE814}" type="pres">
      <dgm:prSet presAssocID="{6685175E-00AD-45E0-A50E-290B223017B9}" presName="bgRect" presStyleLbl="bgShp" presStyleIdx="3" presStyleCnt="5"/>
      <dgm:spPr/>
    </dgm:pt>
    <dgm:pt modelId="{BC9A67CF-E056-4DD4-8308-1EC220763AE2}" type="pres">
      <dgm:prSet presAssocID="{6685175E-00AD-45E0-A50E-290B223017B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BB0FB037-ECA5-4862-BB44-4F8657EA92C5}" type="pres">
      <dgm:prSet presAssocID="{6685175E-00AD-45E0-A50E-290B223017B9}" presName="spaceRect" presStyleCnt="0"/>
      <dgm:spPr/>
    </dgm:pt>
    <dgm:pt modelId="{BDCAC8FE-7076-4C50-9834-EAC095242E89}" type="pres">
      <dgm:prSet presAssocID="{6685175E-00AD-45E0-A50E-290B223017B9}" presName="parTx" presStyleLbl="revTx" presStyleIdx="3" presStyleCnt="5">
        <dgm:presLayoutVars>
          <dgm:chMax val="0"/>
          <dgm:chPref val="0"/>
        </dgm:presLayoutVars>
      </dgm:prSet>
      <dgm:spPr/>
    </dgm:pt>
    <dgm:pt modelId="{392CBE9E-52FF-46B9-ACF1-7DB558A18CCA}" type="pres">
      <dgm:prSet presAssocID="{71EC720C-1130-4DD2-A1C6-A99553F4F0E7}" presName="sibTrans" presStyleCnt="0"/>
      <dgm:spPr/>
    </dgm:pt>
    <dgm:pt modelId="{346DEDBB-F1A8-4489-9E24-0DE27FD8EA40}" type="pres">
      <dgm:prSet presAssocID="{6B31C8FE-DAD2-4FF6-B981-3948A8B5A6CF}" presName="compNode" presStyleCnt="0"/>
      <dgm:spPr/>
    </dgm:pt>
    <dgm:pt modelId="{87A931F8-9A21-499E-9B71-6E0E20EB841B}" type="pres">
      <dgm:prSet presAssocID="{6B31C8FE-DAD2-4FF6-B981-3948A8B5A6CF}" presName="bgRect" presStyleLbl="bgShp" presStyleIdx="4" presStyleCnt="5"/>
      <dgm:spPr/>
    </dgm:pt>
    <dgm:pt modelId="{4AD796D5-0092-470D-9252-B5BDCB9E8A5C}" type="pres">
      <dgm:prSet presAssocID="{6B31C8FE-DAD2-4FF6-B981-3948A8B5A6C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s"/>
        </a:ext>
      </dgm:extLst>
    </dgm:pt>
    <dgm:pt modelId="{F5A42200-A4AD-4FCE-9603-CA5D235E7E15}" type="pres">
      <dgm:prSet presAssocID="{6B31C8FE-DAD2-4FF6-B981-3948A8B5A6CF}" presName="spaceRect" presStyleCnt="0"/>
      <dgm:spPr/>
    </dgm:pt>
    <dgm:pt modelId="{38B39F4D-840A-4B6D-85FF-02C52156EFA5}" type="pres">
      <dgm:prSet presAssocID="{6B31C8FE-DAD2-4FF6-B981-3948A8B5A6CF}" presName="parTx" presStyleLbl="revTx" presStyleIdx="4" presStyleCnt="5">
        <dgm:presLayoutVars>
          <dgm:chMax val="0"/>
          <dgm:chPref val="0"/>
        </dgm:presLayoutVars>
      </dgm:prSet>
      <dgm:spPr/>
    </dgm:pt>
  </dgm:ptLst>
  <dgm:cxnLst>
    <dgm:cxn modelId="{A19DF501-7241-4C3E-97F8-40A01D11BB51}" type="presOf" srcId="{1E04F8F2-95C0-42A4-B6B2-836AB81DE3BD}" destId="{A22FE258-418A-4062-A16A-0ABF22F93275}" srcOrd="0" destOrd="0" presId="urn:microsoft.com/office/officeart/2018/2/layout/IconVerticalSolidList"/>
    <dgm:cxn modelId="{C118C90F-9EBD-40AB-8EEB-8BFB9070047D}" srcId="{2EC5A8CF-DC30-4E68-912A-12D72DF26108}" destId="{1E04F8F2-95C0-42A4-B6B2-836AB81DE3BD}" srcOrd="2" destOrd="0" parTransId="{435FA032-7993-47AF-AA33-2DE9DFB3BD40}" sibTransId="{3DD385DF-82CE-41B9-BB57-58DD283210AF}"/>
    <dgm:cxn modelId="{B0F8A03D-A38F-4D00-ADE3-3DB981715136}" srcId="{2EC5A8CF-DC30-4E68-912A-12D72DF26108}" destId="{6685175E-00AD-45E0-A50E-290B223017B9}" srcOrd="3" destOrd="0" parTransId="{76899625-DA9D-468D-9328-5FB7C3390CEE}" sibTransId="{71EC720C-1130-4DD2-A1C6-A99553F4F0E7}"/>
    <dgm:cxn modelId="{A7EFC376-CB81-416E-8FBA-4BF8088ADAF6}" type="presOf" srcId="{2EC5A8CF-DC30-4E68-912A-12D72DF26108}" destId="{2C68D9D5-CBCC-4DAE-9FED-75D4794D18AF}" srcOrd="0" destOrd="0" presId="urn:microsoft.com/office/officeart/2018/2/layout/IconVerticalSolidList"/>
    <dgm:cxn modelId="{01631A79-A69E-4407-8D1A-29F3CDA58347}" type="presOf" srcId="{AFCDCBA0-A33B-4286-BC64-DB11D8CC176B}" destId="{A743F8E3-F17F-40CB-B965-C5655B2F9515}" srcOrd="0" destOrd="0" presId="urn:microsoft.com/office/officeart/2018/2/layout/IconVerticalSolidList"/>
    <dgm:cxn modelId="{F3378E83-5B53-4375-9122-9F0C1A6B5EC6}" type="presOf" srcId="{6685175E-00AD-45E0-A50E-290B223017B9}" destId="{BDCAC8FE-7076-4C50-9834-EAC095242E89}" srcOrd="0" destOrd="0" presId="urn:microsoft.com/office/officeart/2018/2/layout/IconVerticalSolidList"/>
    <dgm:cxn modelId="{5D9A9689-579C-4A8A-B07F-0F0AFA2B1488}" srcId="{2EC5A8CF-DC30-4E68-912A-12D72DF26108}" destId="{DB631E92-8960-4699-A0D4-EC145795A245}" srcOrd="0" destOrd="0" parTransId="{F84783E7-40CC-4EAF-802B-01C4E5653B5E}" sibTransId="{EFE497DA-485E-4034-AF12-4D16582C4F31}"/>
    <dgm:cxn modelId="{8FC3C895-1DF8-408F-901B-153376B15C02}" srcId="{2EC5A8CF-DC30-4E68-912A-12D72DF26108}" destId="{AFCDCBA0-A33B-4286-BC64-DB11D8CC176B}" srcOrd="1" destOrd="0" parTransId="{CD6639C5-2DE0-490E-B9A1-A77A35D69F90}" sibTransId="{3E21E9E0-640B-4F64-AE5A-6C5B7E750E49}"/>
    <dgm:cxn modelId="{EB2906D5-BDC9-406E-B6A4-14BA6D07FE61}" type="presOf" srcId="{DB631E92-8960-4699-A0D4-EC145795A245}" destId="{C5303028-C382-4C17-8A92-0720F2D9AD14}" srcOrd="0" destOrd="0" presId="urn:microsoft.com/office/officeart/2018/2/layout/IconVerticalSolidList"/>
    <dgm:cxn modelId="{ED0D58F2-BCFE-45A7-BA87-44FA5317F78D}" srcId="{2EC5A8CF-DC30-4E68-912A-12D72DF26108}" destId="{6B31C8FE-DAD2-4FF6-B981-3948A8B5A6CF}" srcOrd="4" destOrd="0" parTransId="{43F2E897-1D9C-440D-8DFA-A02F9F38905F}" sibTransId="{BCF242CB-1396-414A-B45A-F32435AA0A1D}"/>
    <dgm:cxn modelId="{4C712EFA-ECEA-4D94-A9EE-07A51C90E643}" type="presOf" srcId="{6B31C8FE-DAD2-4FF6-B981-3948A8B5A6CF}" destId="{38B39F4D-840A-4B6D-85FF-02C52156EFA5}" srcOrd="0" destOrd="0" presId="urn:microsoft.com/office/officeart/2018/2/layout/IconVerticalSolidList"/>
    <dgm:cxn modelId="{540D3CB5-9D3F-4EF7-92EF-634FFE12EE2C}" type="presParOf" srcId="{2C68D9D5-CBCC-4DAE-9FED-75D4794D18AF}" destId="{A6A2DB77-13A3-49CA-83AD-8BA92385A6A1}" srcOrd="0" destOrd="0" presId="urn:microsoft.com/office/officeart/2018/2/layout/IconVerticalSolidList"/>
    <dgm:cxn modelId="{DA0C92D3-984B-4718-BB54-34FEB9386C79}" type="presParOf" srcId="{A6A2DB77-13A3-49CA-83AD-8BA92385A6A1}" destId="{F7D123F6-2A12-4AEA-A5BC-2BC84FB90D49}" srcOrd="0" destOrd="0" presId="urn:microsoft.com/office/officeart/2018/2/layout/IconVerticalSolidList"/>
    <dgm:cxn modelId="{01C79F66-2F4E-480E-892D-A45BFE416632}" type="presParOf" srcId="{A6A2DB77-13A3-49CA-83AD-8BA92385A6A1}" destId="{1D1ED173-68C8-4BAE-A5CA-01C4480EA9FE}" srcOrd="1" destOrd="0" presId="urn:microsoft.com/office/officeart/2018/2/layout/IconVerticalSolidList"/>
    <dgm:cxn modelId="{6E97D02B-19C0-4633-B165-4400C08FB3AD}" type="presParOf" srcId="{A6A2DB77-13A3-49CA-83AD-8BA92385A6A1}" destId="{E532DF12-36C9-4C54-9C0F-65140577187D}" srcOrd="2" destOrd="0" presId="urn:microsoft.com/office/officeart/2018/2/layout/IconVerticalSolidList"/>
    <dgm:cxn modelId="{1A3CD494-6848-4D9E-BDBE-47F6D46827CD}" type="presParOf" srcId="{A6A2DB77-13A3-49CA-83AD-8BA92385A6A1}" destId="{C5303028-C382-4C17-8A92-0720F2D9AD14}" srcOrd="3" destOrd="0" presId="urn:microsoft.com/office/officeart/2018/2/layout/IconVerticalSolidList"/>
    <dgm:cxn modelId="{057A9ED3-33D4-4A28-A4EB-E336A646BE05}" type="presParOf" srcId="{2C68D9D5-CBCC-4DAE-9FED-75D4794D18AF}" destId="{D4942943-4F9A-45CE-B1C3-3B7A6A53705E}" srcOrd="1" destOrd="0" presId="urn:microsoft.com/office/officeart/2018/2/layout/IconVerticalSolidList"/>
    <dgm:cxn modelId="{CC5CD2F9-D478-4D55-851F-D28189B885C0}" type="presParOf" srcId="{2C68D9D5-CBCC-4DAE-9FED-75D4794D18AF}" destId="{2E4D3462-2CE6-4774-8690-1AA06C874D73}" srcOrd="2" destOrd="0" presId="urn:microsoft.com/office/officeart/2018/2/layout/IconVerticalSolidList"/>
    <dgm:cxn modelId="{60AC1BAD-2299-4B69-9A35-9CA19A37496F}" type="presParOf" srcId="{2E4D3462-2CE6-4774-8690-1AA06C874D73}" destId="{C4F069A4-878E-43FF-854B-9FCB9744E754}" srcOrd="0" destOrd="0" presId="urn:microsoft.com/office/officeart/2018/2/layout/IconVerticalSolidList"/>
    <dgm:cxn modelId="{730254D1-FC9C-4513-A3F1-06A2D3996AB8}" type="presParOf" srcId="{2E4D3462-2CE6-4774-8690-1AA06C874D73}" destId="{268BBC90-1B42-4343-AC77-48DA96884AA7}" srcOrd="1" destOrd="0" presId="urn:microsoft.com/office/officeart/2018/2/layout/IconVerticalSolidList"/>
    <dgm:cxn modelId="{F92E277A-71E6-4E33-99D5-8FE8983C3C1F}" type="presParOf" srcId="{2E4D3462-2CE6-4774-8690-1AA06C874D73}" destId="{D51BE7F3-E6E9-4806-806B-E681A773D806}" srcOrd="2" destOrd="0" presId="urn:microsoft.com/office/officeart/2018/2/layout/IconVerticalSolidList"/>
    <dgm:cxn modelId="{C150C38F-B9D5-4ECB-B5D2-5092703A7B18}" type="presParOf" srcId="{2E4D3462-2CE6-4774-8690-1AA06C874D73}" destId="{A743F8E3-F17F-40CB-B965-C5655B2F9515}" srcOrd="3" destOrd="0" presId="urn:microsoft.com/office/officeart/2018/2/layout/IconVerticalSolidList"/>
    <dgm:cxn modelId="{CED9DAC2-A852-498A-9FA5-B2643E1F38DA}" type="presParOf" srcId="{2C68D9D5-CBCC-4DAE-9FED-75D4794D18AF}" destId="{1BECACC6-125E-480A-BC13-9439F422D803}" srcOrd="3" destOrd="0" presId="urn:microsoft.com/office/officeart/2018/2/layout/IconVerticalSolidList"/>
    <dgm:cxn modelId="{5C9C5303-6D4F-44A9-B510-E315F0E8B136}" type="presParOf" srcId="{2C68D9D5-CBCC-4DAE-9FED-75D4794D18AF}" destId="{D8E3FE8D-D76F-44AD-AF81-A1D3FB8A5E58}" srcOrd="4" destOrd="0" presId="urn:microsoft.com/office/officeart/2018/2/layout/IconVerticalSolidList"/>
    <dgm:cxn modelId="{925B5A0D-C3AA-428A-A3F1-535486DBB473}" type="presParOf" srcId="{D8E3FE8D-D76F-44AD-AF81-A1D3FB8A5E58}" destId="{A543B9C9-246E-41C4-995C-EA7E3AF54E12}" srcOrd="0" destOrd="0" presId="urn:microsoft.com/office/officeart/2018/2/layout/IconVerticalSolidList"/>
    <dgm:cxn modelId="{7EDC7514-FA7B-4598-9757-79A4200217AF}" type="presParOf" srcId="{D8E3FE8D-D76F-44AD-AF81-A1D3FB8A5E58}" destId="{33E143D6-2CBE-4F5F-B4EA-41296CDE8F95}" srcOrd="1" destOrd="0" presId="urn:microsoft.com/office/officeart/2018/2/layout/IconVerticalSolidList"/>
    <dgm:cxn modelId="{D05FB66C-49E7-4923-BA93-12D44E31ADD3}" type="presParOf" srcId="{D8E3FE8D-D76F-44AD-AF81-A1D3FB8A5E58}" destId="{58409724-C528-4D0D-901E-FE3BEF9D8B95}" srcOrd="2" destOrd="0" presId="urn:microsoft.com/office/officeart/2018/2/layout/IconVerticalSolidList"/>
    <dgm:cxn modelId="{256BEDA9-F36F-47C9-BC12-48430C5A7AF0}" type="presParOf" srcId="{D8E3FE8D-D76F-44AD-AF81-A1D3FB8A5E58}" destId="{A22FE258-418A-4062-A16A-0ABF22F93275}" srcOrd="3" destOrd="0" presId="urn:microsoft.com/office/officeart/2018/2/layout/IconVerticalSolidList"/>
    <dgm:cxn modelId="{A8365FAC-5835-4959-9141-4C072D97AB0E}" type="presParOf" srcId="{2C68D9D5-CBCC-4DAE-9FED-75D4794D18AF}" destId="{5C435887-E1F5-4BBC-909B-6876C8827151}" srcOrd="5" destOrd="0" presId="urn:microsoft.com/office/officeart/2018/2/layout/IconVerticalSolidList"/>
    <dgm:cxn modelId="{B1CF6504-3D73-4990-B3DF-C27D08CC8E0D}" type="presParOf" srcId="{2C68D9D5-CBCC-4DAE-9FED-75D4794D18AF}" destId="{18881861-E31B-4B8C-A810-74265BFE7787}" srcOrd="6" destOrd="0" presId="urn:microsoft.com/office/officeart/2018/2/layout/IconVerticalSolidList"/>
    <dgm:cxn modelId="{77C8C1CB-FBDB-43A5-8E04-06767E004043}" type="presParOf" srcId="{18881861-E31B-4B8C-A810-74265BFE7787}" destId="{C5F5A75E-432C-43EF-A1FF-C2048BCFE814}" srcOrd="0" destOrd="0" presId="urn:microsoft.com/office/officeart/2018/2/layout/IconVerticalSolidList"/>
    <dgm:cxn modelId="{FB3F8CE1-E8B7-484C-9E99-8734544D650B}" type="presParOf" srcId="{18881861-E31B-4B8C-A810-74265BFE7787}" destId="{BC9A67CF-E056-4DD4-8308-1EC220763AE2}" srcOrd="1" destOrd="0" presId="urn:microsoft.com/office/officeart/2018/2/layout/IconVerticalSolidList"/>
    <dgm:cxn modelId="{343A7788-64AF-4F04-85CE-0F7F61D36EA7}" type="presParOf" srcId="{18881861-E31B-4B8C-A810-74265BFE7787}" destId="{BB0FB037-ECA5-4862-BB44-4F8657EA92C5}" srcOrd="2" destOrd="0" presId="urn:microsoft.com/office/officeart/2018/2/layout/IconVerticalSolidList"/>
    <dgm:cxn modelId="{7B257733-EC82-446E-A41F-913CAE97585E}" type="presParOf" srcId="{18881861-E31B-4B8C-A810-74265BFE7787}" destId="{BDCAC8FE-7076-4C50-9834-EAC095242E89}" srcOrd="3" destOrd="0" presId="urn:microsoft.com/office/officeart/2018/2/layout/IconVerticalSolidList"/>
    <dgm:cxn modelId="{09244153-C297-4B29-BB98-91E2AC256ABA}" type="presParOf" srcId="{2C68D9D5-CBCC-4DAE-9FED-75D4794D18AF}" destId="{392CBE9E-52FF-46B9-ACF1-7DB558A18CCA}" srcOrd="7" destOrd="0" presId="urn:microsoft.com/office/officeart/2018/2/layout/IconVerticalSolidList"/>
    <dgm:cxn modelId="{C9ABE325-EB93-4ACC-88B5-2BE7BFBB17EA}" type="presParOf" srcId="{2C68D9D5-CBCC-4DAE-9FED-75D4794D18AF}" destId="{346DEDBB-F1A8-4489-9E24-0DE27FD8EA40}" srcOrd="8" destOrd="0" presId="urn:microsoft.com/office/officeart/2018/2/layout/IconVerticalSolidList"/>
    <dgm:cxn modelId="{77BE6C50-0821-485B-806A-BC121A806BB6}" type="presParOf" srcId="{346DEDBB-F1A8-4489-9E24-0DE27FD8EA40}" destId="{87A931F8-9A21-499E-9B71-6E0E20EB841B}" srcOrd="0" destOrd="0" presId="urn:microsoft.com/office/officeart/2018/2/layout/IconVerticalSolidList"/>
    <dgm:cxn modelId="{913284A2-562B-471E-A11F-33439D0DDFBE}" type="presParOf" srcId="{346DEDBB-F1A8-4489-9E24-0DE27FD8EA40}" destId="{4AD796D5-0092-470D-9252-B5BDCB9E8A5C}" srcOrd="1" destOrd="0" presId="urn:microsoft.com/office/officeart/2018/2/layout/IconVerticalSolidList"/>
    <dgm:cxn modelId="{E7878C07-5A0D-4549-B272-6F6E9CF9856F}" type="presParOf" srcId="{346DEDBB-F1A8-4489-9E24-0DE27FD8EA40}" destId="{F5A42200-A4AD-4FCE-9603-CA5D235E7E15}" srcOrd="2" destOrd="0" presId="urn:microsoft.com/office/officeart/2018/2/layout/IconVerticalSolidList"/>
    <dgm:cxn modelId="{BF517365-5EDD-4FDD-A42B-31725DA8A950}" type="presParOf" srcId="{346DEDBB-F1A8-4489-9E24-0DE27FD8EA40}" destId="{38B39F4D-840A-4B6D-85FF-02C52156EFA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0BB92C-01CB-4844-A7BF-2E86E7253CCA}"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EC4FC72-578E-40A0-AC62-747E98D1D2CE}">
      <dgm:prSet/>
      <dgm:spPr/>
      <dgm:t>
        <a:bodyPr/>
        <a:lstStyle/>
        <a:p>
          <a:pPr>
            <a:lnSpc>
              <a:spcPct val="100000"/>
            </a:lnSpc>
            <a:defRPr b="1"/>
          </a:pPr>
          <a:r>
            <a:rPr lang="en-US"/>
            <a:t>Inadequate Exploration</a:t>
          </a:r>
        </a:p>
      </dgm:t>
    </dgm:pt>
    <dgm:pt modelId="{1AEB1DAB-6949-4B87-B922-D38DED491708}" type="parTrans" cxnId="{6437F028-83FB-472F-993E-8044019F3312}">
      <dgm:prSet/>
      <dgm:spPr/>
      <dgm:t>
        <a:bodyPr/>
        <a:lstStyle/>
        <a:p>
          <a:endParaRPr lang="en-US"/>
        </a:p>
      </dgm:t>
    </dgm:pt>
    <dgm:pt modelId="{960E0376-63A3-4DBB-ABA0-B547B0BFD4F3}" type="sibTrans" cxnId="{6437F028-83FB-472F-993E-8044019F3312}">
      <dgm:prSet/>
      <dgm:spPr/>
      <dgm:t>
        <a:bodyPr/>
        <a:lstStyle/>
        <a:p>
          <a:endParaRPr lang="en-US"/>
        </a:p>
      </dgm:t>
    </dgm:pt>
    <dgm:pt modelId="{E74D1D18-70BB-4085-A3CB-9DE941B5621B}">
      <dgm:prSet/>
      <dgm:spPr/>
      <dgm:t>
        <a:bodyPr/>
        <a:lstStyle/>
        <a:p>
          <a:pPr>
            <a:lnSpc>
              <a:spcPct val="100000"/>
            </a:lnSpc>
          </a:pPr>
          <a:r>
            <a:rPr lang="en-US"/>
            <a:t>Key aspect of development is exploring multiple solutions.</a:t>
          </a:r>
        </a:p>
      </dgm:t>
    </dgm:pt>
    <dgm:pt modelId="{AEA15135-4B91-4E12-8CD0-9E9BB8698B46}" type="parTrans" cxnId="{406637ED-BE58-445F-A4E4-ACC01AB4F684}">
      <dgm:prSet/>
      <dgm:spPr/>
      <dgm:t>
        <a:bodyPr/>
        <a:lstStyle/>
        <a:p>
          <a:endParaRPr lang="en-US"/>
        </a:p>
      </dgm:t>
    </dgm:pt>
    <dgm:pt modelId="{FA5CB77C-D73D-4334-9CED-1677EC3FC76E}" type="sibTrans" cxnId="{406637ED-BE58-445F-A4E4-ACC01AB4F684}">
      <dgm:prSet/>
      <dgm:spPr/>
      <dgm:t>
        <a:bodyPr/>
        <a:lstStyle/>
        <a:p>
          <a:endParaRPr lang="en-US"/>
        </a:p>
      </dgm:t>
    </dgm:pt>
    <dgm:pt modelId="{F10D4693-CAA5-4DAD-B6C3-67AA44E0802F}">
      <dgm:prSet/>
      <dgm:spPr/>
      <dgm:t>
        <a:bodyPr/>
        <a:lstStyle/>
        <a:p>
          <a:pPr>
            <a:lnSpc>
              <a:spcPct val="100000"/>
            </a:lnSpc>
          </a:pPr>
          <a:r>
            <a:rPr lang="en-US"/>
            <a:t>Biases can limit this exploration, leading to suboptimal choices.</a:t>
          </a:r>
        </a:p>
      </dgm:t>
    </dgm:pt>
    <dgm:pt modelId="{20F90503-A603-4812-A44C-8A358D45C645}" type="parTrans" cxnId="{5727C994-7B33-4A0E-934B-0DF281457445}">
      <dgm:prSet/>
      <dgm:spPr/>
      <dgm:t>
        <a:bodyPr/>
        <a:lstStyle/>
        <a:p>
          <a:endParaRPr lang="en-US"/>
        </a:p>
      </dgm:t>
    </dgm:pt>
    <dgm:pt modelId="{86A8398A-0A02-451A-9FD2-4C892D00FF85}" type="sibTrans" cxnId="{5727C994-7B33-4A0E-934B-0DF281457445}">
      <dgm:prSet/>
      <dgm:spPr/>
      <dgm:t>
        <a:bodyPr/>
        <a:lstStyle/>
        <a:p>
          <a:endParaRPr lang="en-US"/>
        </a:p>
      </dgm:t>
    </dgm:pt>
    <dgm:pt modelId="{C148CDE3-BC44-4D83-AC86-70B180A9247A}">
      <dgm:prSet/>
      <dgm:spPr/>
      <dgm:t>
        <a:bodyPr/>
        <a:lstStyle/>
        <a:p>
          <a:pPr>
            <a:lnSpc>
              <a:spcPct val="100000"/>
            </a:lnSpc>
          </a:pPr>
          <a:r>
            <a:rPr lang="en-US"/>
            <a:t>Example: Settling for a manual method over learning a new interface.</a:t>
          </a:r>
        </a:p>
      </dgm:t>
    </dgm:pt>
    <dgm:pt modelId="{631C4D89-CBF5-4540-B060-D4FED448CAAC}" type="parTrans" cxnId="{F3579E5D-D4A4-42EF-8880-0F802412C1B2}">
      <dgm:prSet/>
      <dgm:spPr/>
      <dgm:t>
        <a:bodyPr/>
        <a:lstStyle/>
        <a:p>
          <a:endParaRPr lang="en-US"/>
        </a:p>
      </dgm:t>
    </dgm:pt>
    <dgm:pt modelId="{5353F605-EF98-4F3B-8B19-92CEE7F8F7A6}" type="sibTrans" cxnId="{F3579E5D-D4A4-42EF-8880-0F802412C1B2}">
      <dgm:prSet/>
      <dgm:spPr/>
      <dgm:t>
        <a:bodyPr/>
        <a:lstStyle/>
        <a:p>
          <a:endParaRPr lang="en-US"/>
        </a:p>
      </dgm:t>
    </dgm:pt>
    <dgm:pt modelId="{840CF499-BC36-4E9B-8E3E-42FB815865C9}">
      <dgm:prSet/>
      <dgm:spPr/>
      <dgm:t>
        <a:bodyPr/>
        <a:lstStyle/>
        <a:p>
          <a:pPr>
            <a:lnSpc>
              <a:spcPct val="100000"/>
            </a:lnSpc>
            <a:defRPr b="1"/>
          </a:pPr>
          <a:r>
            <a:rPr lang="en-US"/>
            <a:t>Reduced Sense-Making</a:t>
          </a:r>
        </a:p>
      </dgm:t>
    </dgm:pt>
    <dgm:pt modelId="{B8523B2E-9022-4C97-88ED-B19579A31FC7}" type="parTrans" cxnId="{930E4E62-B86A-4F60-9F3F-4C5F2AFC8637}">
      <dgm:prSet/>
      <dgm:spPr/>
      <dgm:t>
        <a:bodyPr/>
        <a:lstStyle/>
        <a:p>
          <a:endParaRPr lang="en-US"/>
        </a:p>
      </dgm:t>
    </dgm:pt>
    <dgm:pt modelId="{92B743EF-7CC3-4F21-A6FA-62D430D5F739}" type="sibTrans" cxnId="{930E4E62-B86A-4F60-9F3F-4C5F2AFC8637}">
      <dgm:prSet/>
      <dgm:spPr/>
      <dgm:t>
        <a:bodyPr/>
        <a:lstStyle/>
        <a:p>
          <a:endParaRPr lang="en-US"/>
        </a:p>
      </dgm:t>
    </dgm:pt>
    <dgm:pt modelId="{BBBC5354-19EB-4F33-8EC2-F9C99283B0B3}">
      <dgm:prSet/>
      <dgm:spPr/>
      <dgm:t>
        <a:bodyPr/>
        <a:lstStyle/>
        <a:p>
          <a:pPr>
            <a:lnSpc>
              <a:spcPct val="100000"/>
            </a:lnSpc>
          </a:pPr>
          <a:r>
            <a:rPr lang="en-US"/>
            <a:t>Engaging with information to create mental models is essential.</a:t>
          </a:r>
        </a:p>
      </dgm:t>
    </dgm:pt>
    <dgm:pt modelId="{DE09A2B6-192B-449C-8C91-A3736D09A3C6}" type="parTrans" cxnId="{DC0F04DC-DAD1-47BC-BE85-25F29ADF1C87}">
      <dgm:prSet/>
      <dgm:spPr/>
      <dgm:t>
        <a:bodyPr/>
        <a:lstStyle/>
        <a:p>
          <a:endParaRPr lang="en-US"/>
        </a:p>
      </dgm:t>
    </dgm:pt>
    <dgm:pt modelId="{E1B58050-0C42-4F3E-8E78-C2AB8D902BBE}" type="sibTrans" cxnId="{DC0F04DC-DAD1-47BC-BE85-25F29ADF1C87}">
      <dgm:prSet/>
      <dgm:spPr/>
      <dgm:t>
        <a:bodyPr/>
        <a:lstStyle/>
        <a:p>
          <a:endParaRPr lang="en-US"/>
        </a:p>
      </dgm:t>
    </dgm:pt>
    <dgm:pt modelId="{A9D088FB-6663-42FC-99B6-B9A1B85F174A}">
      <dgm:prSet/>
      <dgm:spPr/>
      <dgm:t>
        <a:bodyPr/>
        <a:lstStyle/>
        <a:p>
          <a:pPr>
            <a:lnSpc>
              <a:spcPct val="100000"/>
            </a:lnSpc>
          </a:pPr>
          <a:r>
            <a:rPr lang="en-US"/>
            <a:t>Biases can distort this, leading to incorrect assumptions/actions.</a:t>
          </a:r>
        </a:p>
      </dgm:t>
    </dgm:pt>
    <dgm:pt modelId="{8ED89BA3-9665-4C87-8231-EA1216775616}" type="parTrans" cxnId="{C8F9400D-3B8B-4575-9F95-B0789ED36080}">
      <dgm:prSet/>
      <dgm:spPr/>
      <dgm:t>
        <a:bodyPr/>
        <a:lstStyle/>
        <a:p>
          <a:endParaRPr lang="en-US"/>
        </a:p>
      </dgm:t>
    </dgm:pt>
    <dgm:pt modelId="{BF8FEC3D-99FD-4E24-ACE6-0D55F31BC0A2}" type="sibTrans" cxnId="{C8F9400D-3B8B-4575-9F95-B0789ED36080}">
      <dgm:prSet/>
      <dgm:spPr/>
      <dgm:t>
        <a:bodyPr/>
        <a:lstStyle/>
        <a:p>
          <a:endParaRPr lang="en-US"/>
        </a:p>
      </dgm:t>
    </dgm:pt>
    <dgm:pt modelId="{57462478-FEA8-48A3-97B0-CD74A3D3D1B0}">
      <dgm:prSet/>
      <dgm:spPr/>
      <dgm:t>
        <a:bodyPr/>
        <a:lstStyle/>
        <a:p>
          <a:pPr>
            <a:lnSpc>
              <a:spcPct val="100000"/>
            </a:lnSpc>
          </a:pPr>
          <a:r>
            <a:rPr lang="en-US"/>
            <a:t>Example: Following error messages blindly without understanding the cause.</a:t>
          </a:r>
        </a:p>
      </dgm:t>
    </dgm:pt>
    <dgm:pt modelId="{32E80164-9439-4037-83C0-C1FD4EDDD5B5}" type="parTrans" cxnId="{D02533E6-E41B-42BF-9B96-B657411DD3C5}">
      <dgm:prSet/>
      <dgm:spPr/>
      <dgm:t>
        <a:bodyPr/>
        <a:lstStyle/>
        <a:p>
          <a:endParaRPr lang="en-US"/>
        </a:p>
      </dgm:t>
    </dgm:pt>
    <dgm:pt modelId="{9C0C1B6C-0C05-4016-BA9B-322B4F29F2AF}" type="sibTrans" cxnId="{D02533E6-E41B-42BF-9B96-B657411DD3C5}">
      <dgm:prSet/>
      <dgm:spPr/>
      <dgm:t>
        <a:bodyPr/>
        <a:lstStyle/>
        <a:p>
          <a:endParaRPr lang="en-US"/>
        </a:p>
      </dgm:t>
    </dgm:pt>
    <dgm:pt modelId="{75813B58-2D3F-449C-9A88-D4BC4792E6BF}">
      <dgm:prSet/>
      <dgm:spPr/>
      <dgm:t>
        <a:bodyPr/>
        <a:lstStyle/>
        <a:p>
          <a:pPr>
            <a:lnSpc>
              <a:spcPct val="100000"/>
            </a:lnSpc>
            <a:defRPr b="1"/>
          </a:pPr>
          <a:r>
            <a:rPr lang="en-US"/>
            <a:t>Context Loss</a:t>
          </a:r>
        </a:p>
      </dgm:t>
    </dgm:pt>
    <dgm:pt modelId="{4CE26E90-A9ED-40A6-8B0E-292C3D84BD1A}" type="parTrans" cxnId="{710C12DD-5204-4064-82E8-E34D865CC34E}">
      <dgm:prSet/>
      <dgm:spPr/>
      <dgm:t>
        <a:bodyPr/>
        <a:lstStyle/>
        <a:p>
          <a:endParaRPr lang="en-US"/>
        </a:p>
      </dgm:t>
    </dgm:pt>
    <dgm:pt modelId="{E3100F1F-CFB3-4E14-8948-368C94C263BF}" type="sibTrans" cxnId="{710C12DD-5204-4064-82E8-E34D865CC34E}">
      <dgm:prSet/>
      <dgm:spPr/>
      <dgm:t>
        <a:bodyPr/>
        <a:lstStyle/>
        <a:p>
          <a:endParaRPr lang="en-US"/>
        </a:p>
      </dgm:t>
    </dgm:pt>
    <dgm:pt modelId="{E19AD05C-820A-4B36-8BC8-60B703C89180}">
      <dgm:prSet/>
      <dgm:spPr/>
      <dgm:t>
        <a:bodyPr/>
        <a:lstStyle/>
        <a:p>
          <a:pPr>
            <a:lnSpc>
              <a:spcPct val="100000"/>
            </a:lnSpc>
          </a:pPr>
          <a:r>
            <a:rPr lang="en-US"/>
            <a:t>Developers must maintain a mental context of tasks and goals.</a:t>
          </a:r>
        </a:p>
      </dgm:t>
    </dgm:pt>
    <dgm:pt modelId="{FCF27508-C33C-4DB1-9185-6DD954F959B2}" type="parTrans" cxnId="{54EC9196-0C2D-4509-89F7-3227AB9BA026}">
      <dgm:prSet/>
      <dgm:spPr/>
      <dgm:t>
        <a:bodyPr/>
        <a:lstStyle/>
        <a:p>
          <a:endParaRPr lang="en-US"/>
        </a:p>
      </dgm:t>
    </dgm:pt>
    <dgm:pt modelId="{685F9F1F-272D-435C-BD8C-41590027B698}" type="sibTrans" cxnId="{54EC9196-0C2D-4509-89F7-3227AB9BA026}">
      <dgm:prSet/>
      <dgm:spPr/>
      <dgm:t>
        <a:bodyPr/>
        <a:lstStyle/>
        <a:p>
          <a:endParaRPr lang="en-US"/>
        </a:p>
      </dgm:t>
    </dgm:pt>
    <dgm:pt modelId="{BD8924D6-7255-4322-8943-40071EA6CE6E}">
      <dgm:prSet/>
      <dgm:spPr/>
      <dgm:t>
        <a:bodyPr/>
        <a:lstStyle/>
        <a:p>
          <a:pPr>
            <a:lnSpc>
              <a:spcPct val="100000"/>
            </a:lnSpc>
          </a:pPr>
          <a:r>
            <a:rPr lang="en-US"/>
            <a:t>Biases can disrupt this, causing backtracking and confusion.</a:t>
          </a:r>
        </a:p>
      </dgm:t>
    </dgm:pt>
    <dgm:pt modelId="{69420C2C-F50A-4B9C-B0CB-787029438868}" type="parTrans" cxnId="{EBB9981A-94D3-4371-A663-9CD3CB69898B}">
      <dgm:prSet/>
      <dgm:spPr/>
      <dgm:t>
        <a:bodyPr/>
        <a:lstStyle/>
        <a:p>
          <a:endParaRPr lang="en-US"/>
        </a:p>
      </dgm:t>
    </dgm:pt>
    <dgm:pt modelId="{17EA5384-8541-4604-BF11-D3A84E0BC436}" type="sibTrans" cxnId="{EBB9981A-94D3-4371-A663-9CD3CB69898B}">
      <dgm:prSet/>
      <dgm:spPr/>
      <dgm:t>
        <a:bodyPr/>
        <a:lstStyle/>
        <a:p>
          <a:endParaRPr lang="en-US"/>
        </a:p>
      </dgm:t>
    </dgm:pt>
    <dgm:pt modelId="{292BEAE1-CF44-41C6-8F2F-526BA3738886}">
      <dgm:prSet/>
      <dgm:spPr/>
      <dgm:t>
        <a:bodyPr/>
        <a:lstStyle/>
        <a:p>
          <a:pPr>
            <a:lnSpc>
              <a:spcPct val="100000"/>
            </a:lnSpc>
          </a:pPr>
          <a:r>
            <a:rPr lang="en-US"/>
            <a:t>Example: Getting sidetracked and forgetting the main objective.</a:t>
          </a:r>
        </a:p>
      </dgm:t>
    </dgm:pt>
    <dgm:pt modelId="{8CD28D09-4456-4E09-ABBA-6A9B1BB61440}" type="parTrans" cxnId="{5261DF61-7636-44CE-A8C4-F588ED202988}">
      <dgm:prSet/>
      <dgm:spPr/>
      <dgm:t>
        <a:bodyPr/>
        <a:lstStyle/>
        <a:p>
          <a:endParaRPr lang="en-US"/>
        </a:p>
      </dgm:t>
    </dgm:pt>
    <dgm:pt modelId="{46C78C6B-049B-41D9-B757-49429E0212D9}" type="sibTrans" cxnId="{5261DF61-7636-44CE-A8C4-F588ED202988}">
      <dgm:prSet/>
      <dgm:spPr/>
      <dgm:t>
        <a:bodyPr/>
        <a:lstStyle/>
        <a:p>
          <a:endParaRPr lang="en-US"/>
        </a:p>
      </dgm:t>
    </dgm:pt>
    <dgm:pt modelId="{75FD20A8-CBDC-49BB-9409-1F175CFFEFF8}">
      <dgm:prSet/>
      <dgm:spPr/>
      <dgm:t>
        <a:bodyPr/>
        <a:lstStyle/>
        <a:p>
          <a:pPr>
            <a:lnSpc>
              <a:spcPct val="100000"/>
            </a:lnSpc>
            <a:defRPr b="1"/>
          </a:pPr>
          <a:r>
            <a:rPr lang="en-US"/>
            <a:t>Misplaced Attention</a:t>
          </a:r>
        </a:p>
      </dgm:t>
    </dgm:pt>
    <dgm:pt modelId="{23575856-540D-40E0-9414-FFBA2797C750}" type="parTrans" cxnId="{CAE56337-8D2F-44C2-9A96-09A0947715F2}">
      <dgm:prSet/>
      <dgm:spPr/>
      <dgm:t>
        <a:bodyPr/>
        <a:lstStyle/>
        <a:p>
          <a:endParaRPr lang="en-US"/>
        </a:p>
      </dgm:t>
    </dgm:pt>
    <dgm:pt modelId="{FFF121D9-3ED8-41EC-A244-EE74F98CED24}" type="sibTrans" cxnId="{CAE56337-8D2F-44C2-9A96-09A0947715F2}">
      <dgm:prSet/>
      <dgm:spPr/>
      <dgm:t>
        <a:bodyPr/>
        <a:lstStyle/>
        <a:p>
          <a:endParaRPr lang="en-US"/>
        </a:p>
      </dgm:t>
    </dgm:pt>
    <dgm:pt modelId="{DF0B1796-DDFE-46FC-987B-38D3C3A0C2DF}">
      <dgm:prSet/>
      <dgm:spPr/>
      <dgm:t>
        <a:bodyPr/>
        <a:lstStyle/>
        <a:p>
          <a:pPr>
            <a:lnSpc>
              <a:spcPct val="100000"/>
            </a:lnSpc>
          </a:pPr>
          <a:r>
            <a:rPr lang="en-US"/>
            <a:t>Attention guides what developers perceive as relevant.</a:t>
          </a:r>
        </a:p>
      </dgm:t>
    </dgm:pt>
    <dgm:pt modelId="{FA47058D-A5FD-4F6A-95D7-3A64447D9944}" type="parTrans" cxnId="{17AEE43D-FD43-430A-8F31-F969117E9F7B}">
      <dgm:prSet/>
      <dgm:spPr/>
      <dgm:t>
        <a:bodyPr/>
        <a:lstStyle/>
        <a:p>
          <a:endParaRPr lang="en-US"/>
        </a:p>
      </dgm:t>
    </dgm:pt>
    <dgm:pt modelId="{987AA7BF-598E-4C14-AC3C-C0E38D07E810}" type="sibTrans" cxnId="{17AEE43D-FD43-430A-8F31-F969117E9F7B}">
      <dgm:prSet/>
      <dgm:spPr/>
      <dgm:t>
        <a:bodyPr/>
        <a:lstStyle/>
        <a:p>
          <a:endParaRPr lang="en-US"/>
        </a:p>
      </dgm:t>
    </dgm:pt>
    <dgm:pt modelId="{DF8B1D0C-D827-4BC6-B7FE-230788D293A2}">
      <dgm:prSet/>
      <dgm:spPr/>
      <dgm:t>
        <a:bodyPr/>
        <a:lstStyle/>
        <a:p>
          <a:pPr>
            <a:lnSpc>
              <a:spcPct val="100000"/>
            </a:lnSpc>
          </a:pPr>
          <a:r>
            <a:rPr lang="en-US"/>
            <a:t>Biases can divert this attention to less critical issues.</a:t>
          </a:r>
        </a:p>
      </dgm:t>
    </dgm:pt>
    <dgm:pt modelId="{F8FF8ABA-CD2D-4483-B9B7-4D735E40AF49}" type="parTrans" cxnId="{B2728F15-0AA0-46DB-AFAA-8F9B280E4299}">
      <dgm:prSet/>
      <dgm:spPr/>
      <dgm:t>
        <a:bodyPr/>
        <a:lstStyle/>
        <a:p>
          <a:endParaRPr lang="en-US"/>
        </a:p>
      </dgm:t>
    </dgm:pt>
    <dgm:pt modelId="{F67238C8-5911-406E-90E3-2B5CDB9E1F60}" type="sibTrans" cxnId="{B2728F15-0AA0-46DB-AFAA-8F9B280E4299}">
      <dgm:prSet/>
      <dgm:spPr/>
      <dgm:t>
        <a:bodyPr/>
        <a:lstStyle/>
        <a:p>
          <a:endParaRPr lang="en-US"/>
        </a:p>
      </dgm:t>
    </dgm:pt>
    <dgm:pt modelId="{7FFCAA3E-ADFC-4F45-B8F2-AB1E8CD3CF7E}">
      <dgm:prSet/>
      <dgm:spPr/>
      <dgm:t>
        <a:bodyPr/>
        <a:lstStyle/>
        <a:p>
          <a:pPr>
            <a:lnSpc>
              <a:spcPct val="100000"/>
            </a:lnSpc>
          </a:pPr>
          <a:r>
            <a:rPr lang="en-US"/>
            <a:t>Example: Fixating on syntax while missing larger environment errors.</a:t>
          </a:r>
        </a:p>
      </dgm:t>
    </dgm:pt>
    <dgm:pt modelId="{6B567A1B-5BBA-4E74-9521-708B68E25D4A}" type="parTrans" cxnId="{BB0C35F8-B4BD-41DA-B94A-3C70A4290498}">
      <dgm:prSet/>
      <dgm:spPr/>
      <dgm:t>
        <a:bodyPr/>
        <a:lstStyle/>
        <a:p>
          <a:endParaRPr lang="en-US"/>
        </a:p>
      </dgm:t>
    </dgm:pt>
    <dgm:pt modelId="{CAFA3493-C42C-4968-A6F5-80AC879A93BD}" type="sibTrans" cxnId="{BB0C35F8-B4BD-41DA-B94A-3C70A4290498}">
      <dgm:prSet/>
      <dgm:spPr/>
      <dgm:t>
        <a:bodyPr/>
        <a:lstStyle/>
        <a:p>
          <a:endParaRPr lang="en-US"/>
        </a:p>
      </dgm:t>
    </dgm:pt>
    <dgm:pt modelId="{49F69E67-52DC-4731-AA92-BF27CE8E3743}" type="pres">
      <dgm:prSet presAssocID="{8B0BB92C-01CB-4844-A7BF-2E86E7253CCA}" presName="root" presStyleCnt="0">
        <dgm:presLayoutVars>
          <dgm:dir/>
          <dgm:resizeHandles val="exact"/>
        </dgm:presLayoutVars>
      </dgm:prSet>
      <dgm:spPr/>
    </dgm:pt>
    <dgm:pt modelId="{22040E1C-02AD-4698-9CEA-6776FF63D3CB}" type="pres">
      <dgm:prSet presAssocID="{DEC4FC72-578E-40A0-AC62-747E98D1D2CE}" presName="compNode" presStyleCnt="0"/>
      <dgm:spPr/>
    </dgm:pt>
    <dgm:pt modelId="{64217E8A-F39B-4D82-9BAB-BFFAE6F708ED}" type="pres">
      <dgm:prSet presAssocID="{DEC4FC72-578E-40A0-AC62-747E98D1D2C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ze"/>
        </a:ext>
      </dgm:extLst>
    </dgm:pt>
    <dgm:pt modelId="{801E579C-1ADD-4C37-8D85-9B77C9116E96}" type="pres">
      <dgm:prSet presAssocID="{DEC4FC72-578E-40A0-AC62-747E98D1D2CE}" presName="iconSpace" presStyleCnt="0"/>
      <dgm:spPr/>
    </dgm:pt>
    <dgm:pt modelId="{33B10C94-A278-4F37-BC75-E27FB367A253}" type="pres">
      <dgm:prSet presAssocID="{DEC4FC72-578E-40A0-AC62-747E98D1D2CE}" presName="parTx" presStyleLbl="revTx" presStyleIdx="0" presStyleCnt="8">
        <dgm:presLayoutVars>
          <dgm:chMax val="0"/>
          <dgm:chPref val="0"/>
        </dgm:presLayoutVars>
      </dgm:prSet>
      <dgm:spPr/>
    </dgm:pt>
    <dgm:pt modelId="{794AE36A-7BC3-45CF-A12A-46ABD1E74002}" type="pres">
      <dgm:prSet presAssocID="{DEC4FC72-578E-40A0-AC62-747E98D1D2CE}" presName="txSpace" presStyleCnt="0"/>
      <dgm:spPr/>
    </dgm:pt>
    <dgm:pt modelId="{A079EE30-0E57-4E14-85CA-FD89650EF547}" type="pres">
      <dgm:prSet presAssocID="{DEC4FC72-578E-40A0-AC62-747E98D1D2CE}" presName="desTx" presStyleLbl="revTx" presStyleIdx="1" presStyleCnt="8">
        <dgm:presLayoutVars/>
      </dgm:prSet>
      <dgm:spPr/>
    </dgm:pt>
    <dgm:pt modelId="{FAFE286D-69E9-4EC1-9633-0B9041D481F6}" type="pres">
      <dgm:prSet presAssocID="{960E0376-63A3-4DBB-ABA0-B547B0BFD4F3}" presName="sibTrans" presStyleCnt="0"/>
      <dgm:spPr/>
    </dgm:pt>
    <dgm:pt modelId="{54F07D34-C920-4529-8220-D2BA828A36F2}" type="pres">
      <dgm:prSet presAssocID="{840CF499-BC36-4E9B-8E3E-42FB815865C9}" presName="compNode" presStyleCnt="0"/>
      <dgm:spPr/>
    </dgm:pt>
    <dgm:pt modelId="{11CE3961-9373-46C8-B726-C610B1EB1BDF}" type="pres">
      <dgm:prSet presAssocID="{840CF499-BC36-4E9B-8E3E-42FB815865C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erson with Idea"/>
        </a:ext>
      </dgm:extLst>
    </dgm:pt>
    <dgm:pt modelId="{4599C103-22CB-4610-B07E-60E6C5CF9B1E}" type="pres">
      <dgm:prSet presAssocID="{840CF499-BC36-4E9B-8E3E-42FB815865C9}" presName="iconSpace" presStyleCnt="0"/>
      <dgm:spPr/>
    </dgm:pt>
    <dgm:pt modelId="{74721446-D354-4F52-AF01-4FA1373318FA}" type="pres">
      <dgm:prSet presAssocID="{840CF499-BC36-4E9B-8E3E-42FB815865C9}" presName="parTx" presStyleLbl="revTx" presStyleIdx="2" presStyleCnt="8">
        <dgm:presLayoutVars>
          <dgm:chMax val="0"/>
          <dgm:chPref val="0"/>
        </dgm:presLayoutVars>
      </dgm:prSet>
      <dgm:spPr/>
    </dgm:pt>
    <dgm:pt modelId="{A592AAC8-0D44-4DAC-BB61-CC0C32E32AC7}" type="pres">
      <dgm:prSet presAssocID="{840CF499-BC36-4E9B-8E3E-42FB815865C9}" presName="txSpace" presStyleCnt="0"/>
      <dgm:spPr/>
    </dgm:pt>
    <dgm:pt modelId="{C4A7C947-0184-4CCE-8463-279310B09EE6}" type="pres">
      <dgm:prSet presAssocID="{840CF499-BC36-4E9B-8E3E-42FB815865C9}" presName="desTx" presStyleLbl="revTx" presStyleIdx="3" presStyleCnt="8">
        <dgm:presLayoutVars/>
      </dgm:prSet>
      <dgm:spPr/>
    </dgm:pt>
    <dgm:pt modelId="{3BFC251E-1B09-49B8-BFDD-5BF83DE556FB}" type="pres">
      <dgm:prSet presAssocID="{92B743EF-7CC3-4F21-A6FA-62D430D5F739}" presName="sibTrans" presStyleCnt="0"/>
      <dgm:spPr/>
    </dgm:pt>
    <dgm:pt modelId="{F846CB9B-A0B2-427C-860E-47642F23EE4F}" type="pres">
      <dgm:prSet presAssocID="{75813B58-2D3F-449C-9A88-D4BC4792E6BF}" presName="compNode" presStyleCnt="0"/>
      <dgm:spPr/>
    </dgm:pt>
    <dgm:pt modelId="{14A4D0AA-9E58-444F-82DE-8013787F8313}" type="pres">
      <dgm:prSet presAssocID="{75813B58-2D3F-449C-9A88-D4BC4792E6B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rritant"/>
        </a:ext>
      </dgm:extLst>
    </dgm:pt>
    <dgm:pt modelId="{7A6A33F9-5D91-42D4-8582-B5CB55ECE0A0}" type="pres">
      <dgm:prSet presAssocID="{75813B58-2D3F-449C-9A88-D4BC4792E6BF}" presName="iconSpace" presStyleCnt="0"/>
      <dgm:spPr/>
    </dgm:pt>
    <dgm:pt modelId="{DCC063F2-1F58-471E-8487-0617B9FE69C1}" type="pres">
      <dgm:prSet presAssocID="{75813B58-2D3F-449C-9A88-D4BC4792E6BF}" presName="parTx" presStyleLbl="revTx" presStyleIdx="4" presStyleCnt="8">
        <dgm:presLayoutVars>
          <dgm:chMax val="0"/>
          <dgm:chPref val="0"/>
        </dgm:presLayoutVars>
      </dgm:prSet>
      <dgm:spPr/>
    </dgm:pt>
    <dgm:pt modelId="{C81A9120-5656-4089-B312-EDB5222B4557}" type="pres">
      <dgm:prSet presAssocID="{75813B58-2D3F-449C-9A88-D4BC4792E6BF}" presName="txSpace" presStyleCnt="0"/>
      <dgm:spPr/>
    </dgm:pt>
    <dgm:pt modelId="{39B557FA-9397-4D6D-910D-360011E49F4E}" type="pres">
      <dgm:prSet presAssocID="{75813B58-2D3F-449C-9A88-D4BC4792E6BF}" presName="desTx" presStyleLbl="revTx" presStyleIdx="5" presStyleCnt="8">
        <dgm:presLayoutVars/>
      </dgm:prSet>
      <dgm:spPr/>
    </dgm:pt>
    <dgm:pt modelId="{8EEF9A30-20E8-41E2-BB1B-D62B19C03E0B}" type="pres">
      <dgm:prSet presAssocID="{E3100F1F-CFB3-4E14-8948-368C94C263BF}" presName="sibTrans" presStyleCnt="0"/>
      <dgm:spPr/>
    </dgm:pt>
    <dgm:pt modelId="{E4B072AF-B937-48F8-AC69-C041A052C1D8}" type="pres">
      <dgm:prSet presAssocID="{75FD20A8-CBDC-49BB-9409-1F175CFFEFF8}" presName="compNode" presStyleCnt="0"/>
      <dgm:spPr/>
    </dgm:pt>
    <dgm:pt modelId="{C2014170-68E1-472D-BDC9-0A7454484604}" type="pres">
      <dgm:prSet presAssocID="{75FD20A8-CBDC-49BB-9409-1F175CFFEFF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xclamation Mark"/>
        </a:ext>
      </dgm:extLst>
    </dgm:pt>
    <dgm:pt modelId="{98C06FF4-2BB7-4082-A815-720EA72F221B}" type="pres">
      <dgm:prSet presAssocID="{75FD20A8-CBDC-49BB-9409-1F175CFFEFF8}" presName="iconSpace" presStyleCnt="0"/>
      <dgm:spPr/>
    </dgm:pt>
    <dgm:pt modelId="{6290DB28-1023-4CF4-8446-97E9E608740A}" type="pres">
      <dgm:prSet presAssocID="{75FD20A8-CBDC-49BB-9409-1F175CFFEFF8}" presName="parTx" presStyleLbl="revTx" presStyleIdx="6" presStyleCnt="8">
        <dgm:presLayoutVars>
          <dgm:chMax val="0"/>
          <dgm:chPref val="0"/>
        </dgm:presLayoutVars>
      </dgm:prSet>
      <dgm:spPr/>
    </dgm:pt>
    <dgm:pt modelId="{C1C31B79-E1C0-4F04-BE86-DD79DA47D8F4}" type="pres">
      <dgm:prSet presAssocID="{75FD20A8-CBDC-49BB-9409-1F175CFFEFF8}" presName="txSpace" presStyleCnt="0"/>
      <dgm:spPr/>
    </dgm:pt>
    <dgm:pt modelId="{8EC3DA5A-053C-48CC-A02D-81B50F5E4B53}" type="pres">
      <dgm:prSet presAssocID="{75FD20A8-CBDC-49BB-9409-1F175CFFEFF8}" presName="desTx" presStyleLbl="revTx" presStyleIdx="7" presStyleCnt="8">
        <dgm:presLayoutVars/>
      </dgm:prSet>
      <dgm:spPr/>
    </dgm:pt>
  </dgm:ptLst>
  <dgm:cxnLst>
    <dgm:cxn modelId="{06CB3C0B-1B86-4572-A1AF-E55F0BB315B5}" type="presOf" srcId="{292BEAE1-CF44-41C6-8F2F-526BA3738886}" destId="{39B557FA-9397-4D6D-910D-360011E49F4E}" srcOrd="0" destOrd="2" presId="urn:microsoft.com/office/officeart/2018/2/layout/IconLabelDescriptionList"/>
    <dgm:cxn modelId="{C8F9400D-3B8B-4575-9F95-B0789ED36080}" srcId="{840CF499-BC36-4E9B-8E3E-42FB815865C9}" destId="{A9D088FB-6663-42FC-99B6-B9A1B85F174A}" srcOrd="1" destOrd="0" parTransId="{8ED89BA3-9665-4C87-8231-EA1216775616}" sibTransId="{BF8FEC3D-99FD-4E24-ACE6-0D55F31BC0A2}"/>
    <dgm:cxn modelId="{78E7A30D-80FE-4960-8692-A7DAB66ABF1C}" type="presOf" srcId="{E74D1D18-70BB-4085-A3CB-9DE941B5621B}" destId="{A079EE30-0E57-4E14-85CA-FD89650EF547}" srcOrd="0" destOrd="0" presId="urn:microsoft.com/office/officeart/2018/2/layout/IconLabelDescriptionList"/>
    <dgm:cxn modelId="{B2728F15-0AA0-46DB-AFAA-8F9B280E4299}" srcId="{75FD20A8-CBDC-49BB-9409-1F175CFFEFF8}" destId="{DF8B1D0C-D827-4BC6-B7FE-230788D293A2}" srcOrd="1" destOrd="0" parTransId="{F8FF8ABA-CD2D-4483-B9B7-4D735E40AF49}" sibTransId="{F67238C8-5911-406E-90E3-2B5CDB9E1F60}"/>
    <dgm:cxn modelId="{EBB9981A-94D3-4371-A663-9CD3CB69898B}" srcId="{75813B58-2D3F-449C-9A88-D4BC4792E6BF}" destId="{BD8924D6-7255-4322-8943-40071EA6CE6E}" srcOrd="1" destOrd="0" parTransId="{69420C2C-F50A-4B9C-B0CB-787029438868}" sibTransId="{17EA5384-8541-4604-BF11-D3A84E0BC436}"/>
    <dgm:cxn modelId="{4E70C026-064A-4E53-9554-1D95DA0ECB40}" type="presOf" srcId="{75813B58-2D3F-449C-9A88-D4BC4792E6BF}" destId="{DCC063F2-1F58-471E-8487-0617B9FE69C1}" srcOrd="0" destOrd="0" presId="urn:microsoft.com/office/officeart/2018/2/layout/IconLabelDescriptionList"/>
    <dgm:cxn modelId="{6437F028-83FB-472F-993E-8044019F3312}" srcId="{8B0BB92C-01CB-4844-A7BF-2E86E7253CCA}" destId="{DEC4FC72-578E-40A0-AC62-747E98D1D2CE}" srcOrd="0" destOrd="0" parTransId="{1AEB1DAB-6949-4B87-B922-D38DED491708}" sibTransId="{960E0376-63A3-4DBB-ABA0-B547B0BFD4F3}"/>
    <dgm:cxn modelId="{D754602F-4483-4B96-A55F-4869AF0CF09B}" type="presOf" srcId="{BBBC5354-19EB-4F33-8EC2-F9C99283B0B3}" destId="{C4A7C947-0184-4CCE-8463-279310B09EE6}" srcOrd="0" destOrd="0" presId="urn:microsoft.com/office/officeart/2018/2/layout/IconLabelDescriptionList"/>
    <dgm:cxn modelId="{B6BD3136-9715-4D9C-9F3D-2065C52B516B}" type="presOf" srcId="{75FD20A8-CBDC-49BB-9409-1F175CFFEFF8}" destId="{6290DB28-1023-4CF4-8446-97E9E608740A}" srcOrd="0" destOrd="0" presId="urn:microsoft.com/office/officeart/2018/2/layout/IconLabelDescriptionList"/>
    <dgm:cxn modelId="{CAE56337-8D2F-44C2-9A96-09A0947715F2}" srcId="{8B0BB92C-01CB-4844-A7BF-2E86E7253CCA}" destId="{75FD20A8-CBDC-49BB-9409-1F175CFFEFF8}" srcOrd="3" destOrd="0" parTransId="{23575856-540D-40E0-9414-FFBA2797C750}" sibTransId="{FFF121D9-3ED8-41EC-A244-EE74F98CED24}"/>
    <dgm:cxn modelId="{17AEE43D-FD43-430A-8F31-F969117E9F7B}" srcId="{75FD20A8-CBDC-49BB-9409-1F175CFFEFF8}" destId="{DF0B1796-DDFE-46FC-987B-38D3C3A0C2DF}" srcOrd="0" destOrd="0" parTransId="{FA47058D-A5FD-4F6A-95D7-3A64447D9944}" sibTransId="{987AA7BF-598E-4C14-AC3C-C0E38D07E810}"/>
    <dgm:cxn modelId="{F3579E5D-D4A4-42EF-8880-0F802412C1B2}" srcId="{DEC4FC72-578E-40A0-AC62-747E98D1D2CE}" destId="{C148CDE3-BC44-4D83-AC86-70B180A9247A}" srcOrd="2" destOrd="0" parTransId="{631C4D89-CBF5-4540-B060-D4FED448CAAC}" sibTransId="{5353F605-EF98-4F3B-8B19-92CEE7F8F7A6}"/>
    <dgm:cxn modelId="{BE33705F-0AEA-42E8-872D-5A9BB08ED64C}" type="presOf" srcId="{BD8924D6-7255-4322-8943-40071EA6CE6E}" destId="{39B557FA-9397-4D6D-910D-360011E49F4E}" srcOrd="0" destOrd="1" presId="urn:microsoft.com/office/officeart/2018/2/layout/IconLabelDescriptionList"/>
    <dgm:cxn modelId="{5261DF61-7636-44CE-A8C4-F588ED202988}" srcId="{75813B58-2D3F-449C-9A88-D4BC4792E6BF}" destId="{292BEAE1-CF44-41C6-8F2F-526BA3738886}" srcOrd="2" destOrd="0" parTransId="{8CD28D09-4456-4E09-ABBA-6A9B1BB61440}" sibTransId="{46C78C6B-049B-41D9-B757-49429E0212D9}"/>
    <dgm:cxn modelId="{930E4E62-B86A-4F60-9F3F-4C5F2AFC8637}" srcId="{8B0BB92C-01CB-4844-A7BF-2E86E7253CCA}" destId="{840CF499-BC36-4E9B-8E3E-42FB815865C9}" srcOrd="1" destOrd="0" parTransId="{B8523B2E-9022-4C97-88ED-B19579A31FC7}" sibTransId="{92B743EF-7CC3-4F21-A6FA-62D430D5F739}"/>
    <dgm:cxn modelId="{BB247F65-5F78-4CFB-B8FD-65343246854B}" type="presOf" srcId="{DF8B1D0C-D827-4BC6-B7FE-230788D293A2}" destId="{8EC3DA5A-053C-48CC-A02D-81B50F5E4B53}" srcOrd="0" destOrd="1" presId="urn:microsoft.com/office/officeart/2018/2/layout/IconLabelDescriptionList"/>
    <dgm:cxn modelId="{BEF1DE66-DFB0-4606-A361-31FAEC859A8F}" type="presOf" srcId="{57462478-FEA8-48A3-97B0-CD74A3D3D1B0}" destId="{C4A7C947-0184-4CCE-8463-279310B09EE6}" srcOrd="0" destOrd="2" presId="urn:microsoft.com/office/officeart/2018/2/layout/IconLabelDescriptionList"/>
    <dgm:cxn modelId="{1011B449-66E7-4128-ACFE-73B90319D08B}" type="presOf" srcId="{F10D4693-CAA5-4DAD-B6C3-67AA44E0802F}" destId="{A079EE30-0E57-4E14-85CA-FD89650EF547}" srcOrd="0" destOrd="1" presId="urn:microsoft.com/office/officeart/2018/2/layout/IconLabelDescriptionList"/>
    <dgm:cxn modelId="{578CB54D-1AAF-4174-8413-2708ED382E2B}" type="presOf" srcId="{DEC4FC72-578E-40A0-AC62-747E98D1D2CE}" destId="{33B10C94-A278-4F37-BC75-E27FB367A253}" srcOrd="0" destOrd="0" presId="urn:microsoft.com/office/officeart/2018/2/layout/IconLabelDescriptionList"/>
    <dgm:cxn modelId="{0BE13371-A6CA-4896-B589-333DB62F80AF}" type="presOf" srcId="{A9D088FB-6663-42FC-99B6-B9A1B85F174A}" destId="{C4A7C947-0184-4CCE-8463-279310B09EE6}" srcOrd="0" destOrd="1" presId="urn:microsoft.com/office/officeart/2018/2/layout/IconLabelDescriptionList"/>
    <dgm:cxn modelId="{1CCADA71-FAC3-4764-9FDC-7EAC78768DEC}" type="presOf" srcId="{8B0BB92C-01CB-4844-A7BF-2E86E7253CCA}" destId="{49F69E67-52DC-4731-AA92-BF27CE8E3743}" srcOrd="0" destOrd="0" presId="urn:microsoft.com/office/officeart/2018/2/layout/IconLabelDescriptionList"/>
    <dgm:cxn modelId="{01801C82-7FAC-41EB-B2A5-B3B16F78461D}" type="presOf" srcId="{840CF499-BC36-4E9B-8E3E-42FB815865C9}" destId="{74721446-D354-4F52-AF01-4FA1373318FA}" srcOrd="0" destOrd="0" presId="urn:microsoft.com/office/officeart/2018/2/layout/IconLabelDescriptionList"/>
    <dgm:cxn modelId="{5727C994-7B33-4A0E-934B-0DF281457445}" srcId="{DEC4FC72-578E-40A0-AC62-747E98D1D2CE}" destId="{F10D4693-CAA5-4DAD-B6C3-67AA44E0802F}" srcOrd="1" destOrd="0" parTransId="{20F90503-A603-4812-A44C-8A358D45C645}" sibTransId="{86A8398A-0A02-451A-9FD2-4C892D00FF85}"/>
    <dgm:cxn modelId="{54EC9196-0C2D-4509-89F7-3227AB9BA026}" srcId="{75813B58-2D3F-449C-9A88-D4BC4792E6BF}" destId="{E19AD05C-820A-4B36-8BC8-60B703C89180}" srcOrd="0" destOrd="0" parTransId="{FCF27508-C33C-4DB1-9185-6DD954F959B2}" sibTransId="{685F9F1F-272D-435C-BD8C-41590027B698}"/>
    <dgm:cxn modelId="{70B63F97-3378-4619-8E1E-C158227AC910}" type="presOf" srcId="{DF0B1796-DDFE-46FC-987B-38D3C3A0C2DF}" destId="{8EC3DA5A-053C-48CC-A02D-81B50F5E4B53}" srcOrd="0" destOrd="0" presId="urn:microsoft.com/office/officeart/2018/2/layout/IconLabelDescriptionList"/>
    <dgm:cxn modelId="{0EE534AF-262E-4CA1-9E39-2C32F9002101}" type="presOf" srcId="{C148CDE3-BC44-4D83-AC86-70B180A9247A}" destId="{A079EE30-0E57-4E14-85CA-FD89650EF547}" srcOrd="0" destOrd="2" presId="urn:microsoft.com/office/officeart/2018/2/layout/IconLabelDescriptionList"/>
    <dgm:cxn modelId="{B34EB1BF-4242-45E5-B202-F32C7002F9C4}" type="presOf" srcId="{7FFCAA3E-ADFC-4F45-B8F2-AB1E8CD3CF7E}" destId="{8EC3DA5A-053C-48CC-A02D-81B50F5E4B53}" srcOrd="0" destOrd="2" presId="urn:microsoft.com/office/officeart/2018/2/layout/IconLabelDescriptionList"/>
    <dgm:cxn modelId="{DC0F04DC-DAD1-47BC-BE85-25F29ADF1C87}" srcId="{840CF499-BC36-4E9B-8E3E-42FB815865C9}" destId="{BBBC5354-19EB-4F33-8EC2-F9C99283B0B3}" srcOrd="0" destOrd="0" parTransId="{DE09A2B6-192B-449C-8C91-A3736D09A3C6}" sibTransId="{E1B58050-0C42-4F3E-8E78-C2AB8D902BBE}"/>
    <dgm:cxn modelId="{710C12DD-5204-4064-82E8-E34D865CC34E}" srcId="{8B0BB92C-01CB-4844-A7BF-2E86E7253CCA}" destId="{75813B58-2D3F-449C-9A88-D4BC4792E6BF}" srcOrd="2" destOrd="0" parTransId="{4CE26E90-A9ED-40A6-8B0E-292C3D84BD1A}" sibTransId="{E3100F1F-CFB3-4E14-8948-368C94C263BF}"/>
    <dgm:cxn modelId="{D02533E6-E41B-42BF-9B96-B657411DD3C5}" srcId="{840CF499-BC36-4E9B-8E3E-42FB815865C9}" destId="{57462478-FEA8-48A3-97B0-CD74A3D3D1B0}" srcOrd="2" destOrd="0" parTransId="{32E80164-9439-4037-83C0-C1FD4EDDD5B5}" sibTransId="{9C0C1B6C-0C05-4016-BA9B-322B4F29F2AF}"/>
    <dgm:cxn modelId="{406637ED-BE58-445F-A4E4-ACC01AB4F684}" srcId="{DEC4FC72-578E-40A0-AC62-747E98D1D2CE}" destId="{E74D1D18-70BB-4085-A3CB-9DE941B5621B}" srcOrd="0" destOrd="0" parTransId="{AEA15135-4B91-4E12-8CD0-9E9BB8698B46}" sibTransId="{FA5CB77C-D73D-4334-9CED-1677EC3FC76E}"/>
    <dgm:cxn modelId="{F02C85F5-DF7D-47F3-9BF7-BF1B357A3856}" type="presOf" srcId="{E19AD05C-820A-4B36-8BC8-60B703C89180}" destId="{39B557FA-9397-4D6D-910D-360011E49F4E}" srcOrd="0" destOrd="0" presId="urn:microsoft.com/office/officeart/2018/2/layout/IconLabelDescriptionList"/>
    <dgm:cxn modelId="{BB0C35F8-B4BD-41DA-B94A-3C70A4290498}" srcId="{75FD20A8-CBDC-49BB-9409-1F175CFFEFF8}" destId="{7FFCAA3E-ADFC-4F45-B8F2-AB1E8CD3CF7E}" srcOrd="2" destOrd="0" parTransId="{6B567A1B-5BBA-4E74-9521-708B68E25D4A}" sibTransId="{CAFA3493-C42C-4968-A6F5-80AC879A93BD}"/>
    <dgm:cxn modelId="{AEC668C1-1960-4B37-821B-C66A41E9F824}" type="presParOf" srcId="{49F69E67-52DC-4731-AA92-BF27CE8E3743}" destId="{22040E1C-02AD-4698-9CEA-6776FF63D3CB}" srcOrd="0" destOrd="0" presId="urn:microsoft.com/office/officeart/2018/2/layout/IconLabelDescriptionList"/>
    <dgm:cxn modelId="{DD1C3E00-6E10-4B18-BFFE-DB64A03FE21E}" type="presParOf" srcId="{22040E1C-02AD-4698-9CEA-6776FF63D3CB}" destId="{64217E8A-F39B-4D82-9BAB-BFFAE6F708ED}" srcOrd="0" destOrd="0" presId="urn:microsoft.com/office/officeart/2018/2/layout/IconLabelDescriptionList"/>
    <dgm:cxn modelId="{BB6776BF-BC8B-4441-BCB4-2456E773ABD2}" type="presParOf" srcId="{22040E1C-02AD-4698-9CEA-6776FF63D3CB}" destId="{801E579C-1ADD-4C37-8D85-9B77C9116E96}" srcOrd="1" destOrd="0" presId="urn:microsoft.com/office/officeart/2018/2/layout/IconLabelDescriptionList"/>
    <dgm:cxn modelId="{0FF95662-F2A3-40E5-86D6-C49AABEED254}" type="presParOf" srcId="{22040E1C-02AD-4698-9CEA-6776FF63D3CB}" destId="{33B10C94-A278-4F37-BC75-E27FB367A253}" srcOrd="2" destOrd="0" presId="urn:microsoft.com/office/officeart/2018/2/layout/IconLabelDescriptionList"/>
    <dgm:cxn modelId="{D6DE1758-FE27-4983-91F5-B17A0E743553}" type="presParOf" srcId="{22040E1C-02AD-4698-9CEA-6776FF63D3CB}" destId="{794AE36A-7BC3-45CF-A12A-46ABD1E74002}" srcOrd="3" destOrd="0" presId="urn:microsoft.com/office/officeart/2018/2/layout/IconLabelDescriptionList"/>
    <dgm:cxn modelId="{60090656-0204-4ACD-9C51-191421F2A732}" type="presParOf" srcId="{22040E1C-02AD-4698-9CEA-6776FF63D3CB}" destId="{A079EE30-0E57-4E14-85CA-FD89650EF547}" srcOrd="4" destOrd="0" presId="urn:microsoft.com/office/officeart/2018/2/layout/IconLabelDescriptionList"/>
    <dgm:cxn modelId="{7614D583-5AE7-41E0-A703-CA2740CEFEE8}" type="presParOf" srcId="{49F69E67-52DC-4731-AA92-BF27CE8E3743}" destId="{FAFE286D-69E9-4EC1-9633-0B9041D481F6}" srcOrd="1" destOrd="0" presId="urn:microsoft.com/office/officeart/2018/2/layout/IconLabelDescriptionList"/>
    <dgm:cxn modelId="{CEE9C14B-9CF3-476B-ABEC-EC7BAC534CC3}" type="presParOf" srcId="{49F69E67-52DC-4731-AA92-BF27CE8E3743}" destId="{54F07D34-C920-4529-8220-D2BA828A36F2}" srcOrd="2" destOrd="0" presId="urn:microsoft.com/office/officeart/2018/2/layout/IconLabelDescriptionList"/>
    <dgm:cxn modelId="{0A5D168B-1F60-45C0-A50C-83CB3EB33921}" type="presParOf" srcId="{54F07D34-C920-4529-8220-D2BA828A36F2}" destId="{11CE3961-9373-46C8-B726-C610B1EB1BDF}" srcOrd="0" destOrd="0" presId="urn:microsoft.com/office/officeart/2018/2/layout/IconLabelDescriptionList"/>
    <dgm:cxn modelId="{DD477942-A6D2-4A4C-91F8-A08B1FE8F03B}" type="presParOf" srcId="{54F07D34-C920-4529-8220-D2BA828A36F2}" destId="{4599C103-22CB-4610-B07E-60E6C5CF9B1E}" srcOrd="1" destOrd="0" presId="urn:microsoft.com/office/officeart/2018/2/layout/IconLabelDescriptionList"/>
    <dgm:cxn modelId="{E088ED15-4EC9-40A5-A2A7-A0E0C919E859}" type="presParOf" srcId="{54F07D34-C920-4529-8220-D2BA828A36F2}" destId="{74721446-D354-4F52-AF01-4FA1373318FA}" srcOrd="2" destOrd="0" presId="urn:microsoft.com/office/officeart/2018/2/layout/IconLabelDescriptionList"/>
    <dgm:cxn modelId="{C0FEDD62-8845-4E7C-A70E-1213ECED18E2}" type="presParOf" srcId="{54F07D34-C920-4529-8220-D2BA828A36F2}" destId="{A592AAC8-0D44-4DAC-BB61-CC0C32E32AC7}" srcOrd="3" destOrd="0" presId="urn:microsoft.com/office/officeart/2018/2/layout/IconLabelDescriptionList"/>
    <dgm:cxn modelId="{0797A7A6-4366-4911-BBC2-3B1F24261CDA}" type="presParOf" srcId="{54F07D34-C920-4529-8220-D2BA828A36F2}" destId="{C4A7C947-0184-4CCE-8463-279310B09EE6}" srcOrd="4" destOrd="0" presId="urn:microsoft.com/office/officeart/2018/2/layout/IconLabelDescriptionList"/>
    <dgm:cxn modelId="{8351B513-C4D2-4866-90FF-AF622AAFA91F}" type="presParOf" srcId="{49F69E67-52DC-4731-AA92-BF27CE8E3743}" destId="{3BFC251E-1B09-49B8-BFDD-5BF83DE556FB}" srcOrd="3" destOrd="0" presId="urn:microsoft.com/office/officeart/2018/2/layout/IconLabelDescriptionList"/>
    <dgm:cxn modelId="{EEB72949-2D28-43FB-8986-CACAEBF4B9A9}" type="presParOf" srcId="{49F69E67-52DC-4731-AA92-BF27CE8E3743}" destId="{F846CB9B-A0B2-427C-860E-47642F23EE4F}" srcOrd="4" destOrd="0" presId="urn:microsoft.com/office/officeart/2018/2/layout/IconLabelDescriptionList"/>
    <dgm:cxn modelId="{C5BE9438-7646-442A-9C92-BEF31D4F90D7}" type="presParOf" srcId="{F846CB9B-A0B2-427C-860E-47642F23EE4F}" destId="{14A4D0AA-9E58-444F-82DE-8013787F8313}" srcOrd="0" destOrd="0" presId="urn:microsoft.com/office/officeart/2018/2/layout/IconLabelDescriptionList"/>
    <dgm:cxn modelId="{A8F62338-7AAE-4491-8EF1-A00EDF85A5F2}" type="presParOf" srcId="{F846CB9B-A0B2-427C-860E-47642F23EE4F}" destId="{7A6A33F9-5D91-42D4-8582-B5CB55ECE0A0}" srcOrd="1" destOrd="0" presId="urn:microsoft.com/office/officeart/2018/2/layout/IconLabelDescriptionList"/>
    <dgm:cxn modelId="{2D553559-05D9-4C5F-88D9-A35FDFEC164D}" type="presParOf" srcId="{F846CB9B-A0B2-427C-860E-47642F23EE4F}" destId="{DCC063F2-1F58-471E-8487-0617B9FE69C1}" srcOrd="2" destOrd="0" presId="urn:microsoft.com/office/officeart/2018/2/layout/IconLabelDescriptionList"/>
    <dgm:cxn modelId="{206AEE06-75D5-4A5A-94AD-6273EC3456E3}" type="presParOf" srcId="{F846CB9B-A0B2-427C-860E-47642F23EE4F}" destId="{C81A9120-5656-4089-B312-EDB5222B4557}" srcOrd="3" destOrd="0" presId="urn:microsoft.com/office/officeart/2018/2/layout/IconLabelDescriptionList"/>
    <dgm:cxn modelId="{BE5C64DC-372B-4101-A651-FFC8B411700A}" type="presParOf" srcId="{F846CB9B-A0B2-427C-860E-47642F23EE4F}" destId="{39B557FA-9397-4D6D-910D-360011E49F4E}" srcOrd="4" destOrd="0" presId="urn:microsoft.com/office/officeart/2018/2/layout/IconLabelDescriptionList"/>
    <dgm:cxn modelId="{F44145EF-0E24-4F58-A680-9D8ABA7ECC48}" type="presParOf" srcId="{49F69E67-52DC-4731-AA92-BF27CE8E3743}" destId="{8EEF9A30-20E8-41E2-BB1B-D62B19C03E0B}" srcOrd="5" destOrd="0" presId="urn:microsoft.com/office/officeart/2018/2/layout/IconLabelDescriptionList"/>
    <dgm:cxn modelId="{87F16216-864D-4247-BAEF-070A2A0FC62C}" type="presParOf" srcId="{49F69E67-52DC-4731-AA92-BF27CE8E3743}" destId="{E4B072AF-B937-48F8-AC69-C041A052C1D8}" srcOrd="6" destOrd="0" presId="urn:microsoft.com/office/officeart/2018/2/layout/IconLabelDescriptionList"/>
    <dgm:cxn modelId="{2EC080C3-C513-42C1-93F4-E488F882F2A1}" type="presParOf" srcId="{E4B072AF-B937-48F8-AC69-C041A052C1D8}" destId="{C2014170-68E1-472D-BDC9-0A7454484604}" srcOrd="0" destOrd="0" presId="urn:microsoft.com/office/officeart/2018/2/layout/IconLabelDescriptionList"/>
    <dgm:cxn modelId="{F379687E-D4C3-4BED-A8C5-BCBCA0146E80}" type="presParOf" srcId="{E4B072AF-B937-48F8-AC69-C041A052C1D8}" destId="{98C06FF4-2BB7-4082-A815-720EA72F221B}" srcOrd="1" destOrd="0" presId="urn:microsoft.com/office/officeart/2018/2/layout/IconLabelDescriptionList"/>
    <dgm:cxn modelId="{0F3605DF-4D28-4436-AA7E-C9E5A58A9258}" type="presParOf" srcId="{E4B072AF-B937-48F8-AC69-C041A052C1D8}" destId="{6290DB28-1023-4CF4-8446-97E9E608740A}" srcOrd="2" destOrd="0" presId="urn:microsoft.com/office/officeart/2018/2/layout/IconLabelDescriptionList"/>
    <dgm:cxn modelId="{9BC10D8D-88EC-431B-9318-078214E93C3F}" type="presParOf" srcId="{E4B072AF-B937-48F8-AC69-C041A052C1D8}" destId="{C1C31B79-E1C0-4F04-BE86-DD79DA47D8F4}" srcOrd="3" destOrd="0" presId="urn:microsoft.com/office/officeart/2018/2/layout/IconLabelDescriptionList"/>
    <dgm:cxn modelId="{E774D33A-4E1F-4A8F-A3F7-4BAFDB90533F}" type="presParOf" srcId="{E4B072AF-B937-48F8-AC69-C041A052C1D8}" destId="{8EC3DA5A-053C-48CC-A02D-81B50F5E4B5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BBD44C-CAC0-4013-961E-58104CAA8E31}"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1F633631-69F4-43FF-B1A4-C581BAA979CB}">
      <dgm:prSet/>
      <dgm:spPr/>
      <dgm:t>
        <a:bodyPr/>
        <a:lstStyle/>
        <a:p>
          <a:pPr>
            <a:defRPr b="1"/>
          </a:pPr>
          <a:r>
            <a:rPr lang="en-US"/>
            <a:t>Memory Bias (CB10)</a:t>
          </a:r>
        </a:p>
      </dgm:t>
    </dgm:pt>
    <dgm:pt modelId="{1245B448-6C3E-49C0-93B9-9C4EFA7F8346}" type="parTrans" cxnId="{F2EC27FC-EA3F-47B4-A114-9B4A51DFACD4}">
      <dgm:prSet/>
      <dgm:spPr/>
      <dgm:t>
        <a:bodyPr/>
        <a:lstStyle/>
        <a:p>
          <a:endParaRPr lang="en-US"/>
        </a:p>
      </dgm:t>
    </dgm:pt>
    <dgm:pt modelId="{5CA6D966-0A99-4C9F-BC88-3E4BCEB7C6A7}" type="sibTrans" cxnId="{F2EC27FC-EA3F-47B4-A114-9B4A51DFACD4}">
      <dgm:prSet/>
      <dgm:spPr/>
      <dgm:t>
        <a:bodyPr/>
        <a:lstStyle/>
        <a:p>
          <a:endParaRPr lang="en-US"/>
        </a:p>
      </dgm:t>
    </dgm:pt>
    <dgm:pt modelId="{F48F38E2-9964-412C-9B75-171DF2E2E242}">
      <dgm:prSet/>
      <dgm:spPr/>
      <dgm:t>
        <a:bodyPr/>
        <a:lstStyle/>
        <a:p>
          <a:r>
            <a:rPr lang="en-US"/>
            <a:t>Developers often misremember or overlook details.</a:t>
          </a:r>
        </a:p>
      </dgm:t>
    </dgm:pt>
    <dgm:pt modelId="{1B3EFF97-80E7-4A16-9C60-FCC8F48DA889}" type="parTrans" cxnId="{D440370B-82C2-4861-B953-9573FF986F72}">
      <dgm:prSet/>
      <dgm:spPr/>
      <dgm:t>
        <a:bodyPr/>
        <a:lstStyle/>
        <a:p>
          <a:endParaRPr lang="en-US"/>
        </a:p>
      </dgm:t>
    </dgm:pt>
    <dgm:pt modelId="{61D45153-A9F7-43F1-B320-F7F19793ADEE}" type="sibTrans" cxnId="{D440370B-82C2-4861-B953-9573FF986F72}">
      <dgm:prSet/>
      <dgm:spPr/>
      <dgm:t>
        <a:bodyPr/>
        <a:lstStyle/>
        <a:p>
          <a:endParaRPr lang="en-US"/>
        </a:p>
      </dgm:t>
    </dgm:pt>
    <dgm:pt modelId="{B8299E73-67C5-4B66-A4E3-CF199577682E}">
      <dgm:prSet/>
      <dgm:spPr/>
      <dgm:t>
        <a:bodyPr/>
        <a:lstStyle/>
        <a:p>
          <a:r>
            <a:rPr lang="en-US"/>
            <a:t>Can lead to assumptions based on outdated or incomplete information.</a:t>
          </a:r>
        </a:p>
      </dgm:t>
    </dgm:pt>
    <dgm:pt modelId="{45507972-67BD-4986-9195-E14B4FBBB9C5}" type="parTrans" cxnId="{86344D3A-102E-4014-80CF-7D39774AA7E5}">
      <dgm:prSet/>
      <dgm:spPr/>
      <dgm:t>
        <a:bodyPr/>
        <a:lstStyle/>
        <a:p>
          <a:endParaRPr lang="en-US"/>
        </a:p>
      </dgm:t>
    </dgm:pt>
    <dgm:pt modelId="{AEE5D2E4-5C15-468B-BBEC-1BD3FE8191B6}" type="sibTrans" cxnId="{86344D3A-102E-4014-80CF-7D39774AA7E5}">
      <dgm:prSet/>
      <dgm:spPr/>
      <dgm:t>
        <a:bodyPr/>
        <a:lstStyle/>
        <a:p>
          <a:endParaRPr lang="en-US"/>
        </a:p>
      </dgm:t>
    </dgm:pt>
    <dgm:pt modelId="{69D24AF6-C64B-4F2C-BCB4-6B102A5F9446}">
      <dgm:prSet/>
      <dgm:spPr/>
      <dgm:t>
        <a:bodyPr/>
        <a:lstStyle/>
        <a:p>
          <a:pPr>
            <a:defRPr b="1"/>
          </a:pPr>
          <a:r>
            <a:rPr lang="en-US"/>
            <a:t>Convenience Bias (CB6)</a:t>
          </a:r>
        </a:p>
      </dgm:t>
    </dgm:pt>
    <dgm:pt modelId="{E23C127E-4413-4598-8963-97F1527862BC}" type="parTrans" cxnId="{5377245D-DCFF-490D-86DE-589A41AAAFBF}">
      <dgm:prSet/>
      <dgm:spPr/>
      <dgm:t>
        <a:bodyPr/>
        <a:lstStyle/>
        <a:p>
          <a:endParaRPr lang="en-US"/>
        </a:p>
      </dgm:t>
    </dgm:pt>
    <dgm:pt modelId="{7EDBB6BD-2DEB-48C5-AF9C-C4B13486C1B9}" type="sibTrans" cxnId="{5377245D-DCFF-490D-86DE-589A41AAAFBF}">
      <dgm:prSet/>
      <dgm:spPr/>
      <dgm:t>
        <a:bodyPr/>
        <a:lstStyle/>
        <a:p>
          <a:endParaRPr lang="en-US"/>
        </a:p>
      </dgm:t>
    </dgm:pt>
    <dgm:pt modelId="{367BDC01-1BAB-48D9-8211-FB0709B18640}">
      <dgm:prSet/>
      <dgm:spPr/>
      <dgm:t>
        <a:bodyPr/>
        <a:lstStyle/>
        <a:p>
          <a:r>
            <a:rPr lang="en-US"/>
            <a:t>Choosing the easiest path, even if suboptimal.</a:t>
          </a:r>
        </a:p>
      </dgm:t>
    </dgm:pt>
    <dgm:pt modelId="{37313443-C798-41F9-9719-3108D23F8AB5}" type="parTrans" cxnId="{1242A4E8-0D78-40A1-8960-500D37C89F55}">
      <dgm:prSet/>
      <dgm:spPr/>
      <dgm:t>
        <a:bodyPr/>
        <a:lstStyle/>
        <a:p>
          <a:endParaRPr lang="en-US"/>
        </a:p>
      </dgm:t>
    </dgm:pt>
    <dgm:pt modelId="{32655835-6100-484A-9339-705547364540}" type="sibTrans" cxnId="{1242A4E8-0D78-40A1-8960-500D37C89F55}">
      <dgm:prSet/>
      <dgm:spPr/>
      <dgm:t>
        <a:bodyPr/>
        <a:lstStyle/>
        <a:p>
          <a:endParaRPr lang="en-US"/>
        </a:p>
      </dgm:t>
    </dgm:pt>
    <dgm:pt modelId="{9C766F9C-02E1-4714-BD0E-450852876145}">
      <dgm:prSet/>
      <dgm:spPr/>
      <dgm:t>
        <a:bodyPr/>
        <a:lstStyle/>
        <a:p>
          <a:r>
            <a:rPr lang="en-US"/>
            <a:t>Often a root cause for technical debt.</a:t>
          </a:r>
        </a:p>
      </dgm:t>
    </dgm:pt>
    <dgm:pt modelId="{E1E78F0E-ADAB-4034-8222-DB12C5B7A05C}" type="parTrans" cxnId="{87A98EA9-84A3-46C8-B329-061FAA8F0453}">
      <dgm:prSet/>
      <dgm:spPr/>
      <dgm:t>
        <a:bodyPr/>
        <a:lstStyle/>
        <a:p>
          <a:endParaRPr lang="en-US"/>
        </a:p>
      </dgm:t>
    </dgm:pt>
    <dgm:pt modelId="{2F454C55-BD41-4098-AF4D-E2C0ED511F8A}" type="sibTrans" cxnId="{87A98EA9-84A3-46C8-B329-061FAA8F0453}">
      <dgm:prSet/>
      <dgm:spPr/>
      <dgm:t>
        <a:bodyPr/>
        <a:lstStyle/>
        <a:p>
          <a:endParaRPr lang="en-US"/>
        </a:p>
      </dgm:t>
    </dgm:pt>
    <dgm:pt modelId="{864A0A9E-7923-4A0D-A551-792220D28AE3}">
      <dgm:prSet/>
      <dgm:spPr/>
      <dgm:t>
        <a:bodyPr/>
        <a:lstStyle/>
        <a:p>
          <a:r>
            <a:rPr lang="en-US"/>
            <a:t>Example: Overwriting existing code because it's easier.</a:t>
          </a:r>
        </a:p>
      </dgm:t>
    </dgm:pt>
    <dgm:pt modelId="{CE17EE8A-EFAC-4CE7-9D36-D0EC1B647DC4}" type="parTrans" cxnId="{EAF37979-899A-4A49-B137-2337CC5D749C}">
      <dgm:prSet/>
      <dgm:spPr/>
      <dgm:t>
        <a:bodyPr/>
        <a:lstStyle/>
        <a:p>
          <a:endParaRPr lang="en-US"/>
        </a:p>
      </dgm:t>
    </dgm:pt>
    <dgm:pt modelId="{01F779F2-2796-4CCA-B130-E76AA03C4556}" type="sibTrans" cxnId="{EAF37979-899A-4A49-B137-2337CC5D749C}">
      <dgm:prSet/>
      <dgm:spPr/>
      <dgm:t>
        <a:bodyPr/>
        <a:lstStyle/>
        <a:p>
          <a:endParaRPr lang="en-US"/>
        </a:p>
      </dgm:t>
    </dgm:pt>
    <dgm:pt modelId="{9C29A9FC-FEEF-4021-9766-C3B2C6DBC7DB}">
      <dgm:prSet/>
      <dgm:spPr/>
      <dgm:t>
        <a:bodyPr/>
        <a:lstStyle/>
        <a:p>
          <a:pPr>
            <a:defRPr b="1"/>
          </a:pPr>
          <a:r>
            <a:rPr lang="en-US"/>
            <a:t>Preconception Bias (CB1)</a:t>
          </a:r>
        </a:p>
      </dgm:t>
    </dgm:pt>
    <dgm:pt modelId="{F018E7B4-8FB1-459C-A068-6F095A326B5B}" type="parTrans" cxnId="{682F2025-AACA-468F-9E56-980F26675AB2}">
      <dgm:prSet/>
      <dgm:spPr/>
      <dgm:t>
        <a:bodyPr/>
        <a:lstStyle/>
        <a:p>
          <a:endParaRPr lang="en-US"/>
        </a:p>
      </dgm:t>
    </dgm:pt>
    <dgm:pt modelId="{D0397925-2145-460F-BF5C-4FE162735294}" type="sibTrans" cxnId="{682F2025-AACA-468F-9E56-980F26675AB2}">
      <dgm:prSet/>
      <dgm:spPr/>
      <dgm:t>
        <a:bodyPr/>
        <a:lstStyle/>
        <a:p>
          <a:endParaRPr lang="en-US"/>
        </a:p>
      </dgm:t>
    </dgm:pt>
    <dgm:pt modelId="{B7341C1B-7583-4433-8E01-9BF1B70156F1}">
      <dgm:prSet/>
      <dgm:spPr/>
      <dgm:t>
        <a:bodyPr/>
        <a:lstStyle/>
        <a:p>
          <a:r>
            <a:rPr lang="en-US"/>
            <a:t>Making decisions based on pre-existing beliefs.</a:t>
          </a:r>
        </a:p>
      </dgm:t>
    </dgm:pt>
    <dgm:pt modelId="{987F0E27-2B92-401D-8D39-B7672716920E}" type="parTrans" cxnId="{42E979AF-FC88-40CC-B0FF-02ED3870DA9F}">
      <dgm:prSet/>
      <dgm:spPr/>
      <dgm:t>
        <a:bodyPr/>
        <a:lstStyle/>
        <a:p>
          <a:endParaRPr lang="en-US"/>
        </a:p>
      </dgm:t>
    </dgm:pt>
    <dgm:pt modelId="{A59974B1-DED1-4B03-85EA-F35FA2030E6F}" type="sibTrans" cxnId="{42E979AF-FC88-40CC-B0FF-02ED3870DA9F}">
      <dgm:prSet/>
      <dgm:spPr/>
      <dgm:t>
        <a:bodyPr/>
        <a:lstStyle/>
        <a:p>
          <a:endParaRPr lang="en-US"/>
        </a:p>
      </dgm:t>
    </dgm:pt>
    <dgm:pt modelId="{CA9F6E98-1C5C-47EF-A155-97DB1F648D16}">
      <dgm:prSet/>
      <dgm:spPr/>
      <dgm:t>
        <a:bodyPr/>
        <a:lstStyle/>
        <a:p>
          <a:r>
            <a:rPr lang="en-US"/>
            <a:t>Can result in overlooking better or more suitable solutions.</a:t>
          </a:r>
        </a:p>
      </dgm:t>
    </dgm:pt>
    <dgm:pt modelId="{E5DA3EC3-1987-4892-AA10-BDE1AE78B1DC}" type="parTrans" cxnId="{A5E6201B-BFD4-472F-80B9-8C9D7CC6BAFC}">
      <dgm:prSet/>
      <dgm:spPr/>
      <dgm:t>
        <a:bodyPr/>
        <a:lstStyle/>
        <a:p>
          <a:endParaRPr lang="en-US"/>
        </a:p>
      </dgm:t>
    </dgm:pt>
    <dgm:pt modelId="{3A1431AA-ED60-4E43-854D-CF65EEAAB165}" type="sibTrans" cxnId="{A5E6201B-BFD4-472F-80B9-8C9D7CC6BAFC}">
      <dgm:prSet/>
      <dgm:spPr/>
      <dgm:t>
        <a:bodyPr/>
        <a:lstStyle/>
        <a:p>
          <a:endParaRPr lang="en-US"/>
        </a:p>
      </dgm:t>
    </dgm:pt>
    <dgm:pt modelId="{8AA19DD6-5088-406F-87FE-0CF1698B30F8}" type="pres">
      <dgm:prSet presAssocID="{C4BBD44C-CAC0-4013-961E-58104CAA8E31}" presName="root" presStyleCnt="0">
        <dgm:presLayoutVars>
          <dgm:dir/>
          <dgm:resizeHandles val="exact"/>
        </dgm:presLayoutVars>
      </dgm:prSet>
      <dgm:spPr/>
    </dgm:pt>
    <dgm:pt modelId="{6D708468-34B0-4B71-BE55-EAEE75DCC056}" type="pres">
      <dgm:prSet presAssocID="{1F633631-69F4-43FF-B1A4-C581BAA979CB}" presName="compNode" presStyleCnt="0"/>
      <dgm:spPr/>
    </dgm:pt>
    <dgm:pt modelId="{E973CF80-848C-43FA-9AE9-2877AAC5AC8F}" type="pres">
      <dgm:prSet presAssocID="{1F633631-69F4-43FF-B1A4-C581BAA979C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8C6A5D3D-9D35-40FA-A27E-87E590EB5E3F}" type="pres">
      <dgm:prSet presAssocID="{1F633631-69F4-43FF-B1A4-C581BAA979CB}" presName="iconSpace" presStyleCnt="0"/>
      <dgm:spPr/>
    </dgm:pt>
    <dgm:pt modelId="{A1F1B1DA-D7FF-4AA6-98B5-8B3C24EE92B3}" type="pres">
      <dgm:prSet presAssocID="{1F633631-69F4-43FF-B1A4-C581BAA979CB}" presName="parTx" presStyleLbl="revTx" presStyleIdx="0" presStyleCnt="6">
        <dgm:presLayoutVars>
          <dgm:chMax val="0"/>
          <dgm:chPref val="0"/>
        </dgm:presLayoutVars>
      </dgm:prSet>
      <dgm:spPr/>
    </dgm:pt>
    <dgm:pt modelId="{6F8DC5B8-5194-4B01-AD0E-8500FA9CE1DE}" type="pres">
      <dgm:prSet presAssocID="{1F633631-69F4-43FF-B1A4-C581BAA979CB}" presName="txSpace" presStyleCnt="0"/>
      <dgm:spPr/>
    </dgm:pt>
    <dgm:pt modelId="{5388C0FD-2D28-4CDC-9397-F77C1A6441FD}" type="pres">
      <dgm:prSet presAssocID="{1F633631-69F4-43FF-B1A4-C581BAA979CB}" presName="desTx" presStyleLbl="revTx" presStyleIdx="1" presStyleCnt="6">
        <dgm:presLayoutVars/>
      </dgm:prSet>
      <dgm:spPr/>
    </dgm:pt>
    <dgm:pt modelId="{FC2BE4DF-FDD3-4568-A06E-C71C67F2659A}" type="pres">
      <dgm:prSet presAssocID="{5CA6D966-0A99-4C9F-BC88-3E4BCEB7C6A7}" presName="sibTrans" presStyleCnt="0"/>
      <dgm:spPr/>
    </dgm:pt>
    <dgm:pt modelId="{C8D14B7E-34AC-4A48-B0D2-380D21B65BB1}" type="pres">
      <dgm:prSet presAssocID="{69D24AF6-C64B-4F2C-BCB4-6B102A5F9446}" presName="compNode" presStyleCnt="0"/>
      <dgm:spPr/>
    </dgm:pt>
    <dgm:pt modelId="{6D626976-896F-4F85-ADC3-EAF595A98773}" type="pres">
      <dgm:prSet presAssocID="{69D24AF6-C64B-4F2C-BCB4-6B102A5F944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DF6F3F3D-ED25-4E2B-A0DF-8EC85DBF9B00}" type="pres">
      <dgm:prSet presAssocID="{69D24AF6-C64B-4F2C-BCB4-6B102A5F9446}" presName="iconSpace" presStyleCnt="0"/>
      <dgm:spPr/>
    </dgm:pt>
    <dgm:pt modelId="{63B2D1CF-C915-4BED-A6D1-76EF527B5A10}" type="pres">
      <dgm:prSet presAssocID="{69D24AF6-C64B-4F2C-BCB4-6B102A5F9446}" presName="parTx" presStyleLbl="revTx" presStyleIdx="2" presStyleCnt="6">
        <dgm:presLayoutVars>
          <dgm:chMax val="0"/>
          <dgm:chPref val="0"/>
        </dgm:presLayoutVars>
      </dgm:prSet>
      <dgm:spPr/>
    </dgm:pt>
    <dgm:pt modelId="{677AE258-E2A3-4D94-B8B1-58D885D9652D}" type="pres">
      <dgm:prSet presAssocID="{69D24AF6-C64B-4F2C-BCB4-6B102A5F9446}" presName="txSpace" presStyleCnt="0"/>
      <dgm:spPr/>
    </dgm:pt>
    <dgm:pt modelId="{DCA0C437-3921-4942-8B53-B40EAF385D95}" type="pres">
      <dgm:prSet presAssocID="{69D24AF6-C64B-4F2C-BCB4-6B102A5F9446}" presName="desTx" presStyleLbl="revTx" presStyleIdx="3" presStyleCnt="6">
        <dgm:presLayoutVars/>
      </dgm:prSet>
      <dgm:spPr/>
    </dgm:pt>
    <dgm:pt modelId="{99195306-FC17-4954-A36B-3D08DC483682}" type="pres">
      <dgm:prSet presAssocID="{7EDBB6BD-2DEB-48C5-AF9C-C4B13486C1B9}" presName="sibTrans" presStyleCnt="0"/>
      <dgm:spPr/>
    </dgm:pt>
    <dgm:pt modelId="{5FAF8195-BBC3-495A-AE0B-F4B47BBC7539}" type="pres">
      <dgm:prSet presAssocID="{9C29A9FC-FEEF-4021-9766-C3B2C6DBC7DB}" presName="compNode" presStyleCnt="0"/>
      <dgm:spPr/>
    </dgm:pt>
    <dgm:pt modelId="{A55C1EA9-8651-48C2-A502-5ACF0B341AE1}" type="pres">
      <dgm:prSet presAssocID="{9C29A9FC-FEEF-4021-9766-C3B2C6DBC7D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1225F650-C09F-4E88-9134-D78B113D3A4E}" type="pres">
      <dgm:prSet presAssocID="{9C29A9FC-FEEF-4021-9766-C3B2C6DBC7DB}" presName="iconSpace" presStyleCnt="0"/>
      <dgm:spPr/>
    </dgm:pt>
    <dgm:pt modelId="{9874DF52-13F3-4751-803E-B0E68C26FC52}" type="pres">
      <dgm:prSet presAssocID="{9C29A9FC-FEEF-4021-9766-C3B2C6DBC7DB}" presName="parTx" presStyleLbl="revTx" presStyleIdx="4" presStyleCnt="6">
        <dgm:presLayoutVars>
          <dgm:chMax val="0"/>
          <dgm:chPref val="0"/>
        </dgm:presLayoutVars>
      </dgm:prSet>
      <dgm:spPr/>
    </dgm:pt>
    <dgm:pt modelId="{7750EEB4-9301-4AD8-A90F-902B83267874}" type="pres">
      <dgm:prSet presAssocID="{9C29A9FC-FEEF-4021-9766-C3B2C6DBC7DB}" presName="txSpace" presStyleCnt="0"/>
      <dgm:spPr/>
    </dgm:pt>
    <dgm:pt modelId="{877495DE-481D-4AAB-9FB1-F028F0561444}" type="pres">
      <dgm:prSet presAssocID="{9C29A9FC-FEEF-4021-9766-C3B2C6DBC7DB}" presName="desTx" presStyleLbl="revTx" presStyleIdx="5" presStyleCnt="6">
        <dgm:presLayoutVars/>
      </dgm:prSet>
      <dgm:spPr/>
    </dgm:pt>
  </dgm:ptLst>
  <dgm:cxnLst>
    <dgm:cxn modelId="{D440370B-82C2-4861-B953-9573FF986F72}" srcId="{1F633631-69F4-43FF-B1A4-C581BAA979CB}" destId="{F48F38E2-9964-412C-9B75-171DF2E2E242}" srcOrd="0" destOrd="0" parTransId="{1B3EFF97-80E7-4A16-9C60-FCC8F48DA889}" sibTransId="{61D45153-A9F7-43F1-B320-F7F19793ADEE}"/>
    <dgm:cxn modelId="{A5E6201B-BFD4-472F-80B9-8C9D7CC6BAFC}" srcId="{9C29A9FC-FEEF-4021-9766-C3B2C6DBC7DB}" destId="{CA9F6E98-1C5C-47EF-A155-97DB1F648D16}" srcOrd="1" destOrd="0" parTransId="{E5DA3EC3-1987-4892-AA10-BDE1AE78B1DC}" sibTransId="{3A1431AA-ED60-4E43-854D-CF65EEAAB165}"/>
    <dgm:cxn modelId="{682F2025-AACA-468F-9E56-980F26675AB2}" srcId="{C4BBD44C-CAC0-4013-961E-58104CAA8E31}" destId="{9C29A9FC-FEEF-4021-9766-C3B2C6DBC7DB}" srcOrd="2" destOrd="0" parTransId="{F018E7B4-8FB1-459C-A068-6F095A326B5B}" sibTransId="{D0397925-2145-460F-BF5C-4FE162735294}"/>
    <dgm:cxn modelId="{4D80142B-7F4C-4F35-870A-3767B16C80E1}" type="presOf" srcId="{C4BBD44C-CAC0-4013-961E-58104CAA8E31}" destId="{8AA19DD6-5088-406F-87FE-0CF1698B30F8}" srcOrd="0" destOrd="0" presId="urn:microsoft.com/office/officeart/2018/2/layout/IconLabelDescriptionList"/>
    <dgm:cxn modelId="{0B461A2C-7B47-4E15-B963-FEA23B2AC2F7}" type="presOf" srcId="{F48F38E2-9964-412C-9B75-171DF2E2E242}" destId="{5388C0FD-2D28-4CDC-9397-F77C1A6441FD}" srcOrd="0" destOrd="0" presId="urn:microsoft.com/office/officeart/2018/2/layout/IconLabelDescriptionList"/>
    <dgm:cxn modelId="{59B2B434-7187-4841-AA41-7492410BBB7A}" type="presOf" srcId="{1F633631-69F4-43FF-B1A4-C581BAA979CB}" destId="{A1F1B1DA-D7FF-4AA6-98B5-8B3C24EE92B3}" srcOrd="0" destOrd="0" presId="urn:microsoft.com/office/officeart/2018/2/layout/IconLabelDescriptionList"/>
    <dgm:cxn modelId="{86344D3A-102E-4014-80CF-7D39774AA7E5}" srcId="{1F633631-69F4-43FF-B1A4-C581BAA979CB}" destId="{B8299E73-67C5-4B66-A4E3-CF199577682E}" srcOrd="1" destOrd="0" parTransId="{45507972-67BD-4986-9195-E14B4FBBB9C5}" sibTransId="{AEE5D2E4-5C15-468B-BBEC-1BD3FE8191B6}"/>
    <dgm:cxn modelId="{339E833C-4C7C-486B-91A0-2DBCCE9302C9}" type="presOf" srcId="{864A0A9E-7923-4A0D-A551-792220D28AE3}" destId="{DCA0C437-3921-4942-8B53-B40EAF385D95}" srcOrd="0" destOrd="2" presId="urn:microsoft.com/office/officeart/2018/2/layout/IconLabelDescriptionList"/>
    <dgm:cxn modelId="{BE7F745B-A742-4EF3-9579-9B19F039F87D}" type="presOf" srcId="{B7341C1B-7583-4433-8E01-9BF1B70156F1}" destId="{877495DE-481D-4AAB-9FB1-F028F0561444}" srcOrd="0" destOrd="0" presId="urn:microsoft.com/office/officeart/2018/2/layout/IconLabelDescriptionList"/>
    <dgm:cxn modelId="{5377245D-DCFF-490D-86DE-589A41AAAFBF}" srcId="{C4BBD44C-CAC0-4013-961E-58104CAA8E31}" destId="{69D24AF6-C64B-4F2C-BCB4-6B102A5F9446}" srcOrd="1" destOrd="0" parTransId="{E23C127E-4413-4598-8963-97F1527862BC}" sibTransId="{7EDBB6BD-2DEB-48C5-AF9C-C4B13486C1B9}"/>
    <dgm:cxn modelId="{D5EEE077-FDDE-40F6-A659-CA865FF3F311}" type="presOf" srcId="{9C766F9C-02E1-4714-BD0E-450852876145}" destId="{DCA0C437-3921-4942-8B53-B40EAF385D95}" srcOrd="0" destOrd="1" presId="urn:microsoft.com/office/officeart/2018/2/layout/IconLabelDescriptionList"/>
    <dgm:cxn modelId="{EAF37979-899A-4A49-B137-2337CC5D749C}" srcId="{69D24AF6-C64B-4F2C-BCB4-6B102A5F9446}" destId="{864A0A9E-7923-4A0D-A551-792220D28AE3}" srcOrd="2" destOrd="0" parTransId="{CE17EE8A-EFAC-4CE7-9D36-D0EC1B647DC4}" sibTransId="{01F779F2-2796-4CCA-B130-E76AA03C4556}"/>
    <dgm:cxn modelId="{DACA6886-5D41-4606-BCD6-7DA7AA91E878}" type="presOf" srcId="{367BDC01-1BAB-48D9-8211-FB0709B18640}" destId="{DCA0C437-3921-4942-8B53-B40EAF385D95}" srcOrd="0" destOrd="0" presId="urn:microsoft.com/office/officeart/2018/2/layout/IconLabelDescriptionList"/>
    <dgm:cxn modelId="{F40A74A2-D24D-4FD3-9974-B0E5C9F03687}" type="presOf" srcId="{CA9F6E98-1C5C-47EF-A155-97DB1F648D16}" destId="{877495DE-481D-4AAB-9FB1-F028F0561444}" srcOrd="0" destOrd="1" presId="urn:microsoft.com/office/officeart/2018/2/layout/IconLabelDescriptionList"/>
    <dgm:cxn modelId="{87A98EA9-84A3-46C8-B329-061FAA8F0453}" srcId="{69D24AF6-C64B-4F2C-BCB4-6B102A5F9446}" destId="{9C766F9C-02E1-4714-BD0E-450852876145}" srcOrd="1" destOrd="0" parTransId="{E1E78F0E-ADAB-4034-8222-DB12C5B7A05C}" sibTransId="{2F454C55-BD41-4098-AF4D-E2C0ED511F8A}"/>
    <dgm:cxn modelId="{4D433AAC-0BBD-43CF-9FDE-FCA92B293AE8}" type="presOf" srcId="{69D24AF6-C64B-4F2C-BCB4-6B102A5F9446}" destId="{63B2D1CF-C915-4BED-A6D1-76EF527B5A10}" srcOrd="0" destOrd="0" presId="urn:microsoft.com/office/officeart/2018/2/layout/IconLabelDescriptionList"/>
    <dgm:cxn modelId="{42E979AF-FC88-40CC-B0FF-02ED3870DA9F}" srcId="{9C29A9FC-FEEF-4021-9766-C3B2C6DBC7DB}" destId="{B7341C1B-7583-4433-8E01-9BF1B70156F1}" srcOrd="0" destOrd="0" parTransId="{987F0E27-2B92-401D-8D39-B7672716920E}" sibTransId="{A59974B1-DED1-4B03-85EA-F35FA2030E6F}"/>
    <dgm:cxn modelId="{63432DE3-4C6E-49CE-94C8-901838EB3B3A}" type="presOf" srcId="{9C29A9FC-FEEF-4021-9766-C3B2C6DBC7DB}" destId="{9874DF52-13F3-4751-803E-B0E68C26FC52}" srcOrd="0" destOrd="0" presId="urn:microsoft.com/office/officeart/2018/2/layout/IconLabelDescriptionList"/>
    <dgm:cxn modelId="{1242A4E8-0D78-40A1-8960-500D37C89F55}" srcId="{69D24AF6-C64B-4F2C-BCB4-6B102A5F9446}" destId="{367BDC01-1BAB-48D9-8211-FB0709B18640}" srcOrd="0" destOrd="0" parTransId="{37313443-C798-41F9-9719-3108D23F8AB5}" sibTransId="{32655835-6100-484A-9339-705547364540}"/>
    <dgm:cxn modelId="{AC4693F6-A3DE-4E63-8A66-BB8DB87FB99D}" type="presOf" srcId="{B8299E73-67C5-4B66-A4E3-CF199577682E}" destId="{5388C0FD-2D28-4CDC-9397-F77C1A6441FD}" srcOrd="0" destOrd="1" presId="urn:microsoft.com/office/officeart/2018/2/layout/IconLabelDescriptionList"/>
    <dgm:cxn modelId="{F2EC27FC-EA3F-47B4-A114-9B4A51DFACD4}" srcId="{C4BBD44C-CAC0-4013-961E-58104CAA8E31}" destId="{1F633631-69F4-43FF-B1A4-C581BAA979CB}" srcOrd="0" destOrd="0" parTransId="{1245B448-6C3E-49C0-93B9-9C4EFA7F8346}" sibTransId="{5CA6D966-0A99-4C9F-BC88-3E4BCEB7C6A7}"/>
    <dgm:cxn modelId="{D60C9C6A-6883-44CD-8FDB-39AB9C1F4248}" type="presParOf" srcId="{8AA19DD6-5088-406F-87FE-0CF1698B30F8}" destId="{6D708468-34B0-4B71-BE55-EAEE75DCC056}" srcOrd="0" destOrd="0" presId="urn:microsoft.com/office/officeart/2018/2/layout/IconLabelDescriptionList"/>
    <dgm:cxn modelId="{DC24D89D-F17E-430A-908A-3B5C13B0A391}" type="presParOf" srcId="{6D708468-34B0-4B71-BE55-EAEE75DCC056}" destId="{E973CF80-848C-43FA-9AE9-2877AAC5AC8F}" srcOrd="0" destOrd="0" presId="urn:microsoft.com/office/officeart/2018/2/layout/IconLabelDescriptionList"/>
    <dgm:cxn modelId="{1FE7E16E-532F-460F-88B3-68E7FC0E7ECE}" type="presParOf" srcId="{6D708468-34B0-4B71-BE55-EAEE75DCC056}" destId="{8C6A5D3D-9D35-40FA-A27E-87E590EB5E3F}" srcOrd="1" destOrd="0" presId="urn:microsoft.com/office/officeart/2018/2/layout/IconLabelDescriptionList"/>
    <dgm:cxn modelId="{0AE0951F-BD56-43D3-B2CE-C61B243E8F84}" type="presParOf" srcId="{6D708468-34B0-4B71-BE55-EAEE75DCC056}" destId="{A1F1B1DA-D7FF-4AA6-98B5-8B3C24EE92B3}" srcOrd="2" destOrd="0" presId="urn:microsoft.com/office/officeart/2018/2/layout/IconLabelDescriptionList"/>
    <dgm:cxn modelId="{08B75108-E947-4BA9-B78C-5F9B9AB0BCE3}" type="presParOf" srcId="{6D708468-34B0-4B71-BE55-EAEE75DCC056}" destId="{6F8DC5B8-5194-4B01-AD0E-8500FA9CE1DE}" srcOrd="3" destOrd="0" presId="urn:microsoft.com/office/officeart/2018/2/layout/IconLabelDescriptionList"/>
    <dgm:cxn modelId="{0380C175-FFBA-4FFB-90B8-A35874501D16}" type="presParOf" srcId="{6D708468-34B0-4B71-BE55-EAEE75DCC056}" destId="{5388C0FD-2D28-4CDC-9397-F77C1A6441FD}" srcOrd="4" destOrd="0" presId="urn:microsoft.com/office/officeart/2018/2/layout/IconLabelDescriptionList"/>
    <dgm:cxn modelId="{95F3CF78-782F-4702-98A4-9933D75C925B}" type="presParOf" srcId="{8AA19DD6-5088-406F-87FE-0CF1698B30F8}" destId="{FC2BE4DF-FDD3-4568-A06E-C71C67F2659A}" srcOrd="1" destOrd="0" presId="urn:microsoft.com/office/officeart/2018/2/layout/IconLabelDescriptionList"/>
    <dgm:cxn modelId="{A6D9A704-6FB0-4B2B-902C-19B9523D1F66}" type="presParOf" srcId="{8AA19DD6-5088-406F-87FE-0CF1698B30F8}" destId="{C8D14B7E-34AC-4A48-B0D2-380D21B65BB1}" srcOrd="2" destOrd="0" presId="urn:microsoft.com/office/officeart/2018/2/layout/IconLabelDescriptionList"/>
    <dgm:cxn modelId="{47884517-5A3F-43E6-8353-B6557F863C6F}" type="presParOf" srcId="{C8D14B7E-34AC-4A48-B0D2-380D21B65BB1}" destId="{6D626976-896F-4F85-ADC3-EAF595A98773}" srcOrd="0" destOrd="0" presId="urn:microsoft.com/office/officeart/2018/2/layout/IconLabelDescriptionList"/>
    <dgm:cxn modelId="{63F80ED2-07E3-4F33-8AFC-38880BAF275E}" type="presParOf" srcId="{C8D14B7E-34AC-4A48-B0D2-380D21B65BB1}" destId="{DF6F3F3D-ED25-4E2B-A0DF-8EC85DBF9B00}" srcOrd="1" destOrd="0" presId="urn:microsoft.com/office/officeart/2018/2/layout/IconLabelDescriptionList"/>
    <dgm:cxn modelId="{3FFD7F85-4D06-417A-93E7-3D347B23B1FD}" type="presParOf" srcId="{C8D14B7E-34AC-4A48-B0D2-380D21B65BB1}" destId="{63B2D1CF-C915-4BED-A6D1-76EF527B5A10}" srcOrd="2" destOrd="0" presId="urn:microsoft.com/office/officeart/2018/2/layout/IconLabelDescriptionList"/>
    <dgm:cxn modelId="{8148C84B-6686-4584-AFD6-E655CF776583}" type="presParOf" srcId="{C8D14B7E-34AC-4A48-B0D2-380D21B65BB1}" destId="{677AE258-E2A3-4D94-B8B1-58D885D9652D}" srcOrd="3" destOrd="0" presId="urn:microsoft.com/office/officeart/2018/2/layout/IconLabelDescriptionList"/>
    <dgm:cxn modelId="{7A70BE77-2FF1-4F3E-B2CA-08D1666D1046}" type="presParOf" srcId="{C8D14B7E-34AC-4A48-B0D2-380D21B65BB1}" destId="{DCA0C437-3921-4942-8B53-B40EAF385D95}" srcOrd="4" destOrd="0" presId="urn:microsoft.com/office/officeart/2018/2/layout/IconLabelDescriptionList"/>
    <dgm:cxn modelId="{54B7D79E-8CB7-4614-B125-9A034D0C6A8E}" type="presParOf" srcId="{8AA19DD6-5088-406F-87FE-0CF1698B30F8}" destId="{99195306-FC17-4954-A36B-3D08DC483682}" srcOrd="3" destOrd="0" presId="urn:microsoft.com/office/officeart/2018/2/layout/IconLabelDescriptionList"/>
    <dgm:cxn modelId="{94E9A780-6CBD-47AC-90E8-75F77292DADE}" type="presParOf" srcId="{8AA19DD6-5088-406F-87FE-0CF1698B30F8}" destId="{5FAF8195-BBC3-495A-AE0B-F4B47BBC7539}" srcOrd="4" destOrd="0" presId="urn:microsoft.com/office/officeart/2018/2/layout/IconLabelDescriptionList"/>
    <dgm:cxn modelId="{78305A35-497C-4AA0-904A-E159A8780653}" type="presParOf" srcId="{5FAF8195-BBC3-495A-AE0B-F4B47BBC7539}" destId="{A55C1EA9-8651-48C2-A502-5ACF0B341AE1}" srcOrd="0" destOrd="0" presId="urn:microsoft.com/office/officeart/2018/2/layout/IconLabelDescriptionList"/>
    <dgm:cxn modelId="{87B73F1A-8FA9-4B95-B995-149917770879}" type="presParOf" srcId="{5FAF8195-BBC3-495A-AE0B-F4B47BBC7539}" destId="{1225F650-C09F-4E88-9134-D78B113D3A4E}" srcOrd="1" destOrd="0" presId="urn:microsoft.com/office/officeart/2018/2/layout/IconLabelDescriptionList"/>
    <dgm:cxn modelId="{A0FCF4AC-37C8-48D7-91BF-DA59FF155503}" type="presParOf" srcId="{5FAF8195-BBC3-495A-AE0B-F4B47BBC7539}" destId="{9874DF52-13F3-4751-803E-B0E68C26FC52}" srcOrd="2" destOrd="0" presId="urn:microsoft.com/office/officeart/2018/2/layout/IconLabelDescriptionList"/>
    <dgm:cxn modelId="{4C49BF4F-C7CD-4355-BB7B-632BA4E34D26}" type="presParOf" srcId="{5FAF8195-BBC3-495A-AE0B-F4B47BBC7539}" destId="{7750EEB4-9301-4AD8-A90F-902B83267874}" srcOrd="3" destOrd="0" presId="urn:microsoft.com/office/officeart/2018/2/layout/IconLabelDescriptionList"/>
    <dgm:cxn modelId="{8E7952D6-087D-4E44-8ED8-8A7D30830FDB}" type="presParOf" srcId="{5FAF8195-BBC3-495A-AE0B-F4B47BBC7539}" destId="{877495DE-481D-4AAB-9FB1-F028F056144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3CDC45-9977-4402-9251-C5110C1FFB7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63302FB-655D-48E6-91C2-8C991E74E57F}">
      <dgm:prSet/>
      <dgm:spPr/>
      <dgm:t>
        <a:bodyPr/>
        <a:lstStyle/>
        <a:p>
          <a:pPr>
            <a:lnSpc>
              <a:spcPct val="100000"/>
            </a:lnSpc>
          </a:pPr>
          <a:r>
            <a:rPr lang="en-US" b="1" dirty="0"/>
            <a:t>Stepping back:</a:t>
          </a:r>
          <a:r>
            <a:rPr lang="en-US" dirty="0"/>
            <a:t> Taking a break from one's own development pattern can help developers become aware of beneficial practices (such as clean code), which can avoid biases such as Preconception (CB1) and Memory (CB10). </a:t>
          </a:r>
        </a:p>
        <a:p>
          <a:pPr>
            <a:lnSpc>
              <a:spcPct val="100000"/>
            </a:lnSpc>
          </a:pPr>
          <a:endParaRPr lang="en-US" dirty="0"/>
        </a:p>
        <a:p>
          <a:pPr>
            <a:lnSpc>
              <a:spcPct val="100000"/>
            </a:lnSpc>
          </a:pPr>
          <a:r>
            <a:rPr lang="en-US" dirty="0"/>
            <a:t>For example</a:t>
          </a:r>
          <a:r>
            <a:rPr lang="en-US" i="1" dirty="0"/>
            <a:t>"…documentation days are where we say, 'Today, we're not going to be writing code. We're going to focus on checking the documentation, updating documentation…' You might run into some of the new methods…and then you are more bound to use them next time.</a:t>
          </a:r>
          <a:endParaRPr lang="en-US" dirty="0"/>
        </a:p>
      </dgm:t>
    </dgm:pt>
    <dgm:pt modelId="{739A83F7-7F33-4D8D-B503-9AE706A5164A}" type="parTrans" cxnId="{EA911BAE-373F-4E35-A91C-8546EF354947}">
      <dgm:prSet/>
      <dgm:spPr/>
      <dgm:t>
        <a:bodyPr/>
        <a:lstStyle/>
        <a:p>
          <a:endParaRPr lang="en-US"/>
        </a:p>
      </dgm:t>
    </dgm:pt>
    <dgm:pt modelId="{A034DC8C-F4A7-4E6A-ABDD-B581521A68A6}" type="sibTrans" cxnId="{EA911BAE-373F-4E35-A91C-8546EF354947}">
      <dgm:prSet/>
      <dgm:spPr/>
      <dgm:t>
        <a:bodyPr/>
        <a:lstStyle/>
        <a:p>
          <a:endParaRPr lang="en-US"/>
        </a:p>
      </dgm:t>
    </dgm:pt>
    <dgm:pt modelId="{C65FCCEE-ECBE-4FFE-A1F4-F566A22B4C73}">
      <dgm:prSet/>
      <dgm:spPr/>
      <dgm:t>
        <a:bodyPr/>
        <a:lstStyle/>
        <a:p>
          <a:pPr>
            <a:lnSpc>
              <a:spcPct val="100000"/>
            </a:lnSpc>
          </a:pPr>
          <a:r>
            <a:rPr lang="en-US" b="1"/>
            <a:t>Processes:</a:t>
          </a:r>
          <a:r>
            <a:rPr lang="en-US"/>
            <a:t> Good software engineering practices such as designing and testing early and frequently, agile software development, etc. can help avoid biases in all categories to some extent. Developers can avoid biases such as Ownership (CB2) and Resort to Default (CB4) through coding standards and the use of standard libraries. This also helps developers to locate appropriate code to reuse.</a:t>
          </a:r>
        </a:p>
      </dgm:t>
    </dgm:pt>
    <dgm:pt modelId="{B1DD1FC1-DE8C-48BD-A23C-E404B574B775}" type="parTrans" cxnId="{AB0A1411-DD7B-4579-AFE3-33E04E497446}">
      <dgm:prSet/>
      <dgm:spPr/>
      <dgm:t>
        <a:bodyPr/>
        <a:lstStyle/>
        <a:p>
          <a:endParaRPr lang="en-US"/>
        </a:p>
      </dgm:t>
    </dgm:pt>
    <dgm:pt modelId="{5FE4BA64-B514-4542-98A9-E4EF1DAB9D78}" type="sibTrans" cxnId="{AB0A1411-DD7B-4579-AFE3-33E04E497446}">
      <dgm:prSet/>
      <dgm:spPr/>
      <dgm:t>
        <a:bodyPr/>
        <a:lstStyle/>
        <a:p>
          <a:endParaRPr lang="en-US"/>
        </a:p>
      </dgm:t>
    </dgm:pt>
    <dgm:pt modelId="{0E0FC71D-ABD5-4567-98EE-516539511B7E}" type="pres">
      <dgm:prSet presAssocID="{E33CDC45-9977-4402-9251-C5110C1FFB79}" presName="root" presStyleCnt="0">
        <dgm:presLayoutVars>
          <dgm:dir/>
          <dgm:resizeHandles val="exact"/>
        </dgm:presLayoutVars>
      </dgm:prSet>
      <dgm:spPr/>
    </dgm:pt>
    <dgm:pt modelId="{63CE1DCF-19F2-42DB-9EC0-192ACF6CD47F}" type="pres">
      <dgm:prSet presAssocID="{363302FB-655D-48E6-91C2-8C991E74E57F}" presName="compNode" presStyleCnt="0"/>
      <dgm:spPr/>
    </dgm:pt>
    <dgm:pt modelId="{CD9916EE-5EEE-437E-9740-7D8697900B8C}" type="pres">
      <dgm:prSet presAssocID="{363302FB-655D-48E6-91C2-8C991E74E57F}" presName="bgRect" presStyleLbl="bgShp" presStyleIdx="0" presStyleCnt="2" custScaleY="122349"/>
      <dgm:spPr/>
    </dgm:pt>
    <dgm:pt modelId="{B55B183F-E2FB-4E02-ABA0-C387F1FADCB0}" type="pres">
      <dgm:prSet presAssocID="{363302FB-655D-48E6-91C2-8C991E74E57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252FB609-8556-4682-99A3-A4C308F2EF8A}" type="pres">
      <dgm:prSet presAssocID="{363302FB-655D-48E6-91C2-8C991E74E57F}" presName="spaceRect" presStyleCnt="0"/>
      <dgm:spPr/>
    </dgm:pt>
    <dgm:pt modelId="{79711433-73CC-4225-87EB-7643418A2C79}" type="pres">
      <dgm:prSet presAssocID="{363302FB-655D-48E6-91C2-8C991E74E57F}" presName="parTx" presStyleLbl="revTx" presStyleIdx="0" presStyleCnt="2">
        <dgm:presLayoutVars>
          <dgm:chMax val="0"/>
          <dgm:chPref val="0"/>
        </dgm:presLayoutVars>
      </dgm:prSet>
      <dgm:spPr/>
    </dgm:pt>
    <dgm:pt modelId="{9678CD6C-049E-42A4-B627-EC781DA97AEC}" type="pres">
      <dgm:prSet presAssocID="{A034DC8C-F4A7-4E6A-ABDD-B581521A68A6}" presName="sibTrans" presStyleCnt="0"/>
      <dgm:spPr/>
    </dgm:pt>
    <dgm:pt modelId="{E74D4737-4535-4C42-8296-ECD7A17A6B8E}" type="pres">
      <dgm:prSet presAssocID="{C65FCCEE-ECBE-4FFE-A1F4-F566A22B4C73}" presName="compNode" presStyleCnt="0"/>
      <dgm:spPr/>
    </dgm:pt>
    <dgm:pt modelId="{8C7B8505-DFA5-4B12-BBB5-69774555E20A}" type="pres">
      <dgm:prSet presAssocID="{C65FCCEE-ECBE-4FFE-A1F4-F566A22B4C73}" presName="bgRect" presStyleLbl="bgShp" presStyleIdx="1" presStyleCnt="2"/>
      <dgm:spPr/>
    </dgm:pt>
    <dgm:pt modelId="{FA20150B-167C-465D-B08A-75DC89B11B7D}" type="pres">
      <dgm:prSet presAssocID="{C65FCCEE-ECBE-4FFE-A1F4-F566A22B4C7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2B723A19-2F57-4F7B-9F31-61DB92957E49}" type="pres">
      <dgm:prSet presAssocID="{C65FCCEE-ECBE-4FFE-A1F4-F566A22B4C73}" presName="spaceRect" presStyleCnt="0"/>
      <dgm:spPr/>
    </dgm:pt>
    <dgm:pt modelId="{7D936A42-C669-42E9-89B3-3DA9BF08B37D}" type="pres">
      <dgm:prSet presAssocID="{C65FCCEE-ECBE-4FFE-A1F4-F566A22B4C73}" presName="parTx" presStyleLbl="revTx" presStyleIdx="1" presStyleCnt="2">
        <dgm:presLayoutVars>
          <dgm:chMax val="0"/>
          <dgm:chPref val="0"/>
        </dgm:presLayoutVars>
      </dgm:prSet>
      <dgm:spPr/>
    </dgm:pt>
  </dgm:ptLst>
  <dgm:cxnLst>
    <dgm:cxn modelId="{AB0A1411-DD7B-4579-AFE3-33E04E497446}" srcId="{E33CDC45-9977-4402-9251-C5110C1FFB79}" destId="{C65FCCEE-ECBE-4FFE-A1F4-F566A22B4C73}" srcOrd="1" destOrd="0" parTransId="{B1DD1FC1-DE8C-48BD-A23C-E404B574B775}" sibTransId="{5FE4BA64-B514-4542-98A9-E4EF1DAB9D78}"/>
    <dgm:cxn modelId="{5F1B4356-8165-4252-AE65-57A504FE782F}" type="presOf" srcId="{C65FCCEE-ECBE-4FFE-A1F4-F566A22B4C73}" destId="{7D936A42-C669-42E9-89B3-3DA9BF08B37D}" srcOrd="0" destOrd="0" presId="urn:microsoft.com/office/officeart/2018/2/layout/IconVerticalSolidList"/>
    <dgm:cxn modelId="{A25520A8-4652-44E7-B2AC-59434F299E8D}" type="presOf" srcId="{363302FB-655D-48E6-91C2-8C991E74E57F}" destId="{79711433-73CC-4225-87EB-7643418A2C79}" srcOrd="0" destOrd="0" presId="urn:microsoft.com/office/officeart/2018/2/layout/IconVerticalSolidList"/>
    <dgm:cxn modelId="{EA911BAE-373F-4E35-A91C-8546EF354947}" srcId="{E33CDC45-9977-4402-9251-C5110C1FFB79}" destId="{363302FB-655D-48E6-91C2-8C991E74E57F}" srcOrd="0" destOrd="0" parTransId="{739A83F7-7F33-4D8D-B503-9AE706A5164A}" sibTransId="{A034DC8C-F4A7-4E6A-ABDD-B581521A68A6}"/>
    <dgm:cxn modelId="{DE780CE4-F170-4B89-A828-56B95946B6E1}" type="presOf" srcId="{E33CDC45-9977-4402-9251-C5110C1FFB79}" destId="{0E0FC71D-ABD5-4567-98EE-516539511B7E}" srcOrd="0" destOrd="0" presId="urn:microsoft.com/office/officeart/2018/2/layout/IconVerticalSolidList"/>
    <dgm:cxn modelId="{8DEDA066-136C-4971-A00B-55E20A144C95}" type="presParOf" srcId="{0E0FC71D-ABD5-4567-98EE-516539511B7E}" destId="{63CE1DCF-19F2-42DB-9EC0-192ACF6CD47F}" srcOrd="0" destOrd="0" presId="urn:microsoft.com/office/officeart/2018/2/layout/IconVerticalSolidList"/>
    <dgm:cxn modelId="{4D211EF5-6FC4-4109-B598-D8CC91061652}" type="presParOf" srcId="{63CE1DCF-19F2-42DB-9EC0-192ACF6CD47F}" destId="{CD9916EE-5EEE-437E-9740-7D8697900B8C}" srcOrd="0" destOrd="0" presId="urn:microsoft.com/office/officeart/2018/2/layout/IconVerticalSolidList"/>
    <dgm:cxn modelId="{0E4AD286-B2F9-4B31-B47E-6E08B5049195}" type="presParOf" srcId="{63CE1DCF-19F2-42DB-9EC0-192ACF6CD47F}" destId="{B55B183F-E2FB-4E02-ABA0-C387F1FADCB0}" srcOrd="1" destOrd="0" presId="urn:microsoft.com/office/officeart/2018/2/layout/IconVerticalSolidList"/>
    <dgm:cxn modelId="{9D89FA02-1D32-4079-974D-5E7C9F0858DF}" type="presParOf" srcId="{63CE1DCF-19F2-42DB-9EC0-192ACF6CD47F}" destId="{252FB609-8556-4682-99A3-A4C308F2EF8A}" srcOrd="2" destOrd="0" presId="urn:microsoft.com/office/officeart/2018/2/layout/IconVerticalSolidList"/>
    <dgm:cxn modelId="{3A906DC8-6102-4B8D-9F3C-0B0C97440E28}" type="presParOf" srcId="{63CE1DCF-19F2-42DB-9EC0-192ACF6CD47F}" destId="{79711433-73CC-4225-87EB-7643418A2C79}" srcOrd="3" destOrd="0" presId="urn:microsoft.com/office/officeart/2018/2/layout/IconVerticalSolidList"/>
    <dgm:cxn modelId="{E81D2552-B28C-4435-AA9B-19FE3B0BD759}" type="presParOf" srcId="{0E0FC71D-ABD5-4567-98EE-516539511B7E}" destId="{9678CD6C-049E-42A4-B627-EC781DA97AEC}" srcOrd="1" destOrd="0" presId="urn:microsoft.com/office/officeart/2018/2/layout/IconVerticalSolidList"/>
    <dgm:cxn modelId="{470B92AE-6A39-4BAA-8367-17B78FAFFC88}" type="presParOf" srcId="{0E0FC71D-ABD5-4567-98EE-516539511B7E}" destId="{E74D4737-4535-4C42-8296-ECD7A17A6B8E}" srcOrd="2" destOrd="0" presId="urn:microsoft.com/office/officeart/2018/2/layout/IconVerticalSolidList"/>
    <dgm:cxn modelId="{B6BE2145-EF06-4777-9560-CE29079A299D}" type="presParOf" srcId="{E74D4737-4535-4C42-8296-ECD7A17A6B8E}" destId="{8C7B8505-DFA5-4B12-BBB5-69774555E20A}" srcOrd="0" destOrd="0" presId="urn:microsoft.com/office/officeart/2018/2/layout/IconVerticalSolidList"/>
    <dgm:cxn modelId="{37A3CED6-32F8-4F06-8117-93BC495299FA}" type="presParOf" srcId="{E74D4737-4535-4C42-8296-ECD7A17A6B8E}" destId="{FA20150B-167C-465D-B08A-75DC89B11B7D}" srcOrd="1" destOrd="0" presId="urn:microsoft.com/office/officeart/2018/2/layout/IconVerticalSolidList"/>
    <dgm:cxn modelId="{C711EAF4-17F3-4F8B-953B-A19F41EF4B4D}" type="presParOf" srcId="{E74D4737-4535-4C42-8296-ECD7A17A6B8E}" destId="{2B723A19-2F57-4F7B-9F31-61DB92957E49}" srcOrd="2" destOrd="0" presId="urn:microsoft.com/office/officeart/2018/2/layout/IconVerticalSolidList"/>
    <dgm:cxn modelId="{BDF23209-4BF4-4DEA-9252-6E78F6F8D699}" type="presParOf" srcId="{E74D4737-4535-4C42-8296-ECD7A17A6B8E}" destId="{7D936A42-C669-42E9-89B3-3DA9BF08B37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4FBF22-E483-407C-88F4-C88C2144C65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DAC9D7E-8875-4A37-85F2-62D4D769A513}">
      <dgm:prSet custT="1"/>
      <dgm:spPr/>
      <dgm:t>
        <a:bodyPr/>
        <a:lstStyle/>
        <a:p>
          <a:pPr>
            <a:lnSpc>
              <a:spcPct val="100000"/>
            </a:lnSpc>
          </a:pPr>
          <a:r>
            <a:rPr lang="en-US" sz="1400" dirty="0"/>
            <a:t>Widespread Bias: Nearly 46% of developer actions show presence of bias.</a:t>
          </a:r>
        </a:p>
      </dgm:t>
    </dgm:pt>
    <dgm:pt modelId="{FC9EE4F8-32D6-4C3F-9216-A04198DA1DC9}" type="parTrans" cxnId="{CF3F7454-22AC-4724-BBB7-4DDC06BB7459}">
      <dgm:prSet/>
      <dgm:spPr/>
      <dgm:t>
        <a:bodyPr/>
        <a:lstStyle/>
        <a:p>
          <a:endParaRPr lang="en-US"/>
        </a:p>
      </dgm:t>
    </dgm:pt>
    <dgm:pt modelId="{419FA104-6BC0-4F9A-B623-74443F4947FB}" type="sibTrans" cxnId="{CF3F7454-22AC-4724-BBB7-4DDC06BB7459}">
      <dgm:prSet/>
      <dgm:spPr/>
      <dgm:t>
        <a:bodyPr/>
        <a:lstStyle/>
        <a:p>
          <a:endParaRPr lang="en-US"/>
        </a:p>
      </dgm:t>
    </dgm:pt>
    <dgm:pt modelId="{D196FBC3-8B7D-4521-B31C-2F4CAE38A20B}">
      <dgm:prSet custT="1"/>
      <dgm:spPr/>
      <dgm:t>
        <a:bodyPr/>
        <a:lstStyle/>
        <a:p>
          <a:pPr>
            <a:lnSpc>
              <a:spcPct val="100000"/>
            </a:lnSpc>
          </a:pPr>
          <a:r>
            <a:rPr lang="en-US" sz="1400" dirty="0"/>
            <a:t>Reversal Actions: Biased decisions often lead to reversals, consuming significant time.</a:t>
          </a:r>
        </a:p>
      </dgm:t>
    </dgm:pt>
    <dgm:pt modelId="{FA750166-35BB-48B3-9278-03D6FB9DDB11}" type="parTrans" cxnId="{2CE562A8-1F11-4D6E-ACC9-025D090D3137}">
      <dgm:prSet/>
      <dgm:spPr/>
      <dgm:t>
        <a:bodyPr/>
        <a:lstStyle/>
        <a:p>
          <a:endParaRPr lang="en-US"/>
        </a:p>
      </dgm:t>
    </dgm:pt>
    <dgm:pt modelId="{837780F7-5D12-43AF-93B6-EA2F60AA360A}" type="sibTrans" cxnId="{2CE562A8-1F11-4D6E-ACC9-025D090D3137}">
      <dgm:prSet/>
      <dgm:spPr/>
      <dgm:t>
        <a:bodyPr/>
        <a:lstStyle/>
        <a:p>
          <a:endParaRPr lang="en-US"/>
        </a:p>
      </dgm:t>
    </dgm:pt>
    <dgm:pt modelId="{5393C576-0FC3-4890-ACED-F3B5C2E0EE21}">
      <dgm:prSet custT="1"/>
      <dgm:spPr/>
      <dgm:t>
        <a:bodyPr/>
        <a:lstStyle/>
        <a:p>
          <a:pPr>
            <a:lnSpc>
              <a:spcPct val="100000"/>
            </a:lnSpc>
          </a:pPr>
          <a:r>
            <a:rPr lang="en-US" sz="1400" dirty="0"/>
            <a:t>Multiple Consequences: Biases impact exploration, sense-making, context retention, and attention allocation.</a:t>
          </a:r>
        </a:p>
      </dgm:t>
    </dgm:pt>
    <dgm:pt modelId="{9A007D13-A349-4B8D-B8C6-0FA54469F9F1}" type="parTrans" cxnId="{999F822C-7356-481A-ADC7-040989B01B05}">
      <dgm:prSet/>
      <dgm:spPr/>
      <dgm:t>
        <a:bodyPr/>
        <a:lstStyle/>
        <a:p>
          <a:endParaRPr lang="en-US"/>
        </a:p>
      </dgm:t>
    </dgm:pt>
    <dgm:pt modelId="{8753A2E4-BED0-4F4C-8D4B-85C4E8DC58CE}" type="sibTrans" cxnId="{999F822C-7356-481A-ADC7-040989B01B05}">
      <dgm:prSet/>
      <dgm:spPr/>
      <dgm:t>
        <a:bodyPr/>
        <a:lstStyle/>
        <a:p>
          <a:endParaRPr lang="en-US"/>
        </a:p>
      </dgm:t>
    </dgm:pt>
    <dgm:pt modelId="{5F842809-E938-432B-AB50-A3FB33E18C02}">
      <dgm:prSet custT="1"/>
      <dgm:spPr/>
      <dgm:t>
        <a:bodyPr/>
        <a:lstStyle/>
        <a:p>
          <a:pPr>
            <a:lnSpc>
              <a:spcPct val="100000"/>
            </a:lnSpc>
          </a:pPr>
          <a:r>
            <a:rPr lang="en-US" sz="1400"/>
            <a:t>Perception vs Reality: Some biases, like Memory bias, were perceived more frequently than observed.</a:t>
          </a:r>
        </a:p>
      </dgm:t>
    </dgm:pt>
    <dgm:pt modelId="{C7B71F03-5FA1-4D28-AABC-9CBDEB12FE09}" type="parTrans" cxnId="{F021A809-40C0-48E7-82FC-C5FB6B8C69A3}">
      <dgm:prSet/>
      <dgm:spPr/>
      <dgm:t>
        <a:bodyPr/>
        <a:lstStyle/>
        <a:p>
          <a:endParaRPr lang="en-US"/>
        </a:p>
      </dgm:t>
    </dgm:pt>
    <dgm:pt modelId="{CA238E92-8D35-4CCF-B0BA-4820F7CA9B18}" type="sibTrans" cxnId="{F021A809-40C0-48E7-82FC-C5FB6B8C69A3}">
      <dgm:prSet/>
      <dgm:spPr/>
      <dgm:t>
        <a:bodyPr/>
        <a:lstStyle/>
        <a:p>
          <a:endParaRPr lang="en-US"/>
        </a:p>
      </dgm:t>
    </dgm:pt>
    <dgm:pt modelId="{63C86233-73EB-4B38-9D82-FF061BAE24A1}">
      <dgm:prSet custT="1"/>
      <dgm:spPr/>
      <dgm:t>
        <a:bodyPr/>
        <a:lstStyle/>
        <a:p>
          <a:pPr>
            <a:lnSpc>
              <a:spcPct val="100000"/>
            </a:lnSpc>
          </a:pPr>
          <a:r>
            <a:rPr lang="en-US" sz="1400"/>
            <a:t>Mitigation Strategies: Practices like Code Reviews and Collaboration can help address these biases.</a:t>
          </a:r>
        </a:p>
      </dgm:t>
    </dgm:pt>
    <dgm:pt modelId="{D135153F-9539-4C5F-A48A-C0E0DD55CD48}" type="parTrans" cxnId="{1E669C95-DEF4-4E0B-9E10-B607CF06D716}">
      <dgm:prSet/>
      <dgm:spPr/>
      <dgm:t>
        <a:bodyPr/>
        <a:lstStyle/>
        <a:p>
          <a:endParaRPr lang="en-US"/>
        </a:p>
      </dgm:t>
    </dgm:pt>
    <dgm:pt modelId="{B2A27CA1-90B1-4A29-86EE-219420236782}" type="sibTrans" cxnId="{1E669C95-DEF4-4E0B-9E10-B607CF06D716}">
      <dgm:prSet/>
      <dgm:spPr/>
      <dgm:t>
        <a:bodyPr/>
        <a:lstStyle/>
        <a:p>
          <a:endParaRPr lang="en-US"/>
        </a:p>
      </dgm:t>
    </dgm:pt>
    <dgm:pt modelId="{0BB2802F-9B16-487F-B5A5-5715233BB146}" type="pres">
      <dgm:prSet presAssocID="{904FBF22-E483-407C-88F4-C88C2144C65A}" presName="root" presStyleCnt="0">
        <dgm:presLayoutVars>
          <dgm:dir/>
          <dgm:resizeHandles val="exact"/>
        </dgm:presLayoutVars>
      </dgm:prSet>
      <dgm:spPr/>
    </dgm:pt>
    <dgm:pt modelId="{04BDD9F3-7EE9-41FB-9725-A77BF2B3E5C2}" type="pres">
      <dgm:prSet presAssocID="{8DAC9D7E-8875-4A37-85F2-62D4D769A513}" presName="compNode" presStyleCnt="0"/>
      <dgm:spPr/>
    </dgm:pt>
    <dgm:pt modelId="{05B88AE1-F04D-4B57-9C57-C3387D009BC0}" type="pres">
      <dgm:prSet presAssocID="{8DAC9D7E-8875-4A37-85F2-62D4D769A513}" presName="bgRect" presStyleLbl="bgShp" presStyleIdx="0" presStyleCnt="5"/>
      <dgm:spPr/>
    </dgm:pt>
    <dgm:pt modelId="{F530A8CC-A676-400D-9209-CE56A9E0EED1}" type="pres">
      <dgm:prSet presAssocID="{8DAC9D7E-8875-4A37-85F2-62D4D769A51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D2174F5D-6C85-4ADE-AE38-237294F12D6D}" type="pres">
      <dgm:prSet presAssocID="{8DAC9D7E-8875-4A37-85F2-62D4D769A513}" presName="spaceRect" presStyleCnt="0"/>
      <dgm:spPr/>
    </dgm:pt>
    <dgm:pt modelId="{6B2CF1A1-97DB-4177-BF47-FBC7ECAC78F9}" type="pres">
      <dgm:prSet presAssocID="{8DAC9D7E-8875-4A37-85F2-62D4D769A513}" presName="parTx" presStyleLbl="revTx" presStyleIdx="0" presStyleCnt="5">
        <dgm:presLayoutVars>
          <dgm:chMax val="0"/>
          <dgm:chPref val="0"/>
        </dgm:presLayoutVars>
      </dgm:prSet>
      <dgm:spPr/>
    </dgm:pt>
    <dgm:pt modelId="{F69A6A92-12FC-461E-9745-43CFAFFFF10C}" type="pres">
      <dgm:prSet presAssocID="{419FA104-6BC0-4F9A-B623-74443F4947FB}" presName="sibTrans" presStyleCnt="0"/>
      <dgm:spPr/>
    </dgm:pt>
    <dgm:pt modelId="{15FB93F6-DA9D-45BB-8E06-D7229A3E3141}" type="pres">
      <dgm:prSet presAssocID="{D196FBC3-8B7D-4521-B31C-2F4CAE38A20B}" presName="compNode" presStyleCnt="0"/>
      <dgm:spPr/>
    </dgm:pt>
    <dgm:pt modelId="{21EB7BA3-6C92-41B8-8797-7997DD939046}" type="pres">
      <dgm:prSet presAssocID="{D196FBC3-8B7D-4521-B31C-2F4CAE38A20B}" presName="bgRect" presStyleLbl="bgShp" presStyleIdx="1" presStyleCnt="5"/>
      <dgm:spPr/>
    </dgm:pt>
    <dgm:pt modelId="{43E4390F-65A4-45F0-A661-4EDF5796FE76}" type="pres">
      <dgm:prSet presAssocID="{D196FBC3-8B7D-4521-B31C-2F4CAE38A20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ze"/>
        </a:ext>
      </dgm:extLst>
    </dgm:pt>
    <dgm:pt modelId="{6969CF1A-F5A6-406A-BE1B-04F1AE2D2D5B}" type="pres">
      <dgm:prSet presAssocID="{D196FBC3-8B7D-4521-B31C-2F4CAE38A20B}" presName="spaceRect" presStyleCnt="0"/>
      <dgm:spPr/>
    </dgm:pt>
    <dgm:pt modelId="{37284F9A-B473-4586-B6DC-EC78CC7627CB}" type="pres">
      <dgm:prSet presAssocID="{D196FBC3-8B7D-4521-B31C-2F4CAE38A20B}" presName="parTx" presStyleLbl="revTx" presStyleIdx="1" presStyleCnt="5">
        <dgm:presLayoutVars>
          <dgm:chMax val="0"/>
          <dgm:chPref val="0"/>
        </dgm:presLayoutVars>
      </dgm:prSet>
      <dgm:spPr/>
    </dgm:pt>
    <dgm:pt modelId="{CF246D68-B27F-4385-BEAF-EFCAC66D93C8}" type="pres">
      <dgm:prSet presAssocID="{837780F7-5D12-43AF-93B6-EA2F60AA360A}" presName="sibTrans" presStyleCnt="0"/>
      <dgm:spPr/>
    </dgm:pt>
    <dgm:pt modelId="{ED816FA7-6F6C-4A68-ADED-7C1E432FC610}" type="pres">
      <dgm:prSet presAssocID="{5393C576-0FC3-4890-ACED-F3B5C2E0EE21}" presName="compNode" presStyleCnt="0"/>
      <dgm:spPr/>
    </dgm:pt>
    <dgm:pt modelId="{E387250F-BC50-4E90-9591-810F985D5ECF}" type="pres">
      <dgm:prSet presAssocID="{5393C576-0FC3-4890-ACED-F3B5C2E0EE21}" presName="bgRect" presStyleLbl="bgShp" presStyleIdx="2" presStyleCnt="5"/>
      <dgm:spPr/>
    </dgm:pt>
    <dgm:pt modelId="{99B818E0-472B-4FD4-9B6D-BCF54B679D18}" type="pres">
      <dgm:prSet presAssocID="{5393C576-0FC3-4890-ACED-F3B5C2E0EE2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ustomer Review"/>
        </a:ext>
      </dgm:extLst>
    </dgm:pt>
    <dgm:pt modelId="{59718A9B-E6CC-45D4-8C3C-1189B3AAE47D}" type="pres">
      <dgm:prSet presAssocID="{5393C576-0FC3-4890-ACED-F3B5C2E0EE21}" presName="spaceRect" presStyleCnt="0"/>
      <dgm:spPr/>
    </dgm:pt>
    <dgm:pt modelId="{65F2C535-87D5-427A-AB3B-C3DF3DF03A33}" type="pres">
      <dgm:prSet presAssocID="{5393C576-0FC3-4890-ACED-F3B5C2E0EE21}" presName="parTx" presStyleLbl="revTx" presStyleIdx="2" presStyleCnt="5">
        <dgm:presLayoutVars>
          <dgm:chMax val="0"/>
          <dgm:chPref val="0"/>
        </dgm:presLayoutVars>
      </dgm:prSet>
      <dgm:spPr/>
    </dgm:pt>
    <dgm:pt modelId="{85460787-99B3-470A-9EFA-6B98CC1F80E7}" type="pres">
      <dgm:prSet presAssocID="{8753A2E4-BED0-4F4C-8D4B-85C4E8DC58CE}" presName="sibTrans" presStyleCnt="0"/>
      <dgm:spPr/>
    </dgm:pt>
    <dgm:pt modelId="{7DDCADD7-14D5-4745-B934-4C4F4E5247A5}" type="pres">
      <dgm:prSet presAssocID="{5F842809-E938-432B-AB50-A3FB33E18C02}" presName="compNode" presStyleCnt="0"/>
      <dgm:spPr/>
    </dgm:pt>
    <dgm:pt modelId="{BD21D135-5C0A-44F7-9470-5D7EAA27CCCF}" type="pres">
      <dgm:prSet presAssocID="{5F842809-E938-432B-AB50-A3FB33E18C02}" presName="bgRect" presStyleLbl="bgShp" presStyleIdx="3" presStyleCnt="5"/>
      <dgm:spPr/>
    </dgm:pt>
    <dgm:pt modelId="{599E5A4C-4405-4624-BB89-F0AF68A38479}" type="pres">
      <dgm:prSet presAssocID="{5F842809-E938-432B-AB50-A3FB33E18C0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E275DE67-E1F5-478B-BA2D-EF86ACFB527B}" type="pres">
      <dgm:prSet presAssocID="{5F842809-E938-432B-AB50-A3FB33E18C02}" presName="spaceRect" presStyleCnt="0"/>
      <dgm:spPr/>
    </dgm:pt>
    <dgm:pt modelId="{E071F042-BAEB-43DD-A198-AF772FF2D258}" type="pres">
      <dgm:prSet presAssocID="{5F842809-E938-432B-AB50-A3FB33E18C02}" presName="parTx" presStyleLbl="revTx" presStyleIdx="3" presStyleCnt="5">
        <dgm:presLayoutVars>
          <dgm:chMax val="0"/>
          <dgm:chPref val="0"/>
        </dgm:presLayoutVars>
      </dgm:prSet>
      <dgm:spPr/>
    </dgm:pt>
    <dgm:pt modelId="{09B366B4-ED9B-48C9-B69C-012F4EDB6210}" type="pres">
      <dgm:prSet presAssocID="{CA238E92-8D35-4CCF-B0BA-4820F7CA9B18}" presName="sibTrans" presStyleCnt="0"/>
      <dgm:spPr/>
    </dgm:pt>
    <dgm:pt modelId="{08066624-7AF7-4289-BC52-3D7F3B28940A}" type="pres">
      <dgm:prSet presAssocID="{63C86233-73EB-4B38-9D82-FF061BAE24A1}" presName="compNode" presStyleCnt="0"/>
      <dgm:spPr/>
    </dgm:pt>
    <dgm:pt modelId="{8ECBD47C-75BC-49BD-A30D-A7ACAD5295D0}" type="pres">
      <dgm:prSet presAssocID="{63C86233-73EB-4B38-9D82-FF061BAE24A1}" presName="bgRect" presStyleLbl="bgShp" presStyleIdx="4" presStyleCnt="5"/>
      <dgm:spPr/>
    </dgm:pt>
    <dgm:pt modelId="{36AD80F9-38FF-4C94-96D4-D4F0750BEE95}" type="pres">
      <dgm:prSet presAssocID="{63C86233-73EB-4B38-9D82-FF061BAE24A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27C0F412-780A-4216-AE11-E6BA15033763}" type="pres">
      <dgm:prSet presAssocID="{63C86233-73EB-4B38-9D82-FF061BAE24A1}" presName="spaceRect" presStyleCnt="0"/>
      <dgm:spPr/>
    </dgm:pt>
    <dgm:pt modelId="{1735D97B-469E-4174-94A0-2CF7CB52761B}" type="pres">
      <dgm:prSet presAssocID="{63C86233-73EB-4B38-9D82-FF061BAE24A1}" presName="parTx" presStyleLbl="revTx" presStyleIdx="4" presStyleCnt="5">
        <dgm:presLayoutVars>
          <dgm:chMax val="0"/>
          <dgm:chPref val="0"/>
        </dgm:presLayoutVars>
      </dgm:prSet>
      <dgm:spPr/>
    </dgm:pt>
  </dgm:ptLst>
  <dgm:cxnLst>
    <dgm:cxn modelId="{F021A809-40C0-48E7-82FC-C5FB6B8C69A3}" srcId="{904FBF22-E483-407C-88F4-C88C2144C65A}" destId="{5F842809-E938-432B-AB50-A3FB33E18C02}" srcOrd="3" destOrd="0" parTransId="{C7B71F03-5FA1-4D28-AABC-9CBDEB12FE09}" sibTransId="{CA238E92-8D35-4CCF-B0BA-4820F7CA9B18}"/>
    <dgm:cxn modelId="{56737A14-09D3-4A12-B33E-83AF1102CB2D}" type="presOf" srcId="{904FBF22-E483-407C-88F4-C88C2144C65A}" destId="{0BB2802F-9B16-487F-B5A5-5715233BB146}" srcOrd="0" destOrd="0" presId="urn:microsoft.com/office/officeart/2018/2/layout/IconVerticalSolidList"/>
    <dgm:cxn modelId="{999F822C-7356-481A-ADC7-040989B01B05}" srcId="{904FBF22-E483-407C-88F4-C88C2144C65A}" destId="{5393C576-0FC3-4890-ACED-F3B5C2E0EE21}" srcOrd="2" destOrd="0" parTransId="{9A007D13-A349-4B8D-B8C6-0FA54469F9F1}" sibTransId="{8753A2E4-BED0-4F4C-8D4B-85C4E8DC58CE}"/>
    <dgm:cxn modelId="{CF635F33-1350-4A42-A972-A5D4D32A0645}" type="presOf" srcId="{63C86233-73EB-4B38-9D82-FF061BAE24A1}" destId="{1735D97B-469E-4174-94A0-2CF7CB52761B}" srcOrd="0" destOrd="0" presId="urn:microsoft.com/office/officeart/2018/2/layout/IconVerticalSolidList"/>
    <dgm:cxn modelId="{CF3F7454-22AC-4724-BBB7-4DDC06BB7459}" srcId="{904FBF22-E483-407C-88F4-C88C2144C65A}" destId="{8DAC9D7E-8875-4A37-85F2-62D4D769A513}" srcOrd="0" destOrd="0" parTransId="{FC9EE4F8-32D6-4C3F-9216-A04198DA1DC9}" sibTransId="{419FA104-6BC0-4F9A-B623-74443F4947FB}"/>
    <dgm:cxn modelId="{7C1BEA86-A185-4E60-9AB5-43805AA70218}" type="presOf" srcId="{5393C576-0FC3-4890-ACED-F3B5C2E0EE21}" destId="{65F2C535-87D5-427A-AB3B-C3DF3DF03A33}" srcOrd="0" destOrd="0" presId="urn:microsoft.com/office/officeart/2018/2/layout/IconVerticalSolidList"/>
    <dgm:cxn modelId="{1E669C95-DEF4-4E0B-9E10-B607CF06D716}" srcId="{904FBF22-E483-407C-88F4-C88C2144C65A}" destId="{63C86233-73EB-4B38-9D82-FF061BAE24A1}" srcOrd="4" destOrd="0" parTransId="{D135153F-9539-4C5F-A48A-C0E0DD55CD48}" sibTransId="{B2A27CA1-90B1-4A29-86EE-219420236782}"/>
    <dgm:cxn modelId="{2CE562A8-1F11-4D6E-ACC9-025D090D3137}" srcId="{904FBF22-E483-407C-88F4-C88C2144C65A}" destId="{D196FBC3-8B7D-4521-B31C-2F4CAE38A20B}" srcOrd="1" destOrd="0" parTransId="{FA750166-35BB-48B3-9278-03D6FB9DDB11}" sibTransId="{837780F7-5D12-43AF-93B6-EA2F60AA360A}"/>
    <dgm:cxn modelId="{56728EB9-72F8-4992-B6FE-B87BB55A500C}" type="presOf" srcId="{8DAC9D7E-8875-4A37-85F2-62D4D769A513}" destId="{6B2CF1A1-97DB-4177-BF47-FBC7ECAC78F9}" srcOrd="0" destOrd="0" presId="urn:microsoft.com/office/officeart/2018/2/layout/IconVerticalSolidList"/>
    <dgm:cxn modelId="{9C52C2DE-8901-40E4-9867-CC38487CAD3F}" type="presOf" srcId="{D196FBC3-8B7D-4521-B31C-2F4CAE38A20B}" destId="{37284F9A-B473-4586-B6DC-EC78CC7627CB}" srcOrd="0" destOrd="0" presId="urn:microsoft.com/office/officeart/2018/2/layout/IconVerticalSolidList"/>
    <dgm:cxn modelId="{32DF12E8-E131-4715-B631-263EC7DA29E4}" type="presOf" srcId="{5F842809-E938-432B-AB50-A3FB33E18C02}" destId="{E071F042-BAEB-43DD-A198-AF772FF2D258}" srcOrd="0" destOrd="0" presId="urn:microsoft.com/office/officeart/2018/2/layout/IconVerticalSolidList"/>
    <dgm:cxn modelId="{4A3FB497-3EB5-4EAE-93DE-7C0542E7D7EE}" type="presParOf" srcId="{0BB2802F-9B16-487F-B5A5-5715233BB146}" destId="{04BDD9F3-7EE9-41FB-9725-A77BF2B3E5C2}" srcOrd="0" destOrd="0" presId="urn:microsoft.com/office/officeart/2018/2/layout/IconVerticalSolidList"/>
    <dgm:cxn modelId="{8057E4D7-F361-41EA-90AB-F9DB13975630}" type="presParOf" srcId="{04BDD9F3-7EE9-41FB-9725-A77BF2B3E5C2}" destId="{05B88AE1-F04D-4B57-9C57-C3387D009BC0}" srcOrd="0" destOrd="0" presId="urn:microsoft.com/office/officeart/2018/2/layout/IconVerticalSolidList"/>
    <dgm:cxn modelId="{0F6D6EF1-FE4B-4878-AA65-53D9FCC4F97B}" type="presParOf" srcId="{04BDD9F3-7EE9-41FB-9725-A77BF2B3E5C2}" destId="{F530A8CC-A676-400D-9209-CE56A9E0EED1}" srcOrd="1" destOrd="0" presId="urn:microsoft.com/office/officeart/2018/2/layout/IconVerticalSolidList"/>
    <dgm:cxn modelId="{AC85D69D-D961-4BA8-9E17-55FA7D5B978C}" type="presParOf" srcId="{04BDD9F3-7EE9-41FB-9725-A77BF2B3E5C2}" destId="{D2174F5D-6C85-4ADE-AE38-237294F12D6D}" srcOrd="2" destOrd="0" presId="urn:microsoft.com/office/officeart/2018/2/layout/IconVerticalSolidList"/>
    <dgm:cxn modelId="{A9544FCA-2B37-4233-9265-CE874B5E7895}" type="presParOf" srcId="{04BDD9F3-7EE9-41FB-9725-A77BF2B3E5C2}" destId="{6B2CF1A1-97DB-4177-BF47-FBC7ECAC78F9}" srcOrd="3" destOrd="0" presId="urn:microsoft.com/office/officeart/2018/2/layout/IconVerticalSolidList"/>
    <dgm:cxn modelId="{237125F5-C302-4AF7-9453-175E0DEDF155}" type="presParOf" srcId="{0BB2802F-9B16-487F-B5A5-5715233BB146}" destId="{F69A6A92-12FC-461E-9745-43CFAFFFF10C}" srcOrd="1" destOrd="0" presId="urn:microsoft.com/office/officeart/2018/2/layout/IconVerticalSolidList"/>
    <dgm:cxn modelId="{5A47F7F4-2D02-42EE-8323-83F717E68E69}" type="presParOf" srcId="{0BB2802F-9B16-487F-B5A5-5715233BB146}" destId="{15FB93F6-DA9D-45BB-8E06-D7229A3E3141}" srcOrd="2" destOrd="0" presId="urn:microsoft.com/office/officeart/2018/2/layout/IconVerticalSolidList"/>
    <dgm:cxn modelId="{3D600251-7373-4387-A675-68D445526EAE}" type="presParOf" srcId="{15FB93F6-DA9D-45BB-8E06-D7229A3E3141}" destId="{21EB7BA3-6C92-41B8-8797-7997DD939046}" srcOrd="0" destOrd="0" presId="urn:microsoft.com/office/officeart/2018/2/layout/IconVerticalSolidList"/>
    <dgm:cxn modelId="{3A0FA0ED-8384-48E2-AF38-6BD6E5E421F6}" type="presParOf" srcId="{15FB93F6-DA9D-45BB-8E06-D7229A3E3141}" destId="{43E4390F-65A4-45F0-A661-4EDF5796FE76}" srcOrd="1" destOrd="0" presId="urn:microsoft.com/office/officeart/2018/2/layout/IconVerticalSolidList"/>
    <dgm:cxn modelId="{D0BA78D7-F27F-44BF-887D-883AF28C5790}" type="presParOf" srcId="{15FB93F6-DA9D-45BB-8E06-D7229A3E3141}" destId="{6969CF1A-F5A6-406A-BE1B-04F1AE2D2D5B}" srcOrd="2" destOrd="0" presId="urn:microsoft.com/office/officeart/2018/2/layout/IconVerticalSolidList"/>
    <dgm:cxn modelId="{C431561A-745A-4EA2-A00B-1810B441DBC7}" type="presParOf" srcId="{15FB93F6-DA9D-45BB-8E06-D7229A3E3141}" destId="{37284F9A-B473-4586-B6DC-EC78CC7627CB}" srcOrd="3" destOrd="0" presId="urn:microsoft.com/office/officeart/2018/2/layout/IconVerticalSolidList"/>
    <dgm:cxn modelId="{7C0BBE2B-7B05-4B48-8E15-E8EB23209CEB}" type="presParOf" srcId="{0BB2802F-9B16-487F-B5A5-5715233BB146}" destId="{CF246D68-B27F-4385-BEAF-EFCAC66D93C8}" srcOrd="3" destOrd="0" presId="urn:microsoft.com/office/officeart/2018/2/layout/IconVerticalSolidList"/>
    <dgm:cxn modelId="{29EF55DF-A71E-47D3-A8DD-FAC81BD0D176}" type="presParOf" srcId="{0BB2802F-9B16-487F-B5A5-5715233BB146}" destId="{ED816FA7-6F6C-4A68-ADED-7C1E432FC610}" srcOrd="4" destOrd="0" presId="urn:microsoft.com/office/officeart/2018/2/layout/IconVerticalSolidList"/>
    <dgm:cxn modelId="{812B3578-72D5-4C0B-BE3F-A31E370ED734}" type="presParOf" srcId="{ED816FA7-6F6C-4A68-ADED-7C1E432FC610}" destId="{E387250F-BC50-4E90-9591-810F985D5ECF}" srcOrd="0" destOrd="0" presId="urn:microsoft.com/office/officeart/2018/2/layout/IconVerticalSolidList"/>
    <dgm:cxn modelId="{47877315-797D-4C4B-B9E2-F72095529B2F}" type="presParOf" srcId="{ED816FA7-6F6C-4A68-ADED-7C1E432FC610}" destId="{99B818E0-472B-4FD4-9B6D-BCF54B679D18}" srcOrd="1" destOrd="0" presId="urn:microsoft.com/office/officeart/2018/2/layout/IconVerticalSolidList"/>
    <dgm:cxn modelId="{A9752E73-2CAF-4110-9957-D16F17C63468}" type="presParOf" srcId="{ED816FA7-6F6C-4A68-ADED-7C1E432FC610}" destId="{59718A9B-E6CC-45D4-8C3C-1189B3AAE47D}" srcOrd="2" destOrd="0" presId="urn:microsoft.com/office/officeart/2018/2/layout/IconVerticalSolidList"/>
    <dgm:cxn modelId="{7B0B9363-06EB-436B-BA1A-0A881699B89C}" type="presParOf" srcId="{ED816FA7-6F6C-4A68-ADED-7C1E432FC610}" destId="{65F2C535-87D5-427A-AB3B-C3DF3DF03A33}" srcOrd="3" destOrd="0" presId="urn:microsoft.com/office/officeart/2018/2/layout/IconVerticalSolidList"/>
    <dgm:cxn modelId="{C15A1B34-D10D-44D5-A09E-68900C8DFA92}" type="presParOf" srcId="{0BB2802F-9B16-487F-B5A5-5715233BB146}" destId="{85460787-99B3-470A-9EFA-6B98CC1F80E7}" srcOrd="5" destOrd="0" presId="urn:microsoft.com/office/officeart/2018/2/layout/IconVerticalSolidList"/>
    <dgm:cxn modelId="{903FCF8A-4471-4320-8AB8-7CFC2EAC6E5C}" type="presParOf" srcId="{0BB2802F-9B16-487F-B5A5-5715233BB146}" destId="{7DDCADD7-14D5-4745-B934-4C4F4E5247A5}" srcOrd="6" destOrd="0" presId="urn:microsoft.com/office/officeart/2018/2/layout/IconVerticalSolidList"/>
    <dgm:cxn modelId="{15329BE1-4014-41CD-AD17-71552B358A00}" type="presParOf" srcId="{7DDCADD7-14D5-4745-B934-4C4F4E5247A5}" destId="{BD21D135-5C0A-44F7-9470-5D7EAA27CCCF}" srcOrd="0" destOrd="0" presId="urn:microsoft.com/office/officeart/2018/2/layout/IconVerticalSolidList"/>
    <dgm:cxn modelId="{FD29E1FE-D67A-49EA-BF15-AFCDE1BEC883}" type="presParOf" srcId="{7DDCADD7-14D5-4745-B934-4C4F4E5247A5}" destId="{599E5A4C-4405-4624-BB89-F0AF68A38479}" srcOrd="1" destOrd="0" presId="urn:microsoft.com/office/officeart/2018/2/layout/IconVerticalSolidList"/>
    <dgm:cxn modelId="{7F52374C-DD66-4118-BF75-92AAB45A6874}" type="presParOf" srcId="{7DDCADD7-14D5-4745-B934-4C4F4E5247A5}" destId="{E275DE67-E1F5-478B-BA2D-EF86ACFB527B}" srcOrd="2" destOrd="0" presId="urn:microsoft.com/office/officeart/2018/2/layout/IconVerticalSolidList"/>
    <dgm:cxn modelId="{E155B92A-B0B2-4FFD-B734-53F6F04AD91C}" type="presParOf" srcId="{7DDCADD7-14D5-4745-B934-4C4F4E5247A5}" destId="{E071F042-BAEB-43DD-A198-AF772FF2D258}" srcOrd="3" destOrd="0" presId="urn:microsoft.com/office/officeart/2018/2/layout/IconVerticalSolidList"/>
    <dgm:cxn modelId="{37184073-8180-467D-9E0E-3C9EEE00F61A}" type="presParOf" srcId="{0BB2802F-9B16-487F-B5A5-5715233BB146}" destId="{09B366B4-ED9B-48C9-B69C-012F4EDB6210}" srcOrd="7" destOrd="0" presId="urn:microsoft.com/office/officeart/2018/2/layout/IconVerticalSolidList"/>
    <dgm:cxn modelId="{3363AC6E-83BF-4EDB-8993-954A4B43DD1B}" type="presParOf" srcId="{0BB2802F-9B16-487F-B5A5-5715233BB146}" destId="{08066624-7AF7-4289-BC52-3D7F3B28940A}" srcOrd="8" destOrd="0" presId="urn:microsoft.com/office/officeart/2018/2/layout/IconVerticalSolidList"/>
    <dgm:cxn modelId="{E0A6B6B3-476D-44DE-8D23-9262640C43F8}" type="presParOf" srcId="{08066624-7AF7-4289-BC52-3D7F3B28940A}" destId="{8ECBD47C-75BC-49BD-A30D-A7ACAD5295D0}" srcOrd="0" destOrd="0" presId="urn:microsoft.com/office/officeart/2018/2/layout/IconVerticalSolidList"/>
    <dgm:cxn modelId="{E9FA3C79-C4CF-44D6-92DC-1AE64011BC25}" type="presParOf" srcId="{08066624-7AF7-4289-BC52-3D7F3B28940A}" destId="{36AD80F9-38FF-4C94-96D4-D4F0750BEE95}" srcOrd="1" destOrd="0" presId="urn:microsoft.com/office/officeart/2018/2/layout/IconVerticalSolidList"/>
    <dgm:cxn modelId="{21AA8827-FFE2-48B1-86DF-CA31BF6C5533}" type="presParOf" srcId="{08066624-7AF7-4289-BC52-3D7F3B28940A}" destId="{27C0F412-780A-4216-AE11-E6BA15033763}" srcOrd="2" destOrd="0" presId="urn:microsoft.com/office/officeart/2018/2/layout/IconVerticalSolidList"/>
    <dgm:cxn modelId="{00C4EBCD-AB28-4FCF-9CC2-6DF00FC80177}" type="presParOf" srcId="{08066624-7AF7-4289-BC52-3D7F3B28940A}" destId="{1735D97B-469E-4174-94A0-2CF7CB52761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123F6-2A12-4AEA-A5BC-2BC84FB90D49}">
      <dsp:nvSpPr>
        <dsp:cNvPr id="0" name=""/>
        <dsp:cNvSpPr/>
      </dsp:nvSpPr>
      <dsp:spPr>
        <a:xfrm>
          <a:off x="0" y="3404"/>
          <a:ext cx="10515600" cy="7251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1ED173-68C8-4BAE-A5CA-01C4480EA9FE}">
      <dsp:nvSpPr>
        <dsp:cNvPr id="0" name=""/>
        <dsp:cNvSpPr/>
      </dsp:nvSpPr>
      <dsp:spPr>
        <a:xfrm>
          <a:off x="219348" y="166556"/>
          <a:ext cx="398815" cy="398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303028-C382-4C17-8A92-0720F2D9AD14}">
      <dsp:nvSpPr>
        <dsp:cNvPr id="0" name=""/>
        <dsp:cNvSpPr/>
      </dsp:nvSpPr>
      <dsp:spPr>
        <a:xfrm>
          <a:off x="837512" y="3404"/>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a:t>Field Study: Observed real-world developer actions, capturing a total of 2084 distinct actions.</a:t>
          </a:r>
        </a:p>
      </dsp:txBody>
      <dsp:txXfrm>
        <a:off x="837512" y="3404"/>
        <a:ext cx="9678087" cy="725119"/>
      </dsp:txXfrm>
    </dsp:sp>
    <dsp:sp modelId="{C4F069A4-878E-43FF-854B-9FCB9744E754}">
      <dsp:nvSpPr>
        <dsp:cNvPr id="0" name=""/>
        <dsp:cNvSpPr/>
      </dsp:nvSpPr>
      <dsp:spPr>
        <a:xfrm>
          <a:off x="0" y="909803"/>
          <a:ext cx="10515600" cy="7251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8BBC90-1B42-4343-AC77-48DA96884AA7}">
      <dsp:nvSpPr>
        <dsp:cNvPr id="0" name=""/>
        <dsp:cNvSpPr/>
      </dsp:nvSpPr>
      <dsp:spPr>
        <a:xfrm>
          <a:off x="219348" y="1072955"/>
          <a:ext cx="398815" cy="398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43F8E3-F17F-40CB-B965-C5655B2F9515}">
      <dsp:nvSpPr>
        <dsp:cNvPr id="0" name=""/>
        <dsp:cNvSpPr/>
      </dsp:nvSpPr>
      <dsp:spPr>
        <a:xfrm>
          <a:off x="837512" y="909803"/>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a:t>Bias Classification: From the observed actions, 953 were identified as containing at least one form of cognitive bias.</a:t>
          </a:r>
        </a:p>
      </dsp:txBody>
      <dsp:txXfrm>
        <a:off x="837512" y="909803"/>
        <a:ext cx="9678087" cy="725119"/>
      </dsp:txXfrm>
    </dsp:sp>
    <dsp:sp modelId="{A543B9C9-246E-41C4-995C-EA7E3AF54E12}">
      <dsp:nvSpPr>
        <dsp:cNvPr id="0" name=""/>
        <dsp:cNvSpPr/>
      </dsp:nvSpPr>
      <dsp:spPr>
        <a:xfrm>
          <a:off x="0" y="1816202"/>
          <a:ext cx="10515600" cy="7251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143D6-2CBE-4F5F-B4EA-41296CDE8F95}">
      <dsp:nvSpPr>
        <dsp:cNvPr id="0" name=""/>
        <dsp:cNvSpPr/>
      </dsp:nvSpPr>
      <dsp:spPr>
        <a:xfrm>
          <a:off x="219348" y="1979354"/>
          <a:ext cx="398815" cy="398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2FE258-418A-4062-A16A-0ABF22F93275}">
      <dsp:nvSpPr>
        <dsp:cNvPr id="0" name=""/>
        <dsp:cNvSpPr/>
      </dsp:nvSpPr>
      <dsp:spPr>
        <a:xfrm>
          <a:off x="837512" y="1816202"/>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a:t>Reversal Actions: Defined actions that developers later had to undo, redo, or discard. These served as indicators of negative outcomes from biases.</a:t>
          </a:r>
        </a:p>
      </dsp:txBody>
      <dsp:txXfrm>
        <a:off x="837512" y="1816202"/>
        <a:ext cx="9678087" cy="725119"/>
      </dsp:txXfrm>
    </dsp:sp>
    <dsp:sp modelId="{C5F5A75E-432C-43EF-A1FF-C2048BCFE814}">
      <dsp:nvSpPr>
        <dsp:cNvPr id="0" name=""/>
        <dsp:cNvSpPr/>
      </dsp:nvSpPr>
      <dsp:spPr>
        <a:xfrm>
          <a:off x="0" y="2722601"/>
          <a:ext cx="10515600" cy="7251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9A67CF-E056-4DD4-8308-1EC220763AE2}">
      <dsp:nvSpPr>
        <dsp:cNvPr id="0" name=""/>
        <dsp:cNvSpPr/>
      </dsp:nvSpPr>
      <dsp:spPr>
        <a:xfrm>
          <a:off x="219348" y="2885753"/>
          <a:ext cx="398815" cy="398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CAC8FE-7076-4C50-9834-EAC095242E89}">
      <dsp:nvSpPr>
        <dsp:cNvPr id="0" name=""/>
        <dsp:cNvSpPr/>
      </dsp:nvSpPr>
      <dsp:spPr>
        <a:xfrm>
          <a:off x="837512" y="2722601"/>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a:t>Time Analysis: Analyzed the time developers spent on each action, especially on reversing actions, to measure the actual cost of biases.</a:t>
          </a:r>
        </a:p>
      </dsp:txBody>
      <dsp:txXfrm>
        <a:off x="837512" y="2722601"/>
        <a:ext cx="9678087" cy="725119"/>
      </dsp:txXfrm>
    </dsp:sp>
    <dsp:sp modelId="{87A931F8-9A21-499E-9B71-6E0E20EB841B}">
      <dsp:nvSpPr>
        <dsp:cNvPr id="0" name=""/>
        <dsp:cNvSpPr/>
      </dsp:nvSpPr>
      <dsp:spPr>
        <a:xfrm>
          <a:off x="0" y="3629000"/>
          <a:ext cx="10515600" cy="72511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D796D5-0092-470D-9252-B5BDCB9E8A5C}">
      <dsp:nvSpPr>
        <dsp:cNvPr id="0" name=""/>
        <dsp:cNvSpPr/>
      </dsp:nvSpPr>
      <dsp:spPr>
        <a:xfrm>
          <a:off x="219348" y="3792152"/>
          <a:ext cx="398815" cy="3988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B39F4D-840A-4B6D-85FF-02C52156EFA5}">
      <dsp:nvSpPr>
        <dsp:cNvPr id="0" name=""/>
        <dsp:cNvSpPr/>
      </dsp:nvSpPr>
      <dsp:spPr>
        <a:xfrm>
          <a:off x="837512" y="3629000"/>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a:t>Interviews: Interviewed 16 developers to understand perceived bias frequencies and gather practices to counteract them.</a:t>
          </a:r>
        </a:p>
      </dsp:txBody>
      <dsp:txXfrm>
        <a:off x="837512" y="3629000"/>
        <a:ext cx="9678087" cy="725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17E8A-F39B-4D82-9BAB-BFFAE6F708ED}">
      <dsp:nvSpPr>
        <dsp:cNvPr id="0" name=""/>
        <dsp:cNvSpPr/>
      </dsp:nvSpPr>
      <dsp:spPr>
        <a:xfrm>
          <a:off x="8092" y="813194"/>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B10C94-A278-4F37-BC75-E27FB367A253}">
      <dsp:nvSpPr>
        <dsp:cNvPr id="0" name=""/>
        <dsp:cNvSpPr/>
      </dsp:nvSpPr>
      <dsp:spPr>
        <a:xfrm>
          <a:off x="8092" y="1742470"/>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a:t>Inadequate Exploration</a:t>
          </a:r>
        </a:p>
      </dsp:txBody>
      <dsp:txXfrm>
        <a:off x="8092" y="1742470"/>
        <a:ext cx="2320312" cy="348046"/>
      </dsp:txXfrm>
    </dsp:sp>
    <dsp:sp modelId="{A079EE30-0E57-4E14-85CA-FD89650EF547}">
      <dsp:nvSpPr>
        <dsp:cNvPr id="0" name=""/>
        <dsp:cNvSpPr/>
      </dsp:nvSpPr>
      <dsp:spPr>
        <a:xfrm>
          <a:off x="8092" y="2145013"/>
          <a:ext cx="2320312" cy="1392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a:t>Key aspect of development is exploring multiple solutions.</a:t>
          </a:r>
        </a:p>
        <a:p>
          <a:pPr marL="0" lvl="0" indent="0" algn="l" defTabSz="533400">
            <a:lnSpc>
              <a:spcPct val="100000"/>
            </a:lnSpc>
            <a:spcBef>
              <a:spcPct val="0"/>
            </a:spcBef>
            <a:spcAft>
              <a:spcPct val="35000"/>
            </a:spcAft>
            <a:buNone/>
          </a:pPr>
          <a:r>
            <a:rPr lang="en-US" sz="1200" kern="1200"/>
            <a:t>Biases can limit this exploration, leading to suboptimal choices.</a:t>
          </a:r>
        </a:p>
        <a:p>
          <a:pPr marL="0" lvl="0" indent="0" algn="l" defTabSz="533400">
            <a:lnSpc>
              <a:spcPct val="100000"/>
            </a:lnSpc>
            <a:spcBef>
              <a:spcPct val="0"/>
            </a:spcBef>
            <a:spcAft>
              <a:spcPct val="35000"/>
            </a:spcAft>
            <a:buNone/>
          </a:pPr>
          <a:r>
            <a:rPr lang="en-US" sz="1200" kern="1200"/>
            <a:t>Example: Settling for a manual method over learning a new interface.</a:t>
          </a:r>
        </a:p>
      </dsp:txBody>
      <dsp:txXfrm>
        <a:off x="8092" y="2145013"/>
        <a:ext cx="2320312" cy="1392992"/>
      </dsp:txXfrm>
    </dsp:sp>
    <dsp:sp modelId="{11CE3961-9373-46C8-B726-C610B1EB1BDF}">
      <dsp:nvSpPr>
        <dsp:cNvPr id="0" name=""/>
        <dsp:cNvSpPr/>
      </dsp:nvSpPr>
      <dsp:spPr>
        <a:xfrm>
          <a:off x="2734460" y="813194"/>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721446-D354-4F52-AF01-4FA1373318FA}">
      <dsp:nvSpPr>
        <dsp:cNvPr id="0" name=""/>
        <dsp:cNvSpPr/>
      </dsp:nvSpPr>
      <dsp:spPr>
        <a:xfrm>
          <a:off x="2734460" y="1742470"/>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a:t>Reduced Sense-Making</a:t>
          </a:r>
        </a:p>
      </dsp:txBody>
      <dsp:txXfrm>
        <a:off x="2734460" y="1742470"/>
        <a:ext cx="2320312" cy="348046"/>
      </dsp:txXfrm>
    </dsp:sp>
    <dsp:sp modelId="{C4A7C947-0184-4CCE-8463-279310B09EE6}">
      <dsp:nvSpPr>
        <dsp:cNvPr id="0" name=""/>
        <dsp:cNvSpPr/>
      </dsp:nvSpPr>
      <dsp:spPr>
        <a:xfrm>
          <a:off x="2734460" y="2145013"/>
          <a:ext cx="2320312" cy="1392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a:t>Engaging with information to create mental models is essential.</a:t>
          </a:r>
        </a:p>
        <a:p>
          <a:pPr marL="0" lvl="0" indent="0" algn="l" defTabSz="533400">
            <a:lnSpc>
              <a:spcPct val="100000"/>
            </a:lnSpc>
            <a:spcBef>
              <a:spcPct val="0"/>
            </a:spcBef>
            <a:spcAft>
              <a:spcPct val="35000"/>
            </a:spcAft>
            <a:buNone/>
          </a:pPr>
          <a:r>
            <a:rPr lang="en-US" sz="1200" kern="1200"/>
            <a:t>Biases can distort this, leading to incorrect assumptions/actions.</a:t>
          </a:r>
        </a:p>
        <a:p>
          <a:pPr marL="0" lvl="0" indent="0" algn="l" defTabSz="533400">
            <a:lnSpc>
              <a:spcPct val="100000"/>
            </a:lnSpc>
            <a:spcBef>
              <a:spcPct val="0"/>
            </a:spcBef>
            <a:spcAft>
              <a:spcPct val="35000"/>
            </a:spcAft>
            <a:buNone/>
          </a:pPr>
          <a:r>
            <a:rPr lang="en-US" sz="1200" kern="1200"/>
            <a:t>Example: Following error messages blindly without understanding the cause.</a:t>
          </a:r>
        </a:p>
      </dsp:txBody>
      <dsp:txXfrm>
        <a:off x="2734460" y="2145013"/>
        <a:ext cx="2320312" cy="1392992"/>
      </dsp:txXfrm>
    </dsp:sp>
    <dsp:sp modelId="{14A4D0AA-9E58-444F-82DE-8013787F8313}">
      <dsp:nvSpPr>
        <dsp:cNvPr id="0" name=""/>
        <dsp:cNvSpPr/>
      </dsp:nvSpPr>
      <dsp:spPr>
        <a:xfrm>
          <a:off x="5460827" y="813194"/>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C063F2-1F58-471E-8487-0617B9FE69C1}">
      <dsp:nvSpPr>
        <dsp:cNvPr id="0" name=""/>
        <dsp:cNvSpPr/>
      </dsp:nvSpPr>
      <dsp:spPr>
        <a:xfrm>
          <a:off x="5460827" y="1742470"/>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a:t>Context Loss</a:t>
          </a:r>
        </a:p>
      </dsp:txBody>
      <dsp:txXfrm>
        <a:off x="5460827" y="1742470"/>
        <a:ext cx="2320312" cy="348046"/>
      </dsp:txXfrm>
    </dsp:sp>
    <dsp:sp modelId="{39B557FA-9397-4D6D-910D-360011E49F4E}">
      <dsp:nvSpPr>
        <dsp:cNvPr id="0" name=""/>
        <dsp:cNvSpPr/>
      </dsp:nvSpPr>
      <dsp:spPr>
        <a:xfrm>
          <a:off x="5460827" y="2145013"/>
          <a:ext cx="2320312" cy="1392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a:t>Developers must maintain a mental context of tasks and goals.</a:t>
          </a:r>
        </a:p>
        <a:p>
          <a:pPr marL="0" lvl="0" indent="0" algn="l" defTabSz="533400">
            <a:lnSpc>
              <a:spcPct val="100000"/>
            </a:lnSpc>
            <a:spcBef>
              <a:spcPct val="0"/>
            </a:spcBef>
            <a:spcAft>
              <a:spcPct val="35000"/>
            </a:spcAft>
            <a:buNone/>
          </a:pPr>
          <a:r>
            <a:rPr lang="en-US" sz="1200" kern="1200"/>
            <a:t>Biases can disrupt this, causing backtracking and confusion.</a:t>
          </a:r>
        </a:p>
        <a:p>
          <a:pPr marL="0" lvl="0" indent="0" algn="l" defTabSz="533400">
            <a:lnSpc>
              <a:spcPct val="100000"/>
            </a:lnSpc>
            <a:spcBef>
              <a:spcPct val="0"/>
            </a:spcBef>
            <a:spcAft>
              <a:spcPct val="35000"/>
            </a:spcAft>
            <a:buNone/>
          </a:pPr>
          <a:r>
            <a:rPr lang="en-US" sz="1200" kern="1200"/>
            <a:t>Example: Getting sidetracked and forgetting the main objective.</a:t>
          </a:r>
        </a:p>
      </dsp:txBody>
      <dsp:txXfrm>
        <a:off x="5460827" y="2145013"/>
        <a:ext cx="2320312" cy="1392992"/>
      </dsp:txXfrm>
    </dsp:sp>
    <dsp:sp modelId="{C2014170-68E1-472D-BDC9-0A7454484604}">
      <dsp:nvSpPr>
        <dsp:cNvPr id="0" name=""/>
        <dsp:cNvSpPr/>
      </dsp:nvSpPr>
      <dsp:spPr>
        <a:xfrm>
          <a:off x="8187194" y="813194"/>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90DB28-1023-4CF4-8446-97E9E608740A}">
      <dsp:nvSpPr>
        <dsp:cNvPr id="0" name=""/>
        <dsp:cNvSpPr/>
      </dsp:nvSpPr>
      <dsp:spPr>
        <a:xfrm>
          <a:off x="8187194" y="1742470"/>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a:t>Misplaced Attention</a:t>
          </a:r>
        </a:p>
      </dsp:txBody>
      <dsp:txXfrm>
        <a:off x="8187194" y="1742470"/>
        <a:ext cx="2320312" cy="348046"/>
      </dsp:txXfrm>
    </dsp:sp>
    <dsp:sp modelId="{8EC3DA5A-053C-48CC-A02D-81B50F5E4B53}">
      <dsp:nvSpPr>
        <dsp:cNvPr id="0" name=""/>
        <dsp:cNvSpPr/>
      </dsp:nvSpPr>
      <dsp:spPr>
        <a:xfrm>
          <a:off x="8187194" y="2145013"/>
          <a:ext cx="2320312" cy="1392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a:t>Attention guides what developers perceive as relevant.</a:t>
          </a:r>
        </a:p>
        <a:p>
          <a:pPr marL="0" lvl="0" indent="0" algn="l" defTabSz="533400">
            <a:lnSpc>
              <a:spcPct val="100000"/>
            </a:lnSpc>
            <a:spcBef>
              <a:spcPct val="0"/>
            </a:spcBef>
            <a:spcAft>
              <a:spcPct val="35000"/>
            </a:spcAft>
            <a:buNone/>
          </a:pPr>
          <a:r>
            <a:rPr lang="en-US" sz="1200" kern="1200"/>
            <a:t>Biases can divert this attention to less critical issues.</a:t>
          </a:r>
        </a:p>
        <a:p>
          <a:pPr marL="0" lvl="0" indent="0" algn="l" defTabSz="533400">
            <a:lnSpc>
              <a:spcPct val="100000"/>
            </a:lnSpc>
            <a:spcBef>
              <a:spcPct val="0"/>
            </a:spcBef>
            <a:spcAft>
              <a:spcPct val="35000"/>
            </a:spcAft>
            <a:buNone/>
          </a:pPr>
          <a:r>
            <a:rPr lang="en-US" sz="1200" kern="1200"/>
            <a:t>Example: Fixating on syntax while missing larger environment errors.</a:t>
          </a:r>
        </a:p>
      </dsp:txBody>
      <dsp:txXfrm>
        <a:off x="8187194" y="2145013"/>
        <a:ext cx="2320312" cy="13929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3CF80-848C-43FA-9AE9-2877AAC5AC8F}">
      <dsp:nvSpPr>
        <dsp:cNvPr id="0" name=""/>
        <dsp:cNvSpPr/>
      </dsp:nvSpPr>
      <dsp:spPr>
        <a:xfrm>
          <a:off x="1582" y="612403"/>
          <a:ext cx="1141382" cy="114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F1B1DA-D7FF-4AA6-98B5-8B3C24EE92B3}">
      <dsp:nvSpPr>
        <dsp:cNvPr id="0" name=""/>
        <dsp:cNvSpPr/>
      </dsp:nvSpPr>
      <dsp:spPr>
        <a:xfrm>
          <a:off x="1582" y="1881410"/>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US" sz="2000" kern="1200"/>
            <a:t>Memory Bias (CB10)</a:t>
          </a:r>
        </a:p>
      </dsp:txBody>
      <dsp:txXfrm>
        <a:off x="1582" y="1881410"/>
        <a:ext cx="3261093" cy="489164"/>
      </dsp:txXfrm>
    </dsp:sp>
    <dsp:sp modelId="{5388C0FD-2D28-4CDC-9397-F77C1A6441FD}">
      <dsp:nvSpPr>
        <dsp:cNvPr id="0" name=""/>
        <dsp:cNvSpPr/>
      </dsp:nvSpPr>
      <dsp:spPr>
        <a:xfrm>
          <a:off x="1582" y="2429934"/>
          <a:ext cx="3261093" cy="1150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kern="1200"/>
            <a:t>Developers often misremember or overlook details.</a:t>
          </a:r>
        </a:p>
        <a:p>
          <a:pPr marL="0" lvl="0" indent="0" algn="l" defTabSz="666750">
            <a:lnSpc>
              <a:spcPct val="90000"/>
            </a:lnSpc>
            <a:spcBef>
              <a:spcPct val="0"/>
            </a:spcBef>
            <a:spcAft>
              <a:spcPct val="35000"/>
            </a:spcAft>
            <a:buNone/>
          </a:pPr>
          <a:r>
            <a:rPr lang="en-US" sz="1500" kern="1200"/>
            <a:t>Can lead to assumptions based on outdated or incomplete information.</a:t>
          </a:r>
        </a:p>
      </dsp:txBody>
      <dsp:txXfrm>
        <a:off x="1582" y="2429934"/>
        <a:ext cx="3261093" cy="1150466"/>
      </dsp:txXfrm>
    </dsp:sp>
    <dsp:sp modelId="{6D626976-896F-4F85-ADC3-EAF595A98773}">
      <dsp:nvSpPr>
        <dsp:cNvPr id="0" name=""/>
        <dsp:cNvSpPr/>
      </dsp:nvSpPr>
      <dsp:spPr>
        <a:xfrm>
          <a:off x="3833367" y="612403"/>
          <a:ext cx="1141382" cy="1141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B2D1CF-C915-4BED-A6D1-76EF527B5A10}">
      <dsp:nvSpPr>
        <dsp:cNvPr id="0" name=""/>
        <dsp:cNvSpPr/>
      </dsp:nvSpPr>
      <dsp:spPr>
        <a:xfrm>
          <a:off x="3833367" y="1881410"/>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US" sz="2000" kern="1200"/>
            <a:t>Convenience Bias (CB6)</a:t>
          </a:r>
        </a:p>
      </dsp:txBody>
      <dsp:txXfrm>
        <a:off x="3833367" y="1881410"/>
        <a:ext cx="3261093" cy="489164"/>
      </dsp:txXfrm>
    </dsp:sp>
    <dsp:sp modelId="{DCA0C437-3921-4942-8B53-B40EAF385D95}">
      <dsp:nvSpPr>
        <dsp:cNvPr id="0" name=""/>
        <dsp:cNvSpPr/>
      </dsp:nvSpPr>
      <dsp:spPr>
        <a:xfrm>
          <a:off x="3833367" y="2429934"/>
          <a:ext cx="3261093" cy="1150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kern="1200"/>
            <a:t>Choosing the easiest path, even if suboptimal.</a:t>
          </a:r>
        </a:p>
        <a:p>
          <a:pPr marL="0" lvl="0" indent="0" algn="l" defTabSz="666750">
            <a:lnSpc>
              <a:spcPct val="90000"/>
            </a:lnSpc>
            <a:spcBef>
              <a:spcPct val="0"/>
            </a:spcBef>
            <a:spcAft>
              <a:spcPct val="35000"/>
            </a:spcAft>
            <a:buNone/>
          </a:pPr>
          <a:r>
            <a:rPr lang="en-US" sz="1500" kern="1200"/>
            <a:t>Often a root cause for technical debt.</a:t>
          </a:r>
        </a:p>
        <a:p>
          <a:pPr marL="0" lvl="0" indent="0" algn="l" defTabSz="666750">
            <a:lnSpc>
              <a:spcPct val="90000"/>
            </a:lnSpc>
            <a:spcBef>
              <a:spcPct val="0"/>
            </a:spcBef>
            <a:spcAft>
              <a:spcPct val="35000"/>
            </a:spcAft>
            <a:buNone/>
          </a:pPr>
          <a:r>
            <a:rPr lang="en-US" sz="1500" kern="1200"/>
            <a:t>Example: Overwriting existing code because it's easier.</a:t>
          </a:r>
        </a:p>
      </dsp:txBody>
      <dsp:txXfrm>
        <a:off x="3833367" y="2429934"/>
        <a:ext cx="3261093" cy="1150466"/>
      </dsp:txXfrm>
    </dsp:sp>
    <dsp:sp modelId="{A55C1EA9-8651-48C2-A502-5ACF0B341AE1}">
      <dsp:nvSpPr>
        <dsp:cNvPr id="0" name=""/>
        <dsp:cNvSpPr/>
      </dsp:nvSpPr>
      <dsp:spPr>
        <a:xfrm>
          <a:off x="7665152" y="612403"/>
          <a:ext cx="1141382" cy="1141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74DF52-13F3-4751-803E-B0E68C26FC52}">
      <dsp:nvSpPr>
        <dsp:cNvPr id="0" name=""/>
        <dsp:cNvSpPr/>
      </dsp:nvSpPr>
      <dsp:spPr>
        <a:xfrm>
          <a:off x="7665152" y="1881410"/>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US" sz="2000" kern="1200"/>
            <a:t>Preconception Bias (CB1)</a:t>
          </a:r>
        </a:p>
      </dsp:txBody>
      <dsp:txXfrm>
        <a:off x="7665152" y="1881410"/>
        <a:ext cx="3261093" cy="489164"/>
      </dsp:txXfrm>
    </dsp:sp>
    <dsp:sp modelId="{877495DE-481D-4AAB-9FB1-F028F0561444}">
      <dsp:nvSpPr>
        <dsp:cNvPr id="0" name=""/>
        <dsp:cNvSpPr/>
      </dsp:nvSpPr>
      <dsp:spPr>
        <a:xfrm>
          <a:off x="7665152" y="2429934"/>
          <a:ext cx="3261093" cy="1150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kern="1200"/>
            <a:t>Making decisions based on pre-existing beliefs.</a:t>
          </a:r>
        </a:p>
        <a:p>
          <a:pPr marL="0" lvl="0" indent="0" algn="l" defTabSz="666750">
            <a:lnSpc>
              <a:spcPct val="90000"/>
            </a:lnSpc>
            <a:spcBef>
              <a:spcPct val="0"/>
            </a:spcBef>
            <a:spcAft>
              <a:spcPct val="35000"/>
            </a:spcAft>
            <a:buNone/>
          </a:pPr>
          <a:r>
            <a:rPr lang="en-US" sz="1500" kern="1200"/>
            <a:t>Can result in overlooking better or more suitable solutions.</a:t>
          </a:r>
        </a:p>
      </dsp:txBody>
      <dsp:txXfrm>
        <a:off x="7665152" y="2429934"/>
        <a:ext cx="3261093" cy="11504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916EE-5EEE-437E-9740-7D8697900B8C}">
      <dsp:nvSpPr>
        <dsp:cNvPr id="0" name=""/>
        <dsp:cNvSpPr/>
      </dsp:nvSpPr>
      <dsp:spPr>
        <a:xfrm>
          <a:off x="0" y="18964"/>
          <a:ext cx="11216148" cy="24508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5B183F-E2FB-4E02-ABA0-C387F1FADCB0}">
      <dsp:nvSpPr>
        <dsp:cNvPr id="0" name=""/>
        <dsp:cNvSpPr/>
      </dsp:nvSpPr>
      <dsp:spPr>
        <a:xfrm>
          <a:off x="605953" y="693515"/>
          <a:ext cx="1101734" cy="11017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711433-73CC-4225-87EB-7643418A2C79}">
      <dsp:nvSpPr>
        <dsp:cNvPr id="0" name=""/>
        <dsp:cNvSpPr/>
      </dsp:nvSpPr>
      <dsp:spPr>
        <a:xfrm>
          <a:off x="2313641" y="242806"/>
          <a:ext cx="8902506" cy="2003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000" tIns="212000" rIns="212000" bIns="212000" numCol="1" spcCol="1270" anchor="ctr" anchorCtr="0">
          <a:noAutofit/>
        </a:bodyPr>
        <a:lstStyle/>
        <a:p>
          <a:pPr marL="0" lvl="0" indent="0" algn="l" defTabSz="622300">
            <a:lnSpc>
              <a:spcPct val="100000"/>
            </a:lnSpc>
            <a:spcBef>
              <a:spcPct val="0"/>
            </a:spcBef>
            <a:spcAft>
              <a:spcPct val="35000"/>
            </a:spcAft>
            <a:buNone/>
          </a:pPr>
          <a:r>
            <a:rPr lang="en-US" sz="1400" b="1" kern="1200" dirty="0"/>
            <a:t>Stepping back:</a:t>
          </a:r>
          <a:r>
            <a:rPr lang="en-US" sz="1400" kern="1200" dirty="0"/>
            <a:t> Taking a break from one's own development pattern can help developers become aware of beneficial practices (such as clean code), which can avoid biases such as Preconception (CB1) and Memory (CB10). </a:t>
          </a:r>
        </a:p>
        <a:p>
          <a:pPr marL="0" lvl="0" indent="0" algn="l" defTabSz="622300">
            <a:lnSpc>
              <a:spcPct val="100000"/>
            </a:lnSpc>
            <a:spcBef>
              <a:spcPct val="0"/>
            </a:spcBef>
            <a:spcAft>
              <a:spcPct val="35000"/>
            </a:spcAft>
            <a:buNone/>
          </a:pPr>
          <a:endParaRPr lang="en-US" sz="1400" kern="1200" dirty="0"/>
        </a:p>
        <a:p>
          <a:pPr marL="0" lvl="0" indent="0" algn="l" defTabSz="622300">
            <a:lnSpc>
              <a:spcPct val="100000"/>
            </a:lnSpc>
            <a:spcBef>
              <a:spcPct val="0"/>
            </a:spcBef>
            <a:spcAft>
              <a:spcPct val="35000"/>
            </a:spcAft>
            <a:buNone/>
          </a:pPr>
          <a:r>
            <a:rPr lang="en-US" sz="1400" kern="1200" dirty="0"/>
            <a:t>For example</a:t>
          </a:r>
          <a:r>
            <a:rPr lang="en-US" sz="1400" i="1" kern="1200" dirty="0"/>
            <a:t>"…documentation days are where we say, 'Today, we're not going to be writing code. We're going to focus on checking the documentation, updating documentation…' You might run into some of the new methods…and then you are more bound to use them next time.</a:t>
          </a:r>
          <a:endParaRPr lang="en-US" sz="1400" kern="1200" dirty="0"/>
        </a:p>
      </dsp:txBody>
      <dsp:txXfrm>
        <a:off x="2313641" y="242806"/>
        <a:ext cx="8902506" cy="2003152"/>
      </dsp:txXfrm>
    </dsp:sp>
    <dsp:sp modelId="{8C7B8505-DFA5-4B12-BBB5-69774555E20A}">
      <dsp:nvSpPr>
        <dsp:cNvPr id="0" name=""/>
        <dsp:cNvSpPr/>
      </dsp:nvSpPr>
      <dsp:spPr>
        <a:xfrm>
          <a:off x="0" y="2834011"/>
          <a:ext cx="11216148" cy="20031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20150B-167C-465D-B08A-75DC89B11B7D}">
      <dsp:nvSpPr>
        <dsp:cNvPr id="0" name=""/>
        <dsp:cNvSpPr/>
      </dsp:nvSpPr>
      <dsp:spPr>
        <a:xfrm>
          <a:off x="605953" y="3284720"/>
          <a:ext cx="1101734" cy="11017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936A42-C669-42E9-89B3-3DA9BF08B37D}">
      <dsp:nvSpPr>
        <dsp:cNvPr id="0" name=""/>
        <dsp:cNvSpPr/>
      </dsp:nvSpPr>
      <dsp:spPr>
        <a:xfrm>
          <a:off x="2313641" y="2834011"/>
          <a:ext cx="8902506" cy="2003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000" tIns="212000" rIns="212000" bIns="212000" numCol="1" spcCol="1270" anchor="ctr" anchorCtr="0">
          <a:noAutofit/>
        </a:bodyPr>
        <a:lstStyle/>
        <a:p>
          <a:pPr marL="0" lvl="0" indent="0" algn="l" defTabSz="622300">
            <a:lnSpc>
              <a:spcPct val="100000"/>
            </a:lnSpc>
            <a:spcBef>
              <a:spcPct val="0"/>
            </a:spcBef>
            <a:spcAft>
              <a:spcPct val="35000"/>
            </a:spcAft>
            <a:buNone/>
          </a:pPr>
          <a:r>
            <a:rPr lang="en-US" sz="1400" b="1" kern="1200"/>
            <a:t>Processes:</a:t>
          </a:r>
          <a:r>
            <a:rPr lang="en-US" sz="1400" kern="1200"/>
            <a:t> Good software engineering practices such as designing and testing early and frequently, agile software development, etc. can help avoid biases in all categories to some extent. Developers can avoid biases such as Ownership (CB2) and Resort to Default (CB4) through coding standards and the use of standard libraries. This also helps developers to locate appropriate code to reuse.</a:t>
          </a:r>
        </a:p>
      </dsp:txBody>
      <dsp:txXfrm>
        <a:off x="2313641" y="2834011"/>
        <a:ext cx="8902506" cy="20031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88AE1-F04D-4B57-9C57-C3387D009BC0}">
      <dsp:nvSpPr>
        <dsp:cNvPr id="0" name=""/>
        <dsp:cNvSpPr/>
      </dsp:nvSpPr>
      <dsp:spPr>
        <a:xfrm>
          <a:off x="0" y="4265"/>
          <a:ext cx="7452360" cy="90852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30A8CC-A676-400D-9209-CE56A9E0EED1}">
      <dsp:nvSpPr>
        <dsp:cNvPr id="0" name=""/>
        <dsp:cNvSpPr/>
      </dsp:nvSpPr>
      <dsp:spPr>
        <a:xfrm>
          <a:off x="274830" y="208684"/>
          <a:ext cx="499691" cy="4996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2CF1A1-97DB-4177-BF47-FBC7ECAC78F9}">
      <dsp:nvSpPr>
        <dsp:cNvPr id="0" name=""/>
        <dsp:cNvSpPr/>
      </dsp:nvSpPr>
      <dsp:spPr>
        <a:xfrm>
          <a:off x="1049351" y="4265"/>
          <a:ext cx="6403008" cy="908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53" tIns="96153" rIns="96153" bIns="96153" numCol="1" spcCol="1270" anchor="ctr" anchorCtr="0">
          <a:noAutofit/>
        </a:bodyPr>
        <a:lstStyle/>
        <a:p>
          <a:pPr marL="0" lvl="0" indent="0" algn="l" defTabSz="622300">
            <a:lnSpc>
              <a:spcPct val="100000"/>
            </a:lnSpc>
            <a:spcBef>
              <a:spcPct val="0"/>
            </a:spcBef>
            <a:spcAft>
              <a:spcPct val="35000"/>
            </a:spcAft>
            <a:buNone/>
          </a:pPr>
          <a:r>
            <a:rPr lang="en-US" sz="1400" kern="1200" dirty="0"/>
            <a:t>Widespread Bias: Nearly 46% of developer actions show presence of bias.</a:t>
          </a:r>
        </a:p>
      </dsp:txBody>
      <dsp:txXfrm>
        <a:off x="1049351" y="4265"/>
        <a:ext cx="6403008" cy="908529"/>
      </dsp:txXfrm>
    </dsp:sp>
    <dsp:sp modelId="{21EB7BA3-6C92-41B8-8797-7997DD939046}">
      <dsp:nvSpPr>
        <dsp:cNvPr id="0" name=""/>
        <dsp:cNvSpPr/>
      </dsp:nvSpPr>
      <dsp:spPr>
        <a:xfrm>
          <a:off x="0" y="1139926"/>
          <a:ext cx="7452360" cy="90852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E4390F-65A4-45F0-A661-4EDF5796FE76}">
      <dsp:nvSpPr>
        <dsp:cNvPr id="0" name=""/>
        <dsp:cNvSpPr/>
      </dsp:nvSpPr>
      <dsp:spPr>
        <a:xfrm>
          <a:off x="274830" y="1344345"/>
          <a:ext cx="499691" cy="4996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284F9A-B473-4586-B6DC-EC78CC7627CB}">
      <dsp:nvSpPr>
        <dsp:cNvPr id="0" name=""/>
        <dsp:cNvSpPr/>
      </dsp:nvSpPr>
      <dsp:spPr>
        <a:xfrm>
          <a:off x="1049351" y="1139926"/>
          <a:ext cx="6403008" cy="908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53" tIns="96153" rIns="96153" bIns="96153" numCol="1" spcCol="1270" anchor="ctr" anchorCtr="0">
          <a:noAutofit/>
        </a:bodyPr>
        <a:lstStyle/>
        <a:p>
          <a:pPr marL="0" lvl="0" indent="0" algn="l" defTabSz="622300">
            <a:lnSpc>
              <a:spcPct val="100000"/>
            </a:lnSpc>
            <a:spcBef>
              <a:spcPct val="0"/>
            </a:spcBef>
            <a:spcAft>
              <a:spcPct val="35000"/>
            </a:spcAft>
            <a:buNone/>
          </a:pPr>
          <a:r>
            <a:rPr lang="en-US" sz="1400" kern="1200" dirty="0"/>
            <a:t>Reversal Actions: Biased decisions often lead to reversals, consuming significant time.</a:t>
          </a:r>
        </a:p>
      </dsp:txBody>
      <dsp:txXfrm>
        <a:off x="1049351" y="1139926"/>
        <a:ext cx="6403008" cy="908529"/>
      </dsp:txXfrm>
    </dsp:sp>
    <dsp:sp modelId="{E387250F-BC50-4E90-9591-810F985D5ECF}">
      <dsp:nvSpPr>
        <dsp:cNvPr id="0" name=""/>
        <dsp:cNvSpPr/>
      </dsp:nvSpPr>
      <dsp:spPr>
        <a:xfrm>
          <a:off x="0" y="2275588"/>
          <a:ext cx="7452360" cy="90852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B818E0-472B-4FD4-9B6D-BCF54B679D18}">
      <dsp:nvSpPr>
        <dsp:cNvPr id="0" name=""/>
        <dsp:cNvSpPr/>
      </dsp:nvSpPr>
      <dsp:spPr>
        <a:xfrm>
          <a:off x="274830" y="2480007"/>
          <a:ext cx="499691" cy="4996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F2C535-87D5-427A-AB3B-C3DF3DF03A33}">
      <dsp:nvSpPr>
        <dsp:cNvPr id="0" name=""/>
        <dsp:cNvSpPr/>
      </dsp:nvSpPr>
      <dsp:spPr>
        <a:xfrm>
          <a:off x="1049351" y="2275588"/>
          <a:ext cx="6403008" cy="908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53" tIns="96153" rIns="96153" bIns="96153" numCol="1" spcCol="1270" anchor="ctr" anchorCtr="0">
          <a:noAutofit/>
        </a:bodyPr>
        <a:lstStyle/>
        <a:p>
          <a:pPr marL="0" lvl="0" indent="0" algn="l" defTabSz="622300">
            <a:lnSpc>
              <a:spcPct val="100000"/>
            </a:lnSpc>
            <a:spcBef>
              <a:spcPct val="0"/>
            </a:spcBef>
            <a:spcAft>
              <a:spcPct val="35000"/>
            </a:spcAft>
            <a:buNone/>
          </a:pPr>
          <a:r>
            <a:rPr lang="en-US" sz="1400" kern="1200" dirty="0"/>
            <a:t>Multiple Consequences: Biases impact exploration, sense-making, context retention, and attention allocation.</a:t>
          </a:r>
        </a:p>
      </dsp:txBody>
      <dsp:txXfrm>
        <a:off x="1049351" y="2275588"/>
        <a:ext cx="6403008" cy="908529"/>
      </dsp:txXfrm>
    </dsp:sp>
    <dsp:sp modelId="{BD21D135-5C0A-44F7-9470-5D7EAA27CCCF}">
      <dsp:nvSpPr>
        <dsp:cNvPr id="0" name=""/>
        <dsp:cNvSpPr/>
      </dsp:nvSpPr>
      <dsp:spPr>
        <a:xfrm>
          <a:off x="0" y="3411249"/>
          <a:ext cx="7452360" cy="90852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9E5A4C-4405-4624-BB89-F0AF68A38479}">
      <dsp:nvSpPr>
        <dsp:cNvPr id="0" name=""/>
        <dsp:cNvSpPr/>
      </dsp:nvSpPr>
      <dsp:spPr>
        <a:xfrm>
          <a:off x="274830" y="3615668"/>
          <a:ext cx="499691" cy="4996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71F042-BAEB-43DD-A198-AF772FF2D258}">
      <dsp:nvSpPr>
        <dsp:cNvPr id="0" name=""/>
        <dsp:cNvSpPr/>
      </dsp:nvSpPr>
      <dsp:spPr>
        <a:xfrm>
          <a:off x="1049351" y="3411249"/>
          <a:ext cx="6403008" cy="908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53" tIns="96153" rIns="96153" bIns="96153" numCol="1" spcCol="1270" anchor="ctr" anchorCtr="0">
          <a:noAutofit/>
        </a:bodyPr>
        <a:lstStyle/>
        <a:p>
          <a:pPr marL="0" lvl="0" indent="0" algn="l" defTabSz="622300">
            <a:lnSpc>
              <a:spcPct val="100000"/>
            </a:lnSpc>
            <a:spcBef>
              <a:spcPct val="0"/>
            </a:spcBef>
            <a:spcAft>
              <a:spcPct val="35000"/>
            </a:spcAft>
            <a:buNone/>
          </a:pPr>
          <a:r>
            <a:rPr lang="en-US" sz="1400" kern="1200"/>
            <a:t>Perception vs Reality: Some biases, like Memory bias, were perceived more frequently than observed.</a:t>
          </a:r>
        </a:p>
      </dsp:txBody>
      <dsp:txXfrm>
        <a:off x="1049351" y="3411249"/>
        <a:ext cx="6403008" cy="908529"/>
      </dsp:txXfrm>
    </dsp:sp>
    <dsp:sp modelId="{8ECBD47C-75BC-49BD-A30D-A7ACAD5295D0}">
      <dsp:nvSpPr>
        <dsp:cNvPr id="0" name=""/>
        <dsp:cNvSpPr/>
      </dsp:nvSpPr>
      <dsp:spPr>
        <a:xfrm>
          <a:off x="0" y="4546911"/>
          <a:ext cx="7452360" cy="90852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D80F9-38FF-4C94-96D4-D4F0750BEE95}">
      <dsp:nvSpPr>
        <dsp:cNvPr id="0" name=""/>
        <dsp:cNvSpPr/>
      </dsp:nvSpPr>
      <dsp:spPr>
        <a:xfrm>
          <a:off x="274830" y="4751330"/>
          <a:ext cx="499691" cy="4996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35D97B-469E-4174-94A0-2CF7CB52761B}">
      <dsp:nvSpPr>
        <dsp:cNvPr id="0" name=""/>
        <dsp:cNvSpPr/>
      </dsp:nvSpPr>
      <dsp:spPr>
        <a:xfrm>
          <a:off x="1049351" y="4546911"/>
          <a:ext cx="6403008" cy="908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53" tIns="96153" rIns="96153" bIns="96153" numCol="1" spcCol="1270" anchor="ctr" anchorCtr="0">
          <a:noAutofit/>
        </a:bodyPr>
        <a:lstStyle/>
        <a:p>
          <a:pPr marL="0" lvl="0" indent="0" algn="l" defTabSz="622300">
            <a:lnSpc>
              <a:spcPct val="100000"/>
            </a:lnSpc>
            <a:spcBef>
              <a:spcPct val="0"/>
            </a:spcBef>
            <a:spcAft>
              <a:spcPct val="35000"/>
            </a:spcAft>
            <a:buNone/>
          </a:pPr>
          <a:r>
            <a:rPr lang="en-US" sz="1400" kern="1200"/>
            <a:t>Mitigation Strategies: Practices like Code Reviews and Collaboration can help address these biases.</a:t>
          </a:r>
        </a:p>
      </dsp:txBody>
      <dsp:txXfrm>
        <a:off x="1049351" y="4546911"/>
        <a:ext cx="6403008" cy="90852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8b3b6199ac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8b3b6199a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8b3b6199ac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8b3b6199a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8a97336530_6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28a97336530_6_3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8b3b6199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8b3b6199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8b3b6199a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8b3b6199a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8b3b6199a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8b3b6199a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8b3b6199a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8b3b6199a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8b3b6199a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8b3b6199a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71F555-A8D0-025B-AE52-D1AD713705AF}"/>
              </a:ext>
            </a:extLst>
          </p:cNvPr>
          <p:cNvSpPr>
            <a:spLocks noGrp="1"/>
          </p:cNvSpPr>
          <p:nvPr>
            <p:ph type="ctrTitle"/>
          </p:nvPr>
        </p:nvSpPr>
        <p:spPr>
          <a:xfrm>
            <a:off x="699713" y="248038"/>
            <a:ext cx="7063721" cy="1159200"/>
          </a:xfrm>
        </p:spPr>
        <p:txBody>
          <a:bodyPr anchor="ctr">
            <a:normAutofit/>
          </a:bodyPr>
          <a:lstStyle/>
          <a:p>
            <a:pPr algn="l"/>
            <a:r>
              <a:rPr lang="en-US" sz="3700" b="0" i="0" u="none" strike="noStrike">
                <a:solidFill>
                  <a:srgbClr val="FFFFFF"/>
                </a:solidFill>
                <a:latin typeface="Arial"/>
                <a:ea typeface="Arial"/>
                <a:cs typeface="Arial"/>
                <a:sym typeface="Arial"/>
              </a:rPr>
              <a:t>Biases in Software Development: A Field Study</a:t>
            </a:r>
            <a:endParaRPr lang="en-IN" sz="3700">
              <a:solidFill>
                <a:srgbClr val="FFFFFF"/>
              </a:solidFill>
            </a:endParaRPr>
          </a:p>
        </p:txBody>
      </p:sp>
      <p:sp>
        <p:nvSpPr>
          <p:cNvPr id="3" name="Subtitle 2">
            <a:extLst>
              <a:ext uri="{FF2B5EF4-FFF2-40B4-BE49-F238E27FC236}">
                <a16:creationId xmlns:a16="http://schemas.microsoft.com/office/drawing/2014/main" id="{1A672477-7D29-4F3E-6AC9-709D692B522B}"/>
              </a:ext>
            </a:extLst>
          </p:cNvPr>
          <p:cNvSpPr>
            <a:spLocks noGrp="1"/>
          </p:cNvSpPr>
          <p:nvPr>
            <p:ph type="subTitle" idx="1"/>
          </p:nvPr>
        </p:nvSpPr>
        <p:spPr>
          <a:xfrm>
            <a:off x="8572499" y="390832"/>
            <a:ext cx="3233585" cy="873612"/>
          </a:xfrm>
        </p:spPr>
        <p:txBody>
          <a:bodyPr anchor="ctr">
            <a:normAutofit/>
          </a:bodyPr>
          <a:lstStyle/>
          <a:p>
            <a:pPr algn="l"/>
            <a:r>
              <a:rPr lang="en-US" sz="1400" b="0" i="0" u="none" strike="noStrike" cap="none">
                <a:solidFill>
                  <a:srgbClr val="FFFFFF"/>
                </a:solidFill>
                <a:latin typeface="Arial"/>
                <a:ea typeface="Calibri"/>
                <a:cs typeface="Arial"/>
                <a:sym typeface="Arial"/>
              </a:rPr>
              <a:t> A comprehensive analysis of how biases influence developer actions.</a:t>
            </a:r>
            <a:endParaRPr lang="en-US" sz="1400">
              <a:solidFill>
                <a:srgbClr val="FFFFFF"/>
              </a:solidFill>
              <a:latin typeface="Calibri"/>
              <a:ea typeface="Calibri"/>
              <a:cs typeface="Calibri"/>
              <a:sym typeface="Calibri"/>
            </a:endParaRPr>
          </a:p>
          <a:p>
            <a:pPr algn="l"/>
            <a:endParaRPr lang="en-IN" sz="1400">
              <a:solidFill>
                <a:srgbClr val="FFFFFF"/>
              </a:solidFill>
            </a:endParaRPr>
          </a:p>
        </p:txBody>
      </p:sp>
      <p:pic>
        <p:nvPicPr>
          <p:cNvPr id="4" name="Google Shape;90;p13" descr="A brain with labels and text&#10;&#10;Description automatically generated with medium confidence">
            <a:extLst>
              <a:ext uri="{FF2B5EF4-FFF2-40B4-BE49-F238E27FC236}">
                <a16:creationId xmlns:a16="http://schemas.microsoft.com/office/drawing/2014/main" id="{1A161DCE-91A0-1A3A-0AC2-CA41B48F737E}"/>
              </a:ext>
            </a:extLst>
          </p:cNvPr>
          <p:cNvPicPr preferRelativeResize="0"/>
          <p:nvPr/>
        </p:nvPicPr>
        <p:blipFill rotWithShape="1">
          <a:blip r:embed="rId2"/>
          <a:stretch/>
        </p:blipFill>
        <p:spPr>
          <a:xfrm>
            <a:off x="2190596" y="1966293"/>
            <a:ext cx="7810807" cy="4452160"/>
          </a:xfrm>
          <a:prstGeom prst="rect">
            <a:avLst/>
          </a:prstGeom>
          <a:noFill/>
        </p:spPr>
      </p:pic>
      <p:sp>
        <p:nvSpPr>
          <p:cNvPr id="7" name="TextBox 6">
            <a:extLst>
              <a:ext uri="{FF2B5EF4-FFF2-40B4-BE49-F238E27FC236}">
                <a16:creationId xmlns:a16="http://schemas.microsoft.com/office/drawing/2014/main" id="{7058D752-ABC8-D11F-3E82-8273DD03B4C6}"/>
              </a:ext>
            </a:extLst>
          </p:cNvPr>
          <p:cNvSpPr txBox="1"/>
          <p:nvPr/>
        </p:nvSpPr>
        <p:spPr>
          <a:xfrm>
            <a:off x="3047998" y="6164913"/>
            <a:ext cx="6096000" cy="776623"/>
          </a:xfrm>
          <a:prstGeom prst="rect">
            <a:avLst/>
          </a:prstGeom>
          <a:noFill/>
        </p:spPr>
        <p:txBody>
          <a:bodyPr wrap="square">
            <a:spAutoFit/>
          </a:bodyPr>
          <a:lstStyle/>
          <a:p>
            <a:pPr marR="0" algn="ctr" rtl="0">
              <a:lnSpc>
                <a:spcPct val="90000"/>
              </a:lnSpc>
              <a:spcBef>
                <a:spcPts val="0"/>
              </a:spcBef>
              <a:spcAft>
                <a:spcPts val="0"/>
              </a:spcAft>
            </a:pPr>
            <a:endParaRPr lang="en-IN" dirty="0">
              <a:effectLst/>
            </a:endParaRPr>
          </a:p>
          <a:p>
            <a:pPr marR="0" algn="ctr" rtl="0">
              <a:lnSpc>
                <a:spcPct val="90000"/>
              </a:lnSpc>
              <a:spcBef>
                <a:spcPts val="801"/>
              </a:spcBef>
              <a:spcAft>
                <a:spcPts val="0"/>
              </a:spcAft>
            </a:pPr>
            <a:r>
              <a:rPr lang="en-US" sz="1400" b="0" i="0" dirty="0">
                <a:solidFill>
                  <a:srgbClr val="000000"/>
                </a:solidFill>
                <a:effectLst/>
                <a:latin typeface="Calibri" panose="020F0502020204030204" pitchFamily="34" charset="0"/>
                <a:ea typeface="Arial" panose="020B0604020202020204" pitchFamily="34" charset="0"/>
                <a:cs typeface="Calibri" panose="020F0502020204030204" pitchFamily="34" charset="0"/>
              </a:rPr>
              <a:t>By Dhananjay </a:t>
            </a:r>
            <a:r>
              <a:rPr lang="en-US" sz="1400" b="0" i="0" dirty="0" err="1">
                <a:solidFill>
                  <a:srgbClr val="000000"/>
                </a:solidFill>
                <a:effectLst/>
                <a:latin typeface="Calibri" panose="020F0502020204030204" pitchFamily="34" charset="0"/>
                <a:ea typeface="Arial" panose="020B0604020202020204" pitchFamily="34" charset="0"/>
                <a:cs typeface="Calibri" panose="020F0502020204030204" pitchFamily="34" charset="0"/>
              </a:rPr>
              <a:t>Sapawat</a:t>
            </a:r>
            <a:r>
              <a:rPr lang="en-US" sz="1400" b="0" i="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and Harshit Mawandia</a:t>
            </a:r>
            <a:br>
              <a:rPr lang="en-US" sz="1400" b="0" i="0" dirty="0">
                <a:solidFill>
                  <a:srgbClr val="000000"/>
                </a:solidFill>
                <a:effectLst/>
                <a:latin typeface="Calibri" panose="020F0502020204030204" pitchFamily="34" charset="0"/>
                <a:ea typeface="Arial" panose="020B0604020202020204" pitchFamily="34" charset="0"/>
                <a:cs typeface="Calibri" panose="020F0502020204030204" pitchFamily="34" charset="0"/>
              </a:rPr>
            </a:br>
            <a:endParaRPr lang="en-IN" dirty="0">
              <a:effectLst/>
            </a:endParaRPr>
          </a:p>
        </p:txBody>
      </p:sp>
    </p:spTree>
    <p:extLst>
      <p:ext uri="{BB962C8B-B14F-4D97-AF65-F5344CB8AC3E}">
        <p14:creationId xmlns:p14="http://schemas.microsoft.com/office/powerpoint/2010/main" val="2076107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9"/>
        <p:cNvGrpSpPr/>
        <p:nvPr/>
      </p:nvGrpSpPr>
      <p:grpSpPr>
        <a:xfrm>
          <a:off x="0" y="0"/>
          <a:ext cx="0" cy="0"/>
          <a:chOff x="0" y="0"/>
          <a:chExt cx="0" cy="0"/>
        </a:xfrm>
      </p:grpSpPr>
      <p:sp useBgFill="1">
        <p:nvSpPr>
          <p:cNvPr id="190" name="Rectangle 18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Google Shape;170;p22"/>
          <p:cNvSpPr txBox="1">
            <a:spLocks noGrp="1"/>
          </p:cNvSpPr>
          <p:nvPr>
            <p:ph type="title"/>
          </p:nvPr>
        </p:nvSpPr>
        <p:spPr>
          <a:xfrm>
            <a:off x="1371597" y="348865"/>
            <a:ext cx="10044023" cy="877729"/>
          </a:xfrm>
          <a:prstGeom prst="rect">
            <a:avLst/>
          </a:prstGeom>
        </p:spPr>
        <p:txBody>
          <a:bodyPr spcFirstLastPara="1" lIns="91425" tIns="45700" rIns="91425" bIns="45700" anchor="ctr" anchorCtr="0">
            <a:normAutofit/>
          </a:bodyPr>
          <a:lstStyle/>
          <a:p>
            <a:pPr marL="0" lvl="0" indent="0" rtl="0">
              <a:spcBef>
                <a:spcPts val="0"/>
              </a:spcBef>
              <a:spcAft>
                <a:spcPts val="0"/>
              </a:spcAft>
              <a:buNone/>
            </a:pPr>
            <a:r>
              <a:rPr lang="en-US" sz="4000">
                <a:solidFill>
                  <a:srgbClr val="FFFFFF"/>
                </a:solidFill>
              </a:rPr>
              <a:t>Most perceived biases</a:t>
            </a:r>
          </a:p>
        </p:txBody>
      </p:sp>
      <p:graphicFrame>
        <p:nvGraphicFramePr>
          <p:cNvPr id="194" name="Google Shape;171;p22">
            <a:extLst>
              <a:ext uri="{FF2B5EF4-FFF2-40B4-BE49-F238E27FC236}">
                <a16:creationId xmlns:a16="http://schemas.microsoft.com/office/drawing/2014/main" id="{D5CFD7EE-4A97-DF8B-A0B7-B0A78304D89F}"/>
              </a:ext>
            </a:extLst>
          </p:cNvPr>
          <p:cNvGraphicFramePr/>
          <p:nvPr>
            <p:extLst>
              <p:ext uri="{D42A27DB-BD31-4B8C-83A1-F6EECF244321}">
                <p14:modId xmlns:p14="http://schemas.microsoft.com/office/powerpoint/2010/main" val="235281716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838200" y="247461"/>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Avoiding Biases</a:t>
            </a:r>
          </a:p>
        </p:txBody>
      </p:sp>
      <p:graphicFrame>
        <p:nvGraphicFramePr>
          <p:cNvPr id="195" name="Google Shape;177;p23">
            <a:extLst>
              <a:ext uri="{FF2B5EF4-FFF2-40B4-BE49-F238E27FC236}">
                <a16:creationId xmlns:a16="http://schemas.microsoft.com/office/drawing/2014/main" id="{79A0B45C-5618-D45C-ED38-7B9478558BB4}"/>
              </a:ext>
            </a:extLst>
          </p:cNvPr>
          <p:cNvGraphicFramePr/>
          <p:nvPr>
            <p:extLst>
              <p:ext uri="{D42A27DB-BD31-4B8C-83A1-F6EECF244321}">
                <p14:modId xmlns:p14="http://schemas.microsoft.com/office/powerpoint/2010/main" val="1802339994"/>
              </p:ext>
            </p:extLst>
          </p:nvPr>
        </p:nvGraphicFramePr>
        <p:xfrm>
          <a:off x="838200" y="1573161"/>
          <a:ext cx="11216148" cy="4856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2"/>
        <p:cNvGrpSpPr/>
        <p:nvPr/>
      </p:nvGrpSpPr>
      <p:grpSpPr>
        <a:xfrm>
          <a:off x="0" y="0"/>
          <a:ext cx="0" cy="0"/>
          <a:chOff x="0" y="0"/>
          <a:chExt cx="0" cy="0"/>
        </a:xfrm>
      </p:grpSpPr>
      <p:sp useBgFill="1">
        <p:nvSpPr>
          <p:cNvPr id="193" name="Rectangle 192">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Google Shape;183;p24"/>
          <p:cNvSpPr txBox="1">
            <a:spLocks noGrp="1"/>
          </p:cNvSpPr>
          <p:nvPr>
            <p:ph type="title"/>
          </p:nvPr>
        </p:nvSpPr>
        <p:spPr>
          <a:xfrm>
            <a:off x="655320" y="429030"/>
            <a:ext cx="2834640" cy="5457589"/>
          </a:xfrm>
          <a:prstGeom prst="rect">
            <a:avLst/>
          </a:prstGeom>
        </p:spPr>
        <p:txBody>
          <a:bodyPr spcFirstLastPara="1" lIns="91425" tIns="45700" rIns="91425" bIns="45700" anchor="ctr" anchorCtr="0">
            <a:normAutofit/>
          </a:bodyPr>
          <a:lstStyle/>
          <a:p>
            <a:pPr marL="0" lvl="0" indent="0" rtl="0">
              <a:spcBef>
                <a:spcPts val="0"/>
              </a:spcBef>
              <a:spcAft>
                <a:spcPts val="0"/>
              </a:spcAft>
              <a:buNone/>
            </a:pPr>
            <a:r>
              <a:rPr lang="en-US" sz="4000"/>
              <a:t>Key Insights from the Study</a:t>
            </a:r>
          </a:p>
        </p:txBody>
      </p:sp>
      <p:sp>
        <p:nvSpPr>
          <p:cNvPr id="195" name="Rectangle 194">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7" name="Rectangle 196">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8" name="Google Shape;184;p24">
            <a:extLst>
              <a:ext uri="{FF2B5EF4-FFF2-40B4-BE49-F238E27FC236}">
                <a16:creationId xmlns:a16="http://schemas.microsoft.com/office/drawing/2014/main" id="{FEA664AA-A5B2-4398-21C9-90715B35545E}"/>
              </a:ext>
            </a:extLst>
          </p:cNvPr>
          <p:cNvGraphicFramePr/>
          <p:nvPr>
            <p:extLst>
              <p:ext uri="{D42A27DB-BD31-4B8C-83A1-F6EECF244321}">
                <p14:modId xmlns:p14="http://schemas.microsoft.com/office/powerpoint/2010/main" val="2316656857"/>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2DDBE2-9749-7A65-0A3A-C6A9530CF6AD}"/>
              </a:ext>
            </a:extLst>
          </p:cNvPr>
          <p:cNvSpPr>
            <a:spLocks noGrp="1"/>
          </p:cNvSpPr>
          <p:nvPr>
            <p:ph type="title"/>
          </p:nvPr>
        </p:nvSpPr>
        <p:spPr>
          <a:xfrm>
            <a:off x="970908" y="1220919"/>
            <a:ext cx="5425781" cy="2387600"/>
          </a:xfrm>
        </p:spPr>
        <p:txBody>
          <a:bodyPr vert="horz" lIns="91440" tIns="45720" rIns="91440" bIns="45720" rtlCol="0" anchor="b">
            <a:normAutofit/>
          </a:bodyPr>
          <a:lstStyle/>
          <a:p>
            <a:pPr>
              <a:spcBef>
                <a:spcPct val="0"/>
              </a:spcBef>
            </a:pPr>
            <a:r>
              <a:rPr lang="en-US" sz="6000" kern="1200">
                <a:solidFill>
                  <a:schemeClr val="tx1"/>
                </a:solidFill>
                <a:latin typeface="+mj-lt"/>
                <a:ea typeface="+mj-ea"/>
                <a:cs typeface="+mj-cs"/>
              </a:rPr>
              <a:t>Thank you!</a:t>
            </a:r>
          </a:p>
        </p:txBody>
      </p:sp>
      <p:sp>
        <p:nvSpPr>
          <p:cNvPr id="3" name="Text Placeholder 2">
            <a:extLst>
              <a:ext uri="{FF2B5EF4-FFF2-40B4-BE49-F238E27FC236}">
                <a16:creationId xmlns:a16="http://schemas.microsoft.com/office/drawing/2014/main" id="{81A2C034-4DEE-C6C3-62C6-528CFA0E5CC5}"/>
              </a:ext>
            </a:extLst>
          </p:cNvPr>
          <p:cNvSpPr>
            <a:spLocks noGrp="1"/>
          </p:cNvSpPr>
          <p:nvPr>
            <p:ph type="body" idx="1"/>
          </p:nvPr>
        </p:nvSpPr>
        <p:spPr>
          <a:xfrm>
            <a:off x="970908" y="3700594"/>
            <a:ext cx="5425781" cy="1655762"/>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Feel free to ask any questions</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5342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14"/>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4"/>
          <p:cNvSpPr txBox="1">
            <a:spLocks noGrp="1"/>
          </p:cNvSpPr>
          <p:nvPr>
            <p:ph type="title"/>
          </p:nvPr>
        </p:nvSpPr>
        <p:spPr>
          <a:xfrm>
            <a:off x="793662" y="386930"/>
            <a:ext cx="10066122" cy="129844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800"/>
              <a:buFont typeface="Arial"/>
              <a:buNone/>
            </a:pPr>
            <a:r>
              <a:rPr lang="en-US" sz="4800" b="0" i="0" u="none" strike="noStrike">
                <a:latin typeface="Arial"/>
                <a:ea typeface="Arial"/>
                <a:cs typeface="Arial"/>
                <a:sym typeface="Arial"/>
              </a:rPr>
              <a:t>Introduction</a:t>
            </a:r>
            <a:endParaRPr sz="4800"/>
          </a:p>
        </p:txBody>
      </p:sp>
      <p:sp>
        <p:nvSpPr>
          <p:cNvPr id="97" name="Google Shape;97;p14"/>
          <p:cNvSpPr/>
          <p:nvPr/>
        </p:nvSpPr>
        <p:spPr>
          <a:xfrm rot="10800000">
            <a:off x="-2" y="1998845"/>
            <a:ext cx="11454595" cy="7816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14"/>
          <p:cNvSpPr/>
          <p:nvPr/>
        </p:nvSpPr>
        <p:spPr>
          <a:xfrm>
            <a:off x="0" y="2203079"/>
            <a:ext cx="11383362" cy="4267991"/>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14"/>
          <p:cNvSpPr txBox="1">
            <a:spLocks noGrp="1"/>
          </p:cNvSpPr>
          <p:nvPr>
            <p:ph type="body" idx="1"/>
          </p:nvPr>
        </p:nvSpPr>
        <p:spPr>
          <a:xfrm>
            <a:off x="793661" y="2599509"/>
            <a:ext cx="4530898" cy="3639450"/>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1400"/>
              <a:buChar char="•"/>
            </a:pPr>
            <a:r>
              <a:rPr lang="en-US" sz="1400" b="0" i="0">
                <a:latin typeface="Arial"/>
                <a:ea typeface="Arial"/>
                <a:cs typeface="Arial"/>
                <a:sym typeface="Arial"/>
              </a:rPr>
              <a:t>A </a:t>
            </a:r>
            <a:r>
              <a:rPr lang="en-US" sz="1400" b="1" i="0">
                <a:latin typeface="Arial"/>
                <a:ea typeface="Arial"/>
                <a:cs typeface="Arial"/>
                <a:sym typeface="Arial"/>
              </a:rPr>
              <a:t>cognitive bias</a:t>
            </a:r>
            <a:r>
              <a:rPr lang="en-US" sz="1400" b="0" i="0">
                <a:latin typeface="Arial"/>
                <a:ea typeface="Arial"/>
                <a:cs typeface="Arial"/>
                <a:sym typeface="Arial"/>
              </a:rPr>
              <a:t> is a systematic pattern of deviation from </a:t>
            </a:r>
            <a:r>
              <a:rPr lang="en-US" sz="1400" i="0" strike="noStrike">
                <a:latin typeface="Arial"/>
                <a:ea typeface="Arial"/>
                <a:cs typeface="Arial"/>
                <a:sym typeface="Arial"/>
              </a:rPr>
              <a:t>norm</a:t>
            </a:r>
            <a:r>
              <a:rPr lang="en-US" sz="1400" b="0" i="0">
                <a:latin typeface="Arial"/>
                <a:ea typeface="Arial"/>
                <a:cs typeface="Arial"/>
                <a:sym typeface="Arial"/>
              </a:rPr>
              <a:t> or rationality in judgment.</a:t>
            </a:r>
            <a:endParaRPr/>
          </a:p>
          <a:p>
            <a:pPr marL="228600" lvl="0" indent="-228600" algn="l" rtl="0">
              <a:lnSpc>
                <a:spcPct val="90000"/>
              </a:lnSpc>
              <a:spcBef>
                <a:spcPts val="1000"/>
              </a:spcBef>
              <a:spcAft>
                <a:spcPts val="0"/>
              </a:spcAft>
              <a:buClr>
                <a:schemeClr val="dk1"/>
              </a:buClr>
              <a:buSzPts val="1400"/>
              <a:buChar char="•"/>
            </a:pPr>
            <a:r>
              <a:rPr lang="en-US" sz="1400" b="0" i="0">
                <a:latin typeface="Arial"/>
                <a:ea typeface="Arial"/>
                <a:cs typeface="Arial"/>
                <a:sym typeface="Arial"/>
              </a:rPr>
              <a:t>Individuals create their own "subjective reality" from their perception of the input.</a:t>
            </a:r>
            <a:endParaRPr/>
          </a:p>
          <a:p>
            <a:pPr marL="228600" lvl="0" indent="-228600" algn="l" rtl="0">
              <a:lnSpc>
                <a:spcPct val="90000"/>
              </a:lnSpc>
              <a:spcBef>
                <a:spcPts val="1000"/>
              </a:spcBef>
              <a:spcAft>
                <a:spcPts val="0"/>
              </a:spcAft>
              <a:buClr>
                <a:schemeClr val="dk1"/>
              </a:buClr>
              <a:buSzPts val="1400"/>
              <a:buChar char="•"/>
            </a:pPr>
            <a:r>
              <a:rPr lang="en-US" sz="1400"/>
              <a:t>Developers are not immune to biases due to cognitive limitations and past experiences.</a:t>
            </a:r>
            <a:endParaRPr/>
          </a:p>
          <a:p>
            <a:pPr marL="228600" lvl="0" indent="-228600" algn="l" rtl="0">
              <a:lnSpc>
                <a:spcPct val="90000"/>
              </a:lnSpc>
              <a:spcBef>
                <a:spcPts val="1000"/>
              </a:spcBef>
              <a:spcAft>
                <a:spcPts val="0"/>
              </a:spcAft>
              <a:buClr>
                <a:schemeClr val="dk1"/>
              </a:buClr>
              <a:buSzPts val="1400"/>
              <a:buChar char="•"/>
            </a:pPr>
            <a:r>
              <a:rPr lang="en-US" sz="1400"/>
              <a:t>for example, availability bias may prompt developers to choose solutions based on examples they readily remember</a:t>
            </a:r>
            <a:endParaRPr/>
          </a:p>
          <a:p>
            <a:pPr marL="228600" lvl="0" indent="-228600" algn="l" rtl="0">
              <a:lnSpc>
                <a:spcPct val="90000"/>
              </a:lnSpc>
              <a:spcBef>
                <a:spcPts val="1000"/>
              </a:spcBef>
              <a:spcAft>
                <a:spcPts val="0"/>
              </a:spcAft>
              <a:buClr>
                <a:schemeClr val="dk1"/>
              </a:buClr>
              <a:buSzPts val="1400"/>
              <a:buChar char="•"/>
            </a:pPr>
            <a:r>
              <a:rPr lang="en-US" sz="1400"/>
              <a:t>Although these cognitive biases often result in desired solutions, they may also cause significant negative consequences.</a:t>
            </a:r>
            <a:br>
              <a:rPr lang="en-US" sz="1400"/>
            </a:br>
            <a:endParaRPr sz="1400" b="0" i="0">
              <a:latin typeface="Arial"/>
              <a:ea typeface="Arial"/>
              <a:cs typeface="Arial"/>
              <a:sym typeface="Arial"/>
            </a:endParaRPr>
          </a:p>
        </p:txBody>
      </p:sp>
      <p:pic>
        <p:nvPicPr>
          <p:cNvPr id="100" name="Google Shape;100;p14" descr="A pie chart with a number of different colored circles&#10;&#10;Description automatically generated"/>
          <p:cNvPicPr preferRelativeResize="0"/>
          <p:nvPr/>
        </p:nvPicPr>
        <p:blipFill rotWithShape="1">
          <a:blip r:embed="rId3">
            <a:alphaModFix/>
          </a:blip>
          <a:srcRect/>
          <a:stretch/>
        </p:blipFill>
        <p:spPr>
          <a:xfrm>
            <a:off x="5911532" y="2617716"/>
            <a:ext cx="5150277" cy="3334803"/>
          </a:xfrm>
          <a:prstGeom prst="rect">
            <a:avLst/>
          </a:prstGeom>
          <a:noFill/>
          <a:ln>
            <a:noFill/>
          </a:ln>
        </p:spPr>
      </p:pic>
      <p:sp>
        <p:nvSpPr>
          <p:cNvPr id="101" name="Google Shape;101;p14"/>
          <p:cNvSpPr/>
          <p:nvPr/>
        </p:nvSpPr>
        <p:spPr>
          <a:xfrm rot="5400000">
            <a:off x="11228040" y="2313027"/>
            <a:ext cx="781700" cy="15238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5"/>
          <p:cNvSpPr/>
          <p:nvPr/>
        </p:nvSpPr>
        <p:spPr>
          <a:xfrm>
            <a:off x="0" y="8313"/>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15"/>
          <p:cNvSpPr txBox="1">
            <a:spLocks noGrp="1"/>
          </p:cNvSpPr>
          <p:nvPr>
            <p:ph type="title"/>
          </p:nvPr>
        </p:nvSpPr>
        <p:spPr>
          <a:xfrm>
            <a:off x="479394" y="1070800"/>
            <a:ext cx="3939688" cy="5583126"/>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6800"/>
              <a:buFont typeface="Arial"/>
              <a:buNone/>
            </a:pPr>
            <a:r>
              <a:rPr lang="en-US" sz="5400" b="0" i="0" u="none" strike="noStrike" dirty="0">
                <a:latin typeface="Arial"/>
                <a:ea typeface="Arial"/>
                <a:cs typeface="Arial"/>
                <a:sym typeface="Arial"/>
              </a:rPr>
              <a:t>Background</a:t>
            </a:r>
            <a:endParaRPr sz="5400" dirty="0"/>
          </a:p>
        </p:txBody>
      </p:sp>
      <p:cxnSp>
        <p:nvCxnSpPr>
          <p:cNvPr id="108" name="Google Shape;108;p15"/>
          <p:cNvCxnSpPr/>
          <p:nvPr/>
        </p:nvCxnSpPr>
        <p:spPr>
          <a:xfrm>
            <a:off x="4728053" y="1132114"/>
            <a:ext cx="0" cy="5717573"/>
          </a:xfrm>
          <a:prstGeom prst="straightConnector1">
            <a:avLst/>
          </a:prstGeom>
          <a:noFill/>
          <a:ln w="25400" cap="sq" cmpd="sng">
            <a:solidFill>
              <a:schemeClr val="accent1"/>
            </a:solidFill>
            <a:prstDash val="solid"/>
            <a:bevel/>
            <a:headEnd type="none" w="sm" len="sm"/>
            <a:tailEnd type="none" w="sm" len="sm"/>
          </a:ln>
        </p:spPr>
      </p:cxnSp>
      <p:grpSp>
        <p:nvGrpSpPr>
          <p:cNvPr id="109" name="Google Shape;109;p15"/>
          <p:cNvGrpSpPr/>
          <p:nvPr/>
        </p:nvGrpSpPr>
        <p:grpSpPr>
          <a:xfrm>
            <a:off x="5108535" y="1071482"/>
            <a:ext cx="6245265" cy="5587982"/>
            <a:chOff x="0" y="682"/>
            <a:chExt cx="6245265" cy="5587982"/>
          </a:xfrm>
        </p:grpSpPr>
        <p:sp>
          <p:nvSpPr>
            <p:cNvPr id="110" name="Google Shape;110;p15"/>
            <p:cNvSpPr/>
            <p:nvPr/>
          </p:nvSpPr>
          <p:spPr>
            <a:xfrm>
              <a:off x="0" y="682"/>
              <a:ext cx="6245265" cy="1596566"/>
            </a:xfrm>
            <a:prstGeom prst="roundRect">
              <a:avLst>
                <a:gd name="adj" fmla="val 1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482961" y="359909"/>
              <a:ext cx="878111" cy="878111"/>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1844034" y="682"/>
              <a:ext cx="4401230" cy="159656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txBox="1"/>
            <p:nvPr/>
          </p:nvSpPr>
          <p:spPr>
            <a:xfrm>
              <a:off x="1844034" y="682"/>
              <a:ext cx="4401230" cy="1596566"/>
            </a:xfrm>
            <a:prstGeom prst="rect">
              <a:avLst/>
            </a:prstGeom>
            <a:noFill/>
            <a:ln>
              <a:noFill/>
            </a:ln>
          </p:spPr>
          <p:txBody>
            <a:bodyPr spcFirstLastPara="1" wrap="square" lIns="168950" tIns="168950" rIns="168950" bIns="168950" anchor="ctr" anchorCtr="0">
              <a:noAutofit/>
            </a:bodyPr>
            <a:lstStyle/>
            <a:p>
              <a:pPr marL="0" marR="0" lvl="0" indent="0" algn="l" rtl="0">
                <a:lnSpc>
                  <a:spcPct val="90000"/>
                </a:lnSpc>
                <a:spcBef>
                  <a:spcPts val="0"/>
                </a:spcBef>
                <a:spcAft>
                  <a:spcPts val="0"/>
                </a:spcAft>
                <a:buClr>
                  <a:schemeClr val="dk1"/>
                </a:buClr>
                <a:buSzPts val="2200"/>
                <a:buFont typeface="Calibri"/>
                <a:buNone/>
              </a:pPr>
              <a:r>
                <a:rPr lang="en-US" sz="2200" b="0" i="0" u="none" strike="noStrike" cap="none">
                  <a:solidFill>
                    <a:schemeClr val="dk1"/>
                  </a:solidFill>
                  <a:latin typeface="Calibri"/>
                  <a:ea typeface="Calibri"/>
                  <a:cs typeface="Calibri"/>
                  <a:sym typeface="Calibri"/>
                </a:rPr>
                <a:t>Cognitive biases were first introduced in 1974 by researchers Tversky and Kahneman</a:t>
              </a:r>
              <a:endParaRPr/>
            </a:p>
          </p:txBody>
        </p:sp>
        <p:sp>
          <p:nvSpPr>
            <p:cNvPr id="114" name="Google Shape;114;p15"/>
            <p:cNvSpPr/>
            <p:nvPr/>
          </p:nvSpPr>
          <p:spPr>
            <a:xfrm>
              <a:off x="0" y="1996390"/>
              <a:ext cx="6245265" cy="1596566"/>
            </a:xfrm>
            <a:prstGeom prst="roundRect">
              <a:avLst>
                <a:gd name="adj" fmla="val 1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482961" y="2355617"/>
              <a:ext cx="878111" cy="878111"/>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1844034" y="1996390"/>
              <a:ext cx="4401230" cy="159656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txBox="1"/>
            <p:nvPr/>
          </p:nvSpPr>
          <p:spPr>
            <a:xfrm>
              <a:off x="1844034" y="1996390"/>
              <a:ext cx="4401230" cy="1596566"/>
            </a:xfrm>
            <a:prstGeom prst="rect">
              <a:avLst/>
            </a:prstGeom>
            <a:noFill/>
            <a:ln>
              <a:noFill/>
            </a:ln>
          </p:spPr>
          <p:txBody>
            <a:bodyPr spcFirstLastPara="1" wrap="square" lIns="168950" tIns="168950" rIns="168950" bIns="168950" anchor="ctr" anchorCtr="0">
              <a:noAutofit/>
            </a:bodyPr>
            <a:lstStyle/>
            <a:p>
              <a:pPr marL="0" marR="0" lvl="0" indent="0" algn="l" rtl="0">
                <a:lnSpc>
                  <a:spcPct val="90000"/>
                </a:lnSpc>
                <a:spcBef>
                  <a:spcPts val="0"/>
                </a:spcBef>
                <a:spcAft>
                  <a:spcPts val="0"/>
                </a:spcAft>
                <a:buClr>
                  <a:schemeClr val="dk1"/>
                </a:buClr>
                <a:buSzPts val="2200"/>
                <a:buFont typeface="Calibri"/>
                <a:buNone/>
              </a:pPr>
              <a:r>
                <a:rPr lang="en-US" sz="2200" b="0" i="0" u="none" strike="noStrike" cap="none">
                  <a:solidFill>
                    <a:schemeClr val="dk1"/>
                  </a:solidFill>
                  <a:latin typeface="Calibri"/>
                  <a:ea typeface="Calibri"/>
                  <a:cs typeface="Calibri"/>
                  <a:sym typeface="Calibri"/>
                </a:rPr>
                <a:t>studies have found that confirmation bias leads to higher defect rates and more postrelease defects when testing</a:t>
              </a:r>
              <a:endParaRPr/>
            </a:p>
          </p:txBody>
        </p:sp>
        <p:sp>
          <p:nvSpPr>
            <p:cNvPr id="118" name="Google Shape;118;p15"/>
            <p:cNvSpPr/>
            <p:nvPr/>
          </p:nvSpPr>
          <p:spPr>
            <a:xfrm>
              <a:off x="0" y="3992098"/>
              <a:ext cx="6245265" cy="1596566"/>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482961" y="4351325"/>
              <a:ext cx="878111" cy="878111"/>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1844034" y="3992098"/>
              <a:ext cx="4401230" cy="159656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txBox="1"/>
            <p:nvPr/>
          </p:nvSpPr>
          <p:spPr>
            <a:xfrm>
              <a:off x="1844034" y="3992098"/>
              <a:ext cx="4401230" cy="1596566"/>
            </a:xfrm>
            <a:prstGeom prst="rect">
              <a:avLst/>
            </a:prstGeom>
            <a:noFill/>
            <a:ln>
              <a:noFill/>
            </a:ln>
          </p:spPr>
          <p:txBody>
            <a:bodyPr spcFirstLastPara="1" wrap="square" lIns="168950" tIns="168950" rIns="168950" bIns="168950" anchor="ctr" anchorCtr="0">
              <a:noAutofit/>
            </a:bodyPr>
            <a:lstStyle/>
            <a:p>
              <a:pPr marL="0" marR="0" lvl="0" indent="0" algn="l" rtl="0">
                <a:lnSpc>
                  <a:spcPct val="90000"/>
                </a:lnSpc>
                <a:spcBef>
                  <a:spcPts val="0"/>
                </a:spcBef>
                <a:spcAft>
                  <a:spcPts val="0"/>
                </a:spcAft>
                <a:buClr>
                  <a:schemeClr val="dk1"/>
                </a:buClr>
                <a:buSzPts val="2200"/>
                <a:buFont typeface="Calibri"/>
                <a:buNone/>
              </a:pPr>
              <a:r>
                <a:rPr lang="en-US" sz="2200" b="0" i="0" u="none" strike="noStrike" cap="none">
                  <a:solidFill>
                    <a:schemeClr val="dk1"/>
                  </a:solidFill>
                  <a:latin typeface="Calibri"/>
                  <a:ea typeface="Calibri"/>
                  <a:cs typeface="Calibri"/>
                  <a:sym typeface="Calibri"/>
                </a:rPr>
                <a:t>availability and representativeness biases lead to developers misrepresenting code features;</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16"/>
          <p:cNvSpPr/>
          <p:nvPr/>
        </p:nvSpPr>
        <p:spPr>
          <a:xfrm rot="-5400000" flipH="1">
            <a:off x="2666617" y="-2666188"/>
            <a:ext cx="6858000" cy="12191233"/>
          </a:xfrm>
          <a:prstGeom prst="rect">
            <a:avLst/>
          </a:prstGeom>
          <a:gradFill>
            <a:gsLst>
              <a:gs pos="0">
                <a:schemeClr val="accent1"/>
              </a:gs>
              <a:gs pos="8000">
                <a:schemeClr val="accent1"/>
              </a:gs>
              <a:gs pos="100000">
                <a:srgbClr val="1F3864"/>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16"/>
          <p:cNvSpPr/>
          <p:nvPr/>
        </p:nvSpPr>
        <p:spPr>
          <a:xfrm rot="10800000" flipH="1">
            <a:off x="-2311" y="0"/>
            <a:ext cx="9070846" cy="6857572"/>
          </a:xfrm>
          <a:prstGeom prst="rect">
            <a:avLst/>
          </a:prstGeom>
          <a:gradFill>
            <a:gsLst>
              <a:gs pos="0">
                <a:srgbClr val="000000">
                  <a:alpha val="51764"/>
                </a:srgbClr>
              </a:gs>
              <a:gs pos="8000">
                <a:srgbClr val="000000">
                  <a:alpha val="51764"/>
                </a:srgbClr>
              </a:gs>
              <a:gs pos="100000">
                <a:schemeClr val="accent1"/>
              </a:gs>
            </a:gsLst>
            <a:lin ang="4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 name="Google Shape;129;p16"/>
          <p:cNvSpPr/>
          <p:nvPr/>
        </p:nvSpPr>
        <p:spPr>
          <a:xfrm rot="-5400000" flipH="1">
            <a:off x="3649491" y="-1685840"/>
            <a:ext cx="4894564" cy="12193546"/>
          </a:xfrm>
          <a:prstGeom prst="rect">
            <a:avLst/>
          </a:prstGeom>
          <a:gradFill>
            <a:gsLst>
              <a:gs pos="0">
                <a:srgbClr val="9CC2E5">
                  <a:alpha val="0"/>
                </a:srgbClr>
              </a:gs>
              <a:gs pos="100000">
                <a:srgbClr val="000000">
                  <a:alpha val="45882"/>
                </a:srgbClr>
              </a:gs>
            </a:gsLst>
            <a:lin ang="1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0" name="Google Shape;130;p16" descr="A diagram of a brain&#10;&#10;Description automatically generated"/>
          <p:cNvPicPr preferRelativeResize="0"/>
          <p:nvPr/>
        </p:nvPicPr>
        <p:blipFill rotWithShape="1">
          <a:blip r:embed="rId3">
            <a:alphaModFix/>
          </a:blip>
          <a:srcRect/>
          <a:stretch/>
        </p:blipFill>
        <p:spPr>
          <a:xfrm>
            <a:off x="882316" y="457200"/>
            <a:ext cx="10427368" cy="594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sp>
        <p:nvSpPr>
          <p:cNvPr id="135" name="Google Shape;135;p17"/>
          <p:cNvSpPr/>
          <p:nvPr/>
        </p:nvSpPr>
        <p:spPr>
          <a:xfrm>
            <a:off x="0" y="0"/>
            <a:ext cx="12192000" cy="685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 name="Google Shape;136;p17"/>
          <p:cNvSpPr txBox="1">
            <a:spLocks noGrp="1"/>
          </p:cNvSpPr>
          <p:nvPr>
            <p:ph type="title"/>
          </p:nvPr>
        </p:nvSpPr>
        <p:spPr>
          <a:xfrm>
            <a:off x="793662" y="386930"/>
            <a:ext cx="10066200" cy="1298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800"/>
              <a:buFont typeface="Arial"/>
              <a:buNone/>
            </a:pPr>
            <a:r>
              <a:rPr lang="en-US" sz="4800" b="0" i="0" u="none" strike="noStrike">
                <a:latin typeface="Arial"/>
                <a:ea typeface="Arial"/>
                <a:cs typeface="Arial"/>
                <a:sym typeface="Arial"/>
              </a:rPr>
              <a:t>Reversal Actions</a:t>
            </a:r>
            <a:endParaRPr sz="4800"/>
          </a:p>
        </p:txBody>
      </p:sp>
      <p:sp>
        <p:nvSpPr>
          <p:cNvPr id="137" name="Google Shape;137;p17"/>
          <p:cNvSpPr/>
          <p:nvPr/>
        </p:nvSpPr>
        <p:spPr>
          <a:xfrm rot="10800000">
            <a:off x="-7" y="1998744"/>
            <a:ext cx="11454600" cy="781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 name="Google Shape;138;p17"/>
          <p:cNvSpPr/>
          <p:nvPr/>
        </p:nvSpPr>
        <p:spPr>
          <a:xfrm>
            <a:off x="0" y="2203079"/>
            <a:ext cx="11383500" cy="4268100"/>
          </a:xfrm>
          <a:prstGeom prst="rect">
            <a:avLst/>
          </a:prstGeom>
          <a:solidFill>
            <a:schemeClr val="lt1"/>
          </a:solidFill>
          <a:ln>
            <a:noFill/>
          </a:ln>
          <a:effectLst>
            <a:outerShdw blurRad="139700" dist="127000" dir="5400000" algn="t"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 name="Google Shape;139;p17"/>
          <p:cNvSpPr txBox="1">
            <a:spLocks noGrp="1"/>
          </p:cNvSpPr>
          <p:nvPr>
            <p:ph type="body" idx="1"/>
          </p:nvPr>
        </p:nvSpPr>
        <p:spPr>
          <a:xfrm>
            <a:off x="793661" y="2599509"/>
            <a:ext cx="4530900" cy="3639600"/>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000"/>
              <a:buChar char="•"/>
            </a:pPr>
            <a:r>
              <a:rPr lang="en-US" sz="2000"/>
              <a:t>not all cognitive biases necessarily result in a negative outcome. </a:t>
            </a:r>
            <a:endParaRPr/>
          </a:p>
          <a:p>
            <a:pPr marL="228600" lvl="0" indent="-228600" algn="l" rtl="0">
              <a:lnSpc>
                <a:spcPct val="90000"/>
              </a:lnSpc>
              <a:spcBef>
                <a:spcPts val="1000"/>
              </a:spcBef>
              <a:spcAft>
                <a:spcPts val="0"/>
              </a:spcAft>
              <a:buClr>
                <a:schemeClr val="dk1"/>
              </a:buClr>
              <a:buSzPts val="2000"/>
              <a:buChar char="•"/>
            </a:pPr>
            <a:r>
              <a:rPr lang="en-US" sz="2000"/>
              <a:t>Reversal actions are the actions that developers need to undo, redo, or discard at a later time.</a:t>
            </a:r>
            <a:endParaRPr/>
          </a:p>
          <a:p>
            <a:pPr marL="228600" lvl="0" indent="-101600" algn="l" rtl="0">
              <a:lnSpc>
                <a:spcPct val="90000"/>
              </a:lnSpc>
              <a:spcBef>
                <a:spcPts val="1000"/>
              </a:spcBef>
              <a:spcAft>
                <a:spcPts val="0"/>
              </a:spcAft>
              <a:buClr>
                <a:schemeClr val="dk1"/>
              </a:buClr>
              <a:buSzPts val="2000"/>
              <a:buNone/>
            </a:pPr>
            <a:endParaRPr sz="2000"/>
          </a:p>
        </p:txBody>
      </p:sp>
      <p:pic>
        <p:nvPicPr>
          <p:cNvPr id="140" name="Google Shape;140;p17" descr="A black arrows pointing to the left&#10;&#10;Description automatically generated"/>
          <p:cNvPicPr preferRelativeResize="0"/>
          <p:nvPr/>
        </p:nvPicPr>
        <p:blipFill rotWithShape="1">
          <a:blip r:embed="rId3">
            <a:alphaModFix/>
          </a:blip>
          <a:srcRect l="287" r="565"/>
          <a:stretch/>
        </p:blipFill>
        <p:spPr>
          <a:xfrm>
            <a:off x="5911532" y="2484255"/>
            <a:ext cx="5150277" cy="3714244"/>
          </a:xfrm>
          <a:prstGeom prst="rect">
            <a:avLst/>
          </a:prstGeom>
          <a:noFill/>
          <a:ln>
            <a:noFill/>
          </a:ln>
        </p:spPr>
      </p:pic>
      <p:sp>
        <p:nvSpPr>
          <p:cNvPr id="141" name="Google Shape;141;p17"/>
          <p:cNvSpPr/>
          <p:nvPr/>
        </p:nvSpPr>
        <p:spPr>
          <a:xfrm rot="5400000">
            <a:off x="11227981" y="2313068"/>
            <a:ext cx="781800" cy="1524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Google Shape;146;p18"/>
          <p:cNvSpPr txBox="1">
            <a:spLocks noGrp="1"/>
          </p:cNvSpPr>
          <p:nvPr>
            <p:ph type="title"/>
          </p:nvPr>
        </p:nvSpPr>
        <p:spPr>
          <a:xfrm>
            <a:off x="841248" y="256032"/>
            <a:ext cx="10506456" cy="1014984"/>
          </a:xfrm>
          <a:prstGeom prst="rect">
            <a:avLst/>
          </a:prstGeom>
        </p:spPr>
        <p:txBody>
          <a:bodyPr spcFirstLastPara="1" lIns="91425" tIns="45700" rIns="91425" bIns="45700" anchor="b" anchorCtr="0">
            <a:normAutofit/>
          </a:bodyPr>
          <a:lstStyle/>
          <a:p>
            <a:pPr marL="0" lvl="0" indent="0" rtl="0">
              <a:spcBef>
                <a:spcPts val="0"/>
              </a:spcBef>
              <a:spcAft>
                <a:spcPts val="0"/>
              </a:spcAft>
              <a:buNone/>
            </a:pPr>
            <a:r>
              <a:rPr lang="en-US"/>
              <a:t>Methodology	</a:t>
            </a:r>
          </a:p>
        </p:txBody>
      </p:sp>
      <p:sp>
        <p:nvSpPr>
          <p:cNvPr id="155" name="Rectangle 15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7" name="Rectangle 15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49" name="Google Shape;147;p18">
            <a:extLst>
              <a:ext uri="{FF2B5EF4-FFF2-40B4-BE49-F238E27FC236}">
                <a16:creationId xmlns:a16="http://schemas.microsoft.com/office/drawing/2014/main" id="{3947C8F8-4168-79A3-73E5-6C351F1AFA89}"/>
              </a:ext>
            </a:extLst>
          </p:cNvPr>
          <p:cNvGraphicFramePr/>
          <p:nvPr>
            <p:extLst>
              <p:ext uri="{D42A27DB-BD31-4B8C-83A1-F6EECF244321}">
                <p14:modId xmlns:p14="http://schemas.microsoft.com/office/powerpoint/2010/main" val="323630962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1"/>
        <p:cNvGrpSpPr/>
        <p:nvPr/>
      </p:nvGrpSpPr>
      <p:grpSpPr>
        <a:xfrm>
          <a:off x="0" y="0"/>
          <a:ext cx="0" cy="0"/>
          <a:chOff x="0" y="0"/>
          <a:chExt cx="0" cy="0"/>
        </a:xfrm>
      </p:grpSpPr>
      <p:sp>
        <p:nvSpPr>
          <p:cNvPr id="172" name="Rectangle 171">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98E5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Google Shape;152;p19"/>
          <p:cNvPicPr preferRelativeResize="0"/>
          <p:nvPr/>
        </p:nvPicPr>
        <p:blipFill>
          <a:blip r:embed="rId3"/>
          <a:stretch>
            <a:fillRect/>
          </a:stretch>
        </p:blipFill>
        <p:spPr>
          <a:xfrm>
            <a:off x="641180" y="1531598"/>
            <a:ext cx="5129784" cy="3808864"/>
          </a:xfrm>
          <a:prstGeom prst="rect">
            <a:avLst/>
          </a:prstGeom>
          <a:noFill/>
        </p:spPr>
      </p:pic>
      <p:sp>
        <p:nvSpPr>
          <p:cNvPr id="174" name="Rectangle 173">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98E5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 name="Google Shape;153;p19"/>
          <p:cNvPicPr preferRelativeResize="0"/>
          <p:nvPr/>
        </p:nvPicPr>
        <p:blipFill>
          <a:blip r:embed="rId4"/>
          <a:stretch>
            <a:fillRect/>
          </a:stretch>
        </p:blipFill>
        <p:spPr>
          <a:xfrm>
            <a:off x="6421034" y="2326096"/>
            <a:ext cx="5129784" cy="2205807"/>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0"/>
          <p:cNvPicPr preferRelativeResize="0"/>
          <p:nvPr/>
        </p:nvPicPr>
        <p:blipFill>
          <a:blip r:embed="rId3">
            <a:alphaModFix/>
          </a:blip>
          <a:stretch>
            <a:fillRect/>
          </a:stretch>
        </p:blipFill>
        <p:spPr>
          <a:xfrm>
            <a:off x="2276163" y="913438"/>
            <a:ext cx="7639675" cy="3551425"/>
          </a:xfrm>
          <a:prstGeom prst="rect">
            <a:avLst/>
          </a:prstGeom>
          <a:noFill/>
          <a:ln>
            <a:noFill/>
          </a:ln>
        </p:spPr>
      </p:pic>
      <p:sp>
        <p:nvSpPr>
          <p:cNvPr id="159" name="Google Shape;159;p20"/>
          <p:cNvSpPr txBox="1"/>
          <p:nvPr/>
        </p:nvSpPr>
        <p:spPr>
          <a:xfrm>
            <a:off x="538500" y="4880275"/>
            <a:ext cx="111150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t>There were 953 actions with biases, and 1131 without. Similarly, there were 1104 reversal actions and 980 non-reversal actions. Reversal actions were more likely to occur with a bias—68.75% (759/1104 cases), and biased actions were more likely to be reversed—79.64% (759/953 cases).</a:t>
            </a:r>
          </a:p>
          <a:p>
            <a:pPr marL="0" lvl="0" indent="0" algn="l" rtl="0">
              <a:spcBef>
                <a:spcPts val="0"/>
              </a:spcBef>
              <a:spcAft>
                <a:spcPts val="0"/>
              </a:spcAft>
              <a:buNone/>
            </a:pPr>
            <a:endParaRPr lang="en-US" sz="1600"/>
          </a:p>
          <a:p>
            <a:pPr marL="0" lvl="0" indent="0" algn="l" rtl="0">
              <a:spcBef>
                <a:spcPts val="0"/>
              </a:spcBef>
              <a:spcAft>
                <a:spcPts val="0"/>
              </a:spcAft>
              <a:buNone/>
            </a:pPr>
            <a:r>
              <a:rPr lang="en-US" sz="1600"/>
              <a:t>In total, developers spent 34.51% (7839/21407) of their time reversing–biased actions. When focusing only on the time spent in reversal actions, 70.07% (7839/11187) of these involved biases. Therefore, biased actions lead to significant negative outcomes as participants lost approximately 25% of their entire working time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838200" y="365125"/>
            <a:ext cx="8939400" cy="978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Consequences of Biases</a:t>
            </a:r>
          </a:p>
        </p:txBody>
      </p:sp>
      <p:graphicFrame>
        <p:nvGraphicFramePr>
          <p:cNvPr id="169" name="Google Shape;165;p21">
            <a:extLst>
              <a:ext uri="{FF2B5EF4-FFF2-40B4-BE49-F238E27FC236}">
                <a16:creationId xmlns:a16="http://schemas.microsoft.com/office/drawing/2014/main" id="{066903BE-FC43-4877-7A86-ACF1910A1012}"/>
              </a:ext>
            </a:extLst>
          </p:cNvPr>
          <p:cNvGraphicFramePr/>
          <p:nvPr/>
        </p:nvGraphicFramePr>
        <p:xfrm>
          <a:off x="838200" y="1555300"/>
          <a:ext cx="10515600" cy="435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1454</TotalTime>
  <Words>878</Words>
  <Application>Microsoft Office PowerPoint</Application>
  <PresentationFormat>Widescreen</PresentationFormat>
  <Paragraphs>67</Paragraphs>
  <Slides>13</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Biases in Software Development: A Field Study</vt:lpstr>
      <vt:lpstr>Introduction</vt:lpstr>
      <vt:lpstr>Background</vt:lpstr>
      <vt:lpstr>PowerPoint Presentation</vt:lpstr>
      <vt:lpstr>Reversal Actions</vt:lpstr>
      <vt:lpstr>Methodology </vt:lpstr>
      <vt:lpstr>PowerPoint Presentation</vt:lpstr>
      <vt:lpstr>PowerPoint Presentation</vt:lpstr>
      <vt:lpstr>Consequences of Biases</vt:lpstr>
      <vt:lpstr>Most perceived biases</vt:lpstr>
      <vt:lpstr>Avoiding Biases</vt:lpstr>
      <vt:lpstr>Key Insights from the Study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Biases in Software Development: A Field Study</dc:title>
  <cp:lastModifiedBy>Harshit Mawandia</cp:lastModifiedBy>
  <cp:revision>2</cp:revision>
  <dcterms:modified xsi:type="dcterms:W3CDTF">2023-10-12T07:26:36Z</dcterms:modified>
</cp:coreProperties>
</file>