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5" r:id="rId6"/>
    <p:sldId id="266" r:id="rId7"/>
    <p:sldId id="259" r:id="rId8"/>
    <p:sldId id="267" r:id="rId9"/>
    <p:sldId id="270" r:id="rId10"/>
    <p:sldId id="268" r:id="rId11"/>
    <p:sldId id="263" r:id="rId12"/>
    <p:sldId id="269" r:id="rId13"/>
    <p:sldId id="271" r:id="rId14"/>
    <p:sldId id="272" r:id="rId15"/>
    <p:sldId id="275" r:id="rId16"/>
    <p:sldId id="273" r:id="rId17"/>
    <p:sldId id="276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C24F53-5F12-A77D-A057-8D910B1E6238}" v="39" dt="2023-01-29T16:55:30.354"/>
    <p1510:client id="{E0304EFF-2F12-C410-EB30-1BB7D69C2D92}" v="2" dt="2023-01-09T08:39:53.831"/>
    <p1510:client id="{F67C67E0-B7AE-47FE-8B0A-175BAA48E114}" v="44" dt="2022-12-13T11:33:54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F6429C-FCC1-4B4E-B832-6BB9CC1CBB8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685B2604-53A5-4EE6-8986-9F2475D0AD31}">
      <dgm:prSet phldrT="[Text]"/>
      <dgm:spPr/>
      <dgm:t>
        <a:bodyPr/>
        <a:lstStyle/>
        <a:p>
          <a:r>
            <a:rPr lang="en-IN"/>
            <a:t>It is a special program</a:t>
          </a:r>
        </a:p>
      </dgm:t>
    </dgm:pt>
    <dgm:pt modelId="{2DDA2FFF-EE7B-484A-B866-CC822D56A9AB}" type="parTrans" cxnId="{805589C4-9173-47D4-A67D-F27141F3AAEB}">
      <dgm:prSet/>
      <dgm:spPr/>
      <dgm:t>
        <a:bodyPr/>
        <a:lstStyle/>
        <a:p>
          <a:endParaRPr lang="en-IN"/>
        </a:p>
      </dgm:t>
    </dgm:pt>
    <dgm:pt modelId="{85B0668B-CE96-43DE-B798-19DF9D774093}" type="sibTrans" cxnId="{805589C4-9173-47D4-A67D-F27141F3AAEB}">
      <dgm:prSet/>
      <dgm:spPr/>
      <dgm:t>
        <a:bodyPr/>
        <a:lstStyle/>
        <a:p>
          <a:endParaRPr lang="en-IN"/>
        </a:p>
      </dgm:t>
    </dgm:pt>
    <dgm:pt modelId="{98400A30-458A-4C64-868F-2198A839CE22}">
      <dgm:prSet phldrT="[Text]"/>
      <dgm:spPr/>
      <dgm:t>
        <a:bodyPr/>
        <a:lstStyle/>
        <a:p>
          <a:r>
            <a:rPr lang="en-IN"/>
            <a:t>Can control other programs</a:t>
          </a:r>
        </a:p>
      </dgm:t>
    </dgm:pt>
    <dgm:pt modelId="{F503ED37-E0B2-4A03-A38E-C352B1DF4C11}" type="parTrans" cxnId="{FB70B104-1FBF-49F5-BAC1-A6B09F92D925}">
      <dgm:prSet/>
      <dgm:spPr/>
      <dgm:t>
        <a:bodyPr/>
        <a:lstStyle/>
        <a:p>
          <a:endParaRPr lang="en-IN"/>
        </a:p>
      </dgm:t>
    </dgm:pt>
    <dgm:pt modelId="{99F02BBC-0D37-4BE0-BC76-1DFE1EE1AD44}" type="sibTrans" cxnId="{FB70B104-1FBF-49F5-BAC1-A6B09F92D925}">
      <dgm:prSet/>
      <dgm:spPr/>
      <dgm:t>
        <a:bodyPr/>
        <a:lstStyle/>
        <a:p>
          <a:endParaRPr lang="en-IN"/>
        </a:p>
      </dgm:t>
    </dgm:pt>
    <dgm:pt modelId="{31962D4F-4FA0-4048-A84C-A6BE1C7D136A}">
      <dgm:prSet phldrT="[Text]"/>
      <dgm:spPr/>
      <dgm:t>
        <a:bodyPr/>
        <a:lstStyle/>
        <a:p>
          <a:r>
            <a:rPr lang="en-IN"/>
            <a:t>Exercises control over hardware </a:t>
          </a:r>
        </a:p>
      </dgm:t>
    </dgm:pt>
    <dgm:pt modelId="{54AE13EF-0F06-4B22-B4CA-04735DCFFD27}" type="parTrans" cxnId="{D75298CD-7FB6-4DD6-ADC9-EAB709A586B5}">
      <dgm:prSet/>
      <dgm:spPr/>
      <dgm:t>
        <a:bodyPr/>
        <a:lstStyle/>
        <a:p>
          <a:endParaRPr lang="en-IN"/>
        </a:p>
      </dgm:t>
    </dgm:pt>
    <dgm:pt modelId="{1622ABE1-646C-48C7-9D57-7E457C3421BB}" type="sibTrans" cxnId="{D75298CD-7FB6-4DD6-ADC9-EAB709A586B5}">
      <dgm:prSet/>
      <dgm:spPr/>
      <dgm:t>
        <a:bodyPr/>
        <a:lstStyle/>
        <a:p>
          <a:endParaRPr lang="en-IN"/>
        </a:p>
      </dgm:t>
    </dgm:pt>
    <dgm:pt modelId="{CAC0B038-66BA-4A1C-8760-EED444EE4263}" type="pres">
      <dgm:prSet presAssocID="{C3F6429C-FCC1-4B4E-B832-6BB9CC1CBB85}" presName="linear" presStyleCnt="0">
        <dgm:presLayoutVars>
          <dgm:dir/>
          <dgm:animLvl val="lvl"/>
          <dgm:resizeHandles val="exact"/>
        </dgm:presLayoutVars>
      </dgm:prSet>
      <dgm:spPr/>
    </dgm:pt>
    <dgm:pt modelId="{3CFEFF05-7076-407D-8404-A5415C8D8AC8}" type="pres">
      <dgm:prSet presAssocID="{685B2604-53A5-4EE6-8986-9F2475D0AD31}" presName="parentLin" presStyleCnt="0"/>
      <dgm:spPr/>
    </dgm:pt>
    <dgm:pt modelId="{0E6B60A4-A5B7-41CB-BC4A-606616D73672}" type="pres">
      <dgm:prSet presAssocID="{685B2604-53A5-4EE6-8986-9F2475D0AD31}" presName="parentLeftMargin" presStyleLbl="node1" presStyleIdx="0" presStyleCnt="3"/>
      <dgm:spPr/>
    </dgm:pt>
    <dgm:pt modelId="{62FD2BE1-7E8B-42F2-A3E9-09C0F50C9186}" type="pres">
      <dgm:prSet presAssocID="{685B2604-53A5-4EE6-8986-9F2475D0AD3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589086E-1553-45C6-A7A0-0669045E323F}" type="pres">
      <dgm:prSet presAssocID="{685B2604-53A5-4EE6-8986-9F2475D0AD31}" presName="negativeSpace" presStyleCnt="0"/>
      <dgm:spPr/>
    </dgm:pt>
    <dgm:pt modelId="{52E3D03B-92AE-490F-941F-13F48A6096C4}" type="pres">
      <dgm:prSet presAssocID="{685B2604-53A5-4EE6-8986-9F2475D0AD31}" presName="childText" presStyleLbl="conFgAcc1" presStyleIdx="0" presStyleCnt="3">
        <dgm:presLayoutVars>
          <dgm:bulletEnabled val="1"/>
        </dgm:presLayoutVars>
      </dgm:prSet>
      <dgm:spPr/>
    </dgm:pt>
    <dgm:pt modelId="{9311BBA7-808F-4F5E-9DF1-004AE66D3D26}" type="pres">
      <dgm:prSet presAssocID="{85B0668B-CE96-43DE-B798-19DF9D774093}" presName="spaceBetweenRectangles" presStyleCnt="0"/>
      <dgm:spPr/>
    </dgm:pt>
    <dgm:pt modelId="{265B4374-5345-4544-B778-5D2F7C847D36}" type="pres">
      <dgm:prSet presAssocID="{98400A30-458A-4C64-868F-2198A839CE22}" presName="parentLin" presStyleCnt="0"/>
      <dgm:spPr/>
    </dgm:pt>
    <dgm:pt modelId="{819FDEB8-C8CE-49C3-9959-C67336153679}" type="pres">
      <dgm:prSet presAssocID="{98400A30-458A-4C64-868F-2198A839CE22}" presName="parentLeftMargin" presStyleLbl="node1" presStyleIdx="0" presStyleCnt="3"/>
      <dgm:spPr/>
    </dgm:pt>
    <dgm:pt modelId="{68DEA863-D4D0-4C87-926F-D79A12463501}" type="pres">
      <dgm:prSet presAssocID="{98400A30-458A-4C64-868F-2198A839CE2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C7CA43D-910B-45C9-B017-62C20221B87C}" type="pres">
      <dgm:prSet presAssocID="{98400A30-458A-4C64-868F-2198A839CE22}" presName="negativeSpace" presStyleCnt="0"/>
      <dgm:spPr/>
    </dgm:pt>
    <dgm:pt modelId="{FF93C2AD-D958-49F5-9676-B14EDB7B26F0}" type="pres">
      <dgm:prSet presAssocID="{98400A30-458A-4C64-868F-2198A839CE22}" presName="childText" presStyleLbl="conFgAcc1" presStyleIdx="1" presStyleCnt="3">
        <dgm:presLayoutVars>
          <dgm:bulletEnabled val="1"/>
        </dgm:presLayoutVars>
      </dgm:prSet>
      <dgm:spPr/>
    </dgm:pt>
    <dgm:pt modelId="{DCDB7E0D-515C-4FE7-9A50-F74D9D7F556D}" type="pres">
      <dgm:prSet presAssocID="{99F02BBC-0D37-4BE0-BC76-1DFE1EE1AD44}" presName="spaceBetweenRectangles" presStyleCnt="0"/>
      <dgm:spPr/>
    </dgm:pt>
    <dgm:pt modelId="{1F1C9FBE-4694-4B8A-B302-20FB5A6EB69A}" type="pres">
      <dgm:prSet presAssocID="{31962D4F-4FA0-4048-A84C-A6BE1C7D136A}" presName="parentLin" presStyleCnt="0"/>
      <dgm:spPr/>
    </dgm:pt>
    <dgm:pt modelId="{5B8A3542-0CDD-4640-B0F9-C9C739DB4B1E}" type="pres">
      <dgm:prSet presAssocID="{31962D4F-4FA0-4048-A84C-A6BE1C7D136A}" presName="parentLeftMargin" presStyleLbl="node1" presStyleIdx="1" presStyleCnt="3"/>
      <dgm:spPr/>
    </dgm:pt>
    <dgm:pt modelId="{652DEA53-E674-4683-98CD-82C05992DDB8}" type="pres">
      <dgm:prSet presAssocID="{31962D4F-4FA0-4048-A84C-A6BE1C7D136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335A70E-EBDF-4A13-A4EF-6533EB376B74}" type="pres">
      <dgm:prSet presAssocID="{31962D4F-4FA0-4048-A84C-A6BE1C7D136A}" presName="negativeSpace" presStyleCnt="0"/>
      <dgm:spPr/>
    </dgm:pt>
    <dgm:pt modelId="{658C1422-7917-4017-A249-77518F030039}" type="pres">
      <dgm:prSet presAssocID="{31962D4F-4FA0-4048-A84C-A6BE1C7D136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B70B104-1FBF-49F5-BAC1-A6B09F92D925}" srcId="{C3F6429C-FCC1-4B4E-B832-6BB9CC1CBB85}" destId="{98400A30-458A-4C64-868F-2198A839CE22}" srcOrd="1" destOrd="0" parTransId="{F503ED37-E0B2-4A03-A38E-C352B1DF4C11}" sibTransId="{99F02BBC-0D37-4BE0-BC76-1DFE1EE1AD44}"/>
    <dgm:cxn modelId="{EF929233-6B06-4A84-AC74-925B82205D99}" type="presOf" srcId="{C3F6429C-FCC1-4B4E-B832-6BB9CC1CBB85}" destId="{CAC0B038-66BA-4A1C-8760-EED444EE4263}" srcOrd="0" destOrd="0" presId="urn:microsoft.com/office/officeart/2005/8/layout/list1"/>
    <dgm:cxn modelId="{73E5AF46-9719-4812-9441-4285666AAEFE}" type="presOf" srcId="{98400A30-458A-4C64-868F-2198A839CE22}" destId="{68DEA863-D4D0-4C87-926F-D79A12463501}" srcOrd="1" destOrd="0" presId="urn:microsoft.com/office/officeart/2005/8/layout/list1"/>
    <dgm:cxn modelId="{78D66152-EC31-4051-A488-D28FD54C7586}" type="presOf" srcId="{685B2604-53A5-4EE6-8986-9F2475D0AD31}" destId="{62FD2BE1-7E8B-42F2-A3E9-09C0F50C9186}" srcOrd="1" destOrd="0" presId="urn:microsoft.com/office/officeart/2005/8/layout/list1"/>
    <dgm:cxn modelId="{96BAED78-77DD-4A1D-8570-736B44424FE3}" type="presOf" srcId="{31962D4F-4FA0-4048-A84C-A6BE1C7D136A}" destId="{5B8A3542-0CDD-4640-B0F9-C9C739DB4B1E}" srcOrd="0" destOrd="0" presId="urn:microsoft.com/office/officeart/2005/8/layout/list1"/>
    <dgm:cxn modelId="{09898387-F065-416F-AD96-7FD88410C3B3}" type="presOf" srcId="{685B2604-53A5-4EE6-8986-9F2475D0AD31}" destId="{0E6B60A4-A5B7-41CB-BC4A-606616D73672}" srcOrd="0" destOrd="0" presId="urn:microsoft.com/office/officeart/2005/8/layout/list1"/>
    <dgm:cxn modelId="{471378A9-C64C-4754-877F-FDFCA0FB134B}" type="presOf" srcId="{31962D4F-4FA0-4048-A84C-A6BE1C7D136A}" destId="{652DEA53-E674-4683-98CD-82C05992DDB8}" srcOrd="1" destOrd="0" presId="urn:microsoft.com/office/officeart/2005/8/layout/list1"/>
    <dgm:cxn modelId="{86E36BB9-C086-4D9A-B57D-FD5CAC4D92BB}" type="presOf" srcId="{98400A30-458A-4C64-868F-2198A839CE22}" destId="{819FDEB8-C8CE-49C3-9959-C67336153679}" srcOrd="0" destOrd="0" presId="urn:microsoft.com/office/officeart/2005/8/layout/list1"/>
    <dgm:cxn modelId="{805589C4-9173-47D4-A67D-F27141F3AAEB}" srcId="{C3F6429C-FCC1-4B4E-B832-6BB9CC1CBB85}" destId="{685B2604-53A5-4EE6-8986-9F2475D0AD31}" srcOrd="0" destOrd="0" parTransId="{2DDA2FFF-EE7B-484A-B866-CC822D56A9AB}" sibTransId="{85B0668B-CE96-43DE-B798-19DF9D774093}"/>
    <dgm:cxn modelId="{D75298CD-7FB6-4DD6-ADC9-EAB709A586B5}" srcId="{C3F6429C-FCC1-4B4E-B832-6BB9CC1CBB85}" destId="{31962D4F-4FA0-4048-A84C-A6BE1C7D136A}" srcOrd="2" destOrd="0" parTransId="{54AE13EF-0F06-4B22-B4CA-04735DCFFD27}" sibTransId="{1622ABE1-646C-48C7-9D57-7E457C3421BB}"/>
    <dgm:cxn modelId="{DE6F881A-554A-4305-BF10-F9E8BE4B927D}" type="presParOf" srcId="{CAC0B038-66BA-4A1C-8760-EED444EE4263}" destId="{3CFEFF05-7076-407D-8404-A5415C8D8AC8}" srcOrd="0" destOrd="0" presId="urn:microsoft.com/office/officeart/2005/8/layout/list1"/>
    <dgm:cxn modelId="{3AD6B345-2DF5-4E01-B51B-4CFB350A5AEF}" type="presParOf" srcId="{3CFEFF05-7076-407D-8404-A5415C8D8AC8}" destId="{0E6B60A4-A5B7-41CB-BC4A-606616D73672}" srcOrd="0" destOrd="0" presId="urn:microsoft.com/office/officeart/2005/8/layout/list1"/>
    <dgm:cxn modelId="{3D0A80F7-6EBB-4479-B3AD-F1A8BEC898AE}" type="presParOf" srcId="{3CFEFF05-7076-407D-8404-A5415C8D8AC8}" destId="{62FD2BE1-7E8B-42F2-A3E9-09C0F50C9186}" srcOrd="1" destOrd="0" presId="urn:microsoft.com/office/officeart/2005/8/layout/list1"/>
    <dgm:cxn modelId="{B014972E-4282-4475-82CE-77478167818A}" type="presParOf" srcId="{CAC0B038-66BA-4A1C-8760-EED444EE4263}" destId="{9589086E-1553-45C6-A7A0-0669045E323F}" srcOrd="1" destOrd="0" presId="urn:microsoft.com/office/officeart/2005/8/layout/list1"/>
    <dgm:cxn modelId="{AD1AFB5F-2B7C-4931-B92F-007DFAE812C2}" type="presParOf" srcId="{CAC0B038-66BA-4A1C-8760-EED444EE4263}" destId="{52E3D03B-92AE-490F-941F-13F48A6096C4}" srcOrd="2" destOrd="0" presId="urn:microsoft.com/office/officeart/2005/8/layout/list1"/>
    <dgm:cxn modelId="{95EAC79E-1BBA-464C-847E-D38DDD6C2D1C}" type="presParOf" srcId="{CAC0B038-66BA-4A1C-8760-EED444EE4263}" destId="{9311BBA7-808F-4F5E-9DF1-004AE66D3D26}" srcOrd="3" destOrd="0" presId="urn:microsoft.com/office/officeart/2005/8/layout/list1"/>
    <dgm:cxn modelId="{75E8C8AC-6C9A-4C2B-8F9D-45090BF923F3}" type="presParOf" srcId="{CAC0B038-66BA-4A1C-8760-EED444EE4263}" destId="{265B4374-5345-4544-B778-5D2F7C847D36}" srcOrd="4" destOrd="0" presId="urn:microsoft.com/office/officeart/2005/8/layout/list1"/>
    <dgm:cxn modelId="{4282A053-8366-4881-A8A1-A52D99E542C2}" type="presParOf" srcId="{265B4374-5345-4544-B778-5D2F7C847D36}" destId="{819FDEB8-C8CE-49C3-9959-C67336153679}" srcOrd="0" destOrd="0" presId="urn:microsoft.com/office/officeart/2005/8/layout/list1"/>
    <dgm:cxn modelId="{5623F7A8-20A6-4EDF-8CE1-4C8D20E43746}" type="presParOf" srcId="{265B4374-5345-4544-B778-5D2F7C847D36}" destId="{68DEA863-D4D0-4C87-926F-D79A12463501}" srcOrd="1" destOrd="0" presId="urn:microsoft.com/office/officeart/2005/8/layout/list1"/>
    <dgm:cxn modelId="{A882384D-17DE-472E-9D6C-368B071C5918}" type="presParOf" srcId="{CAC0B038-66BA-4A1C-8760-EED444EE4263}" destId="{2C7CA43D-910B-45C9-B017-62C20221B87C}" srcOrd="5" destOrd="0" presId="urn:microsoft.com/office/officeart/2005/8/layout/list1"/>
    <dgm:cxn modelId="{35126748-2992-43C2-BCB8-BF87C26077DA}" type="presParOf" srcId="{CAC0B038-66BA-4A1C-8760-EED444EE4263}" destId="{FF93C2AD-D958-49F5-9676-B14EDB7B26F0}" srcOrd="6" destOrd="0" presId="urn:microsoft.com/office/officeart/2005/8/layout/list1"/>
    <dgm:cxn modelId="{9BA4AB87-63B6-4B2E-9466-2D94C810A361}" type="presParOf" srcId="{CAC0B038-66BA-4A1C-8760-EED444EE4263}" destId="{DCDB7E0D-515C-4FE7-9A50-F74D9D7F556D}" srcOrd="7" destOrd="0" presId="urn:microsoft.com/office/officeart/2005/8/layout/list1"/>
    <dgm:cxn modelId="{F0399642-3C2B-4215-855D-2DB6B9D5ABA5}" type="presParOf" srcId="{CAC0B038-66BA-4A1C-8760-EED444EE4263}" destId="{1F1C9FBE-4694-4B8A-B302-20FB5A6EB69A}" srcOrd="8" destOrd="0" presId="urn:microsoft.com/office/officeart/2005/8/layout/list1"/>
    <dgm:cxn modelId="{8A33F661-C2FF-4937-BF52-43DF09A5E2F6}" type="presParOf" srcId="{1F1C9FBE-4694-4B8A-B302-20FB5A6EB69A}" destId="{5B8A3542-0CDD-4640-B0F9-C9C739DB4B1E}" srcOrd="0" destOrd="0" presId="urn:microsoft.com/office/officeart/2005/8/layout/list1"/>
    <dgm:cxn modelId="{64D5D68B-9EEC-4F60-AD85-8B4C7E6A5712}" type="presParOf" srcId="{1F1C9FBE-4694-4B8A-B302-20FB5A6EB69A}" destId="{652DEA53-E674-4683-98CD-82C05992DDB8}" srcOrd="1" destOrd="0" presId="urn:microsoft.com/office/officeart/2005/8/layout/list1"/>
    <dgm:cxn modelId="{9E6F98C1-9DD1-41B6-A10A-CAA69F9478F6}" type="presParOf" srcId="{CAC0B038-66BA-4A1C-8760-EED444EE4263}" destId="{2335A70E-EBDF-4A13-A4EF-6533EB376B74}" srcOrd="9" destOrd="0" presId="urn:microsoft.com/office/officeart/2005/8/layout/list1"/>
    <dgm:cxn modelId="{73BA83B8-FD63-4EBA-BB57-65FB121CAE9F}" type="presParOf" srcId="{CAC0B038-66BA-4A1C-8760-EED444EE4263}" destId="{658C1422-7917-4017-A249-77518F03003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FF0E2B-E0D6-47A5-A010-606C139D427E}" type="doc">
      <dgm:prSet loTypeId="urn:microsoft.com/office/officeart/2008/layout/VerticalCurv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E1A4CF9C-68BF-4C5D-AB28-8832B214C251}">
      <dgm:prSet phldrT="[Text]"/>
      <dgm:spPr/>
      <dgm:t>
        <a:bodyPr/>
        <a:lstStyle/>
        <a:p>
          <a:r>
            <a:rPr lang="en-IN"/>
            <a:t>C/C++ programming proficiency</a:t>
          </a:r>
        </a:p>
      </dgm:t>
    </dgm:pt>
    <dgm:pt modelId="{15FF2AA7-E6EE-41A4-AFFB-1CF0D70C79F9}" type="parTrans" cxnId="{FA242AEC-E6E9-4275-BA05-88BDD629CF27}">
      <dgm:prSet/>
      <dgm:spPr/>
      <dgm:t>
        <a:bodyPr/>
        <a:lstStyle/>
        <a:p>
          <a:endParaRPr lang="en-IN"/>
        </a:p>
      </dgm:t>
    </dgm:pt>
    <dgm:pt modelId="{9A0745BB-6E91-4FE7-BA48-2B31DDB4F64D}" type="sibTrans" cxnId="{FA242AEC-E6E9-4275-BA05-88BDD629CF27}">
      <dgm:prSet/>
      <dgm:spPr/>
      <dgm:t>
        <a:bodyPr/>
        <a:lstStyle/>
        <a:p>
          <a:endParaRPr lang="en-IN"/>
        </a:p>
      </dgm:t>
    </dgm:pt>
    <dgm:pt modelId="{17231C93-AB05-432A-829E-A0B48E6626F7}">
      <dgm:prSet phldrT="[Text]"/>
      <dgm:spPr/>
      <dgm:t>
        <a:bodyPr/>
        <a:lstStyle/>
        <a:p>
          <a:r>
            <a:rPr lang="en-IN"/>
            <a:t>Computer Architecture</a:t>
          </a:r>
        </a:p>
      </dgm:t>
    </dgm:pt>
    <dgm:pt modelId="{A7338B48-02D0-4878-A762-E8FB55AE5B8B}" type="parTrans" cxnId="{B812F86E-2567-4BEB-8543-C658F17E882E}">
      <dgm:prSet/>
      <dgm:spPr/>
      <dgm:t>
        <a:bodyPr/>
        <a:lstStyle/>
        <a:p>
          <a:endParaRPr lang="en-IN"/>
        </a:p>
      </dgm:t>
    </dgm:pt>
    <dgm:pt modelId="{452FF16B-47CF-4133-BB82-34B1E54D6F64}" type="sibTrans" cxnId="{B812F86E-2567-4BEB-8543-C658F17E882E}">
      <dgm:prSet/>
      <dgm:spPr/>
      <dgm:t>
        <a:bodyPr/>
        <a:lstStyle/>
        <a:p>
          <a:endParaRPr lang="en-IN"/>
        </a:p>
      </dgm:t>
    </dgm:pt>
    <dgm:pt modelId="{447757AD-7B66-41F5-96F7-3320394C4794}">
      <dgm:prSet phldrT="[Text]"/>
      <dgm:spPr/>
      <dgm:t>
        <a:bodyPr/>
        <a:lstStyle/>
        <a:p>
          <a:r>
            <a:rPr lang="en-IN"/>
            <a:t>Data Structures</a:t>
          </a:r>
        </a:p>
      </dgm:t>
    </dgm:pt>
    <dgm:pt modelId="{18D265CA-5490-43D2-B612-BD2F60D9A8EB}" type="parTrans" cxnId="{C535F99F-DC74-4F12-82DA-C84E1257E2AB}">
      <dgm:prSet/>
      <dgm:spPr/>
      <dgm:t>
        <a:bodyPr/>
        <a:lstStyle/>
        <a:p>
          <a:endParaRPr lang="en-IN"/>
        </a:p>
      </dgm:t>
    </dgm:pt>
    <dgm:pt modelId="{0306E53E-DC9E-464D-8EB8-4908FC1770B8}" type="sibTrans" cxnId="{C535F99F-DC74-4F12-82DA-C84E1257E2AB}">
      <dgm:prSet/>
      <dgm:spPr/>
      <dgm:t>
        <a:bodyPr/>
        <a:lstStyle/>
        <a:p>
          <a:endParaRPr lang="en-IN"/>
        </a:p>
      </dgm:t>
    </dgm:pt>
    <dgm:pt modelId="{679EF21C-4964-46EA-B996-983A580D4E0B}" type="pres">
      <dgm:prSet presAssocID="{A0FF0E2B-E0D6-47A5-A010-606C139D427E}" presName="Name0" presStyleCnt="0">
        <dgm:presLayoutVars>
          <dgm:chMax val="7"/>
          <dgm:chPref val="7"/>
          <dgm:dir/>
        </dgm:presLayoutVars>
      </dgm:prSet>
      <dgm:spPr/>
    </dgm:pt>
    <dgm:pt modelId="{79CAB0F8-961A-4850-9BD9-C28090DC0754}" type="pres">
      <dgm:prSet presAssocID="{A0FF0E2B-E0D6-47A5-A010-606C139D427E}" presName="Name1" presStyleCnt="0"/>
      <dgm:spPr/>
    </dgm:pt>
    <dgm:pt modelId="{821CC596-2EAF-4E14-A127-E13DC632DAE8}" type="pres">
      <dgm:prSet presAssocID="{A0FF0E2B-E0D6-47A5-A010-606C139D427E}" presName="cycle" presStyleCnt="0"/>
      <dgm:spPr/>
    </dgm:pt>
    <dgm:pt modelId="{DCDF1028-CE6C-4EE4-956B-F6D04E7DBFB2}" type="pres">
      <dgm:prSet presAssocID="{A0FF0E2B-E0D6-47A5-A010-606C139D427E}" presName="srcNode" presStyleLbl="node1" presStyleIdx="0" presStyleCnt="3"/>
      <dgm:spPr/>
    </dgm:pt>
    <dgm:pt modelId="{4A048F0E-72CC-425E-AEAA-C899F9FF7347}" type="pres">
      <dgm:prSet presAssocID="{A0FF0E2B-E0D6-47A5-A010-606C139D427E}" presName="conn" presStyleLbl="parChTrans1D2" presStyleIdx="0" presStyleCnt="1"/>
      <dgm:spPr/>
    </dgm:pt>
    <dgm:pt modelId="{070E8F20-0DAF-4BC3-86EB-4C9A8C37FBED}" type="pres">
      <dgm:prSet presAssocID="{A0FF0E2B-E0D6-47A5-A010-606C139D427E}" presName="extraNode" presStyleLbl="node1" presStyleIdx="0" presStyleCnt="3"/>
      <dgm:spPr/>
    </dgm:pt>
    <dgm:pt modelId="{C7F70C85-AE03-4601-AB5E-374E36F2003C}" type="pres">
      <dgm:prSet presAssocID="{A0FF0E2B-E0D6-47A5-A010-606C139D427E}" presName="dstNode" presStyleLbl="node1" presStyleIdx="0" presStyleCnt="3"/>
      <dgm:spPr/>
    </dgm:pt>
    <dgm:pt modelId="{D3A748C9-374F-4052-A703-7B317CC5BA28}" type="pres">
      <dgm:prSet presAssocID="{E1A4CF9C-68BF-4C5D-AB28-8832B214C251}" presName="text_1" presStyleLbl="node1" presStyleIdx="0" presStyleCnt="3" custLinFactNeighborX="606" custLinFactNeighborY="466">
        <dgm:presLayoutVars>
          <dgm:bulletEnabled val="1"/>
        </dgm:presLayoutVars>
      </dgm:prSet>
      <dgm:spPr/>
    </dgm:pt>
    <dgm:pt modelId="{0533B50D-463F-4512-8DDB-229AAB97FB19}" type="pres">
      <dgm:prSet presAssocID="{E1A4CF9C-68BF-4C5D-AB28-8832B214C251}" presName="accent_1" presStyleCnt="0"/>
      <dgm:spPr/>
    </dgm:pt>
    <dgm:pt modelId="{F3848DEB-A0BE-4E95-9078-088E69A1D65C}" type="pres">
      <dgm:prSet presAssocID="{E1A4CF9C-68BF-4C5D-AB28-8832B214C251}" presName="accentRepeatNode" presStyleLbl="solidFgAcc1" presStyleIdx="0" presStyleCnt="3"/>
      <dgm:spPr/>
    </dgm:pt>
    <dgm:pt modelId="{98C0BE8E-1A5A-4B05-A266-3EFD50F6D32B}" type="pres">
      <dgm:prSet presAssocID="{17231C93-AB05-432A-829E-A0B48E6626F7}" presName="text_2" presStyleLbl="node1" presStyleIdx="1" presStyleCnt="3">
        <dgm:presLayoutVars>
          <dgm:bulletEnabled val="1"/>
        </dgm:presLayoutVars>
      </dgm:prSet>
      <dgm:spPr/>
    </dgm:pt>
    <dgm:pt modelId="{B29768A8-5952-42CD-903A-96752F091EFF}" type="pres">
      <dgm:prSet presAssocID="{17231C93-AB05-432A-829E-A0B48E6626F7}" presName="accent_2" presStyleCnt="0"/>
      <dgm:spPr/>
    </dgm:pt>
    <dgm:pt modelId="{1363771C-4034-4AD7-B4FC-7EF62F34FF70}" type="pres">
      <dgm:prSet presAssocID="{17231C93-AB05-432A-829E-A0B48E6626F7}" presName="accentRepeatNode" presStyleLbl="solidFgAcc1" presStyleIdx="1" presStyleCnt="3"/>
      <dgm:spPr/>
    </dgm:pt>
    <dgm:pt modelId="{C035CCDC-33AA-49D1-BC78-BF4313034BE5}" type="pres">
      <dgm:prSet presAssocID="{447757AD-7B66-41F5-96F7-3320394C4794}" presName="text_3" presStyleLbl="node1" presStyleIdx="2" presStyleCnt="3">
        <dgm:presLayoutVars>
          <dgm:bulletEnabled val="1"/>
        </dgm:presLayoutVars>
      </dgm:prSet>
      <dgm:spPr/>
    </dgm:pt>
    <dgm:pt modelId="{1FD07E32-45A5-48F6-A677-8D9E8A505FEA}" type="pres">
      <dgm:prSet presAssocID="{447757AD-7B66-41F5-96F7-3320394C4794}" presName="accent_3" presStyleCnt="0"/>
      <dgm:spPr/>
    </dgm:pt>
    <dgm:pt modelId="{F4098909-9C9E-48F0-9DFE-91B40A723BC3}" type="pres">
      <dgm:prSet presAssocID="{447757AD-7B66-41F5-96F7-3320394C4794}" presName="accentRepeatNode" presStyleLbl="solidFgAcc1" presStyleIdx="2" presStyleCnt="3"/>
      <dgm:spPr/>
    </dgm:pt>
  </dgm:ptLst>
  <dgm:cxnLst>
    <dgm:cxn modelId="{B812F86E-2567-4BEB-8543-C658F17E882E}" srcId="{A0FF0E2B-E0D6-47A5-A010-606C139D427E}" destId="{17231C93-AB05-432A-829E-A0B48E6626F7}" srcOrd="1" destOrd="0" parTransId="{A7338B48-02D0-4878-A762-E8FB55AE5B8B}" sibTransId="{452FF16B-47CF-4133-BB82-34B1E54D6F64}"/>
    <dgm:cxn modelId="{07A5584F-6A06-4A84-A0A2-6A589752041F}" type="presOf" srcId="{447757AD-7B66-41F5-96F7-3320394C4794}" destId="{C035CCDC-33AA-49D1-BC78-BF4313034BE5}" srcOrd="0" destOrd="0" presId="urn:microsoft.com/office/officeart/2008/layout/VerticalCurvedList"/>
    <dgm:cxn modelId="{00424151-0769-4B5F-82F6-B3C4F6C9648D}" type="presOf" srcId="{9A0745BB-6E91-4FE7-BA48-2B31DDB4F64D}" destId="{4A048F0E-72CC-425E-AEAA-C899F9FF7347}" srcOrd="0" destOrd="0" presId="urn:microsoft.com/office/officeart/2008/layout/VerticalCurvedList"/>
    <dgm:cxn modelId="{A533F679-7C47-473B-9C19-526F652CA43C}" type="presOf" srcId="{E1A4CF9C-68BF-4C5D-AB28-8832B214C251}" destId="{D3A748C9-374F-4052-A703-7B317CC5BA28}" srcOrd="0" destOrd="0" presId="urn:microsoft.com/office/officeart/2008/layout/VerticalCurvedList"/>
    <dgm:cxn modelId="{C535F99F-DC74-4F12-82DA-C84E1257E2AB}" srcId="{A0FF0E2B-E0D6-47A5-A010-606C139D427E}" destId="{447757AD-7B66-41F5-96F7-3320394C4794}" srcOrd="2" destOrd="0" parTransId="{18D265CA-5490-43D2-B612-BD2F60D9A8EB}" sibTransId="{0306E53E-DC9E-464D-8EB8-4908FC1770B8}"/>
    <dgm:cxn modelId="{A580D7E3-38D1-4A39-B67D-B506280D5D53}" type="presOf" srcId="{A0FF0E2B-E0D6-47A5-A010-606C139D427E}" destId="{679EF21C-4964-46EA-B996-983A580D4E0B}" srcOrd="0" destOrd="0" presId="urn:microsoft.com/office/officeart/2008/layout/VerticalCurvedList"/>
    <dgm:cxn modelId="{FA242AEC-E6E9-4275-BA05-88BDD629CF27}" srcId="{A0FF0E2B-E0D6-47A5-A010-606C139D427E}" destId="{E1A4CF9C-68BF-4C5D-AB28-8832B214C251}" srcOrd="0" destOrd="0" parTransId="{15FF2AA7-E6EE-41A4-AFFB-1CF0D70C79F9}" sibTransId="{9A0745BB-6E91-4FE7-BA48-2B31DDB4F64D}"/>
    <dgm:cxn modelId="{B9E857ED-FC42-4682-B45C-D879B9CA9E08}" type="presOf" srcId="{17231C93-AB05-432A-829E-A0B48E6626F7}" destId="{98C0BE8E-1A5A-4B05-A266-3EFD50F6D32B}" srcOrd="0" destOrd="0" presId="urn:microsoft.com/office/officeart/2008/layout/VerticalCurvedList"/>
    <dgm:cxn modelId="{86C16B00-3057-48FF-B12A-B085F1DDC606}" type="presParOf" srcId="{679EF21C-4964-46EA-B996-983A580D4E0B}" destId="{79CAB0F8-961A-4850-9BD9-C28090DC0754}" srcOrd="0" destOrd="0" presId="urn:microsoft.com/office/officeart/2008/layout/VerticalCurvedList"/>
    <dgm:cxn modelId="{01DAB394-6D90-4DEA-B548-99041683ACE8}" type="presParOf" srcId="{79CAB0F8-961A-4850-9BD9-C28090DC0754}" destId="{821CC596-2EAF-4E14-A127-E13DC632DAE8}" srcOrd="0" destOrd="0" presId="urn:microsoft.com/office/officeart/2008/layout/VerticalCurvedList"/>
    <dgm:cxn modelId="{684708A9-FE68-4D1B-B282-44BBCF7524AC}" type="presParOf" srcId="{821CC596-2EAF-4E14-A127-E13DC632DAE8}" destId="{DCDF1028-CE6C-4EE4-956B-F6D04E7DBFB2}" srcOrd="0" destOrd="0" presId="urn:microsoft.com/office/officeart/2008/layout/VerticalCurvedList"/>
    <dgm:cxn modelId="{8968F3D7-C7DB-4432-851B-CE8FFE601230}" type="presParOf" srcId="{821CC596-2EAF-4E14-A127-E13DC632DAE8}" destId="{4A048F0E-72CC-425E-AEAA-C899F9FF7347}" srcOrd="1" destOrd="0" presId="urn:microsoft.com/office/officeart/2008/layout/VerticalCurvedList"/>
    <dgm:cxn modelId="{1DF2A9B3-03FB-4487-A153-DEDC45EAAD78}" type="presParOf" srcId="{821CC596-2EAF-4E14-A127-E13DC632DAE8}" destId="{070E8F20-0DAF-4BC3-86EB-4C9A8C37FBED}" srcOrd="2" destOrd="0" presId="urn:microsoft.com/office/officeart/2008/layout/VerticalCurvedList"/>
    <dgm:cxn modelId="{695FCFDC-C152-4E8D-833F-10C4AF37A9D0}" type="presParOf" srcId="{821CC596-2EAF-4E14-A127-E13DC632DAE8}" destId="{C7F70C85-AE03-4601-AB5E-374E36F2003C}" srcOrd="3" destOrd="0" presId="urn:microsoft.com/office/officeart/2008/layout/VerticalCurvedList"/>
    <dgm:cxn modelId="{FD9AFF15-BE2D-4F18-B368-89EA35462F1D}" type="presParOf" srcId="{79CAB0F8-961A-4850-9BD9-C28090DC0754}" destId="{D3A748C9-374F-4052-A703-7B317CC5BA28}" srcOrd="1" destOrd="0" presId="urn:microsoft.com/office/officeart/2008/layout/VerticalCurvedList"/>
    <dgm:cxn modelId="{227584B0-4CA2-4C30-A9A4-461E9C3E15ED}" type="presParOf" srcId="{79CAB0F8-961A-4850-9BD9-C28090DC0754}" destId="{0533B50D-463F-4512-8DDB-229AAB97FB19}" srcOrd="2" destOrd="0" presId="urn:microsoft.com/office/officeart/2008/layout/VerticalCurvedList"/>
    <dgm:cxn modelId="{DD28D4D2-486D-43CA-95D8-A6DF459B3D01}" type="presParOf" srcId="{0533B50D-463F-4512-8DDB-229AAB97FB19}" destId="{F3848DEB-A0BE-4E95-9078-088E69A1D65C}" srcOrd="0" destOrd="0" presId="urn:microsoft.com/office/officeart/2008/layout/VerticalCurvedList"/>
    <dgm:cxn modelId="{1A9F60EE-E100-4684-AFC0-F7C803FFA502}" type="presParOf" srcId="{79CAB0F8-961A-4850-9BD9-C28090DC0754}" destId="{98C0BE8E-1A5A-4B05-A266-3EFD50F6D32B}" srcOrd="3" destOrd="0" presId="urn:microsoft.com/office/officeart/2008/layout/VerticalCurvedList"/>
    <dgm:cxn modelId="{CFDD51AE-7826-4A42-BFFC-717683B5D80B}" type="presParOf" srcId="{79CAB0F8-961A-4850-9BD9-C28090DC0754}" destId="{B29768A8-5952-42CD-903A-96752F091EFF}" srcOrd="4" destOrd="0" presId="urn:microsoft.com/office/officeart/2008/layout/VerticalCurvedList"/>
    <dgm:cxn modelId="{C0F7874D-726F-442F-9EDD-AA74558F5AEF}" type="presParOf" srcId="{B29768A8-5952-42CD-903A-96752F091EFF}" destId="{1363771C-4034-4AD7-B4FC-7EF62F34FF70}" srcOrd="0" destOrd="0" presId="urn:microsoft.com/office/officeart/2008/layout/VerticalCurvedList"/>
    <dgm:cxn modelId="{D97EF735-D630-4188-904F-98E32CE3D920}" type="presParOf" srcId="{79CAB0F8-961A-4850-9BD9-C28090DC0754}" destId="{C035CCDC-33AA-49D1-BC78-BF4313034BE5}" srcOrd="5" destOrd="0" presId="urn:microsoft.com/office/officeart/2008/layout/VerticalCurvedList"/>
    <dgm:cxn modelId="{20EE21C0-9592-4A1F-804E-38AB3C57E01C}" type="presParOf" srcId="{79CAB0F8-961A-4850-9BD9-C28090DC0754}" destId="{1FD07E32-45A5-48F6-A677-8D9E8A505FEA}" srcOrd="6" destOrd="0" presId="urn:microsoft.com/office/officeart/2008/layout/VerticalCurvedList"/>
    <dgm:cxn modelId="{D47900BA-0743-4478-9D61-0567F4BA08B0}" type="presParOf" srcId="{1FD07E32-45A5-48F6-A677-8D9E8A505FEA}" destId="{F4098909-9C9E-48F0-9DFE-91B40A723BC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BB9B02-BC13-48FD-A48E-591B4681AD67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39E75330-8A8B-4D36-99AA-CA42C49E6E08}">
      <dgm:prSet phldrT="[Text]"/>
      <dgm:spPr/>
      <dgm:t>
        <a:bodyPr/>
        <a:lstStyle/>
        <a:p>
          <a:r>
            <a:rPr lang="en-IN"/>
            <a:t>HPC and server</a:t>
          </a:r>
        </a:p>
      </dgm:t>
    </dgm:pt>
    <dgm:pt modelId="{09A4018B-825A-47BA-A42B-B688814B4FB6}" type="parTrans" cxnId="{FF671A3B-2DF1-487D-9899-0C9BC4C63C8C}">
      <dgm:prSet/>
      <dgm:spPr/>
      <dgm:t>
        <a:bodyPr/>
        <a:lstStyle/>
        <a:p>
          <a:endParaRPr lang="en-IN"/>
        </a:p>
      </dgm:t>
    </dgm:pt>
    <dgm:pt modelId="{EB1F3014-9B0D-455E-869D-FA1ECED97425}" type="sibTrans" cxnId="{FF671A3B-2DF1-487D-9899-0C9BC4C63C8C}">
      <dgm:prSet/>
      <dgm:spPr/>
      <dgm:t>
        <a:bodyPr/>
        <a:lstStyle/>
        <a:p>
          <a:endParaRPr lang="en-IN"/>
        </a:p>
      </dgm:t>
    </dgm:pt>
    <dgm:pt modelId="{B4A647CA-AC44-4EF5-80FB-28EE6D4C056D}">
      <dgm:prSet phldrT="[Text]"/>
      <dgm:spPr/>
      <dgm:t>
        <a:bodyPr/>
        <a:lstStyle/>
        <a:p>
          <a:r>
            <a:rPr lang="en-IN"/>
            <a:t>Desktop/laptop</a:t>
          </a:r>
        </a:p>
      </dgm:t>
    </dgm:pt>
    <dgm:pt modelId="{23C3E72F-AE39-455E-A85A-77337CF5BA7E}" type="parTrans" cxnId="{336F19C7-46CC-43A2-88DA-24AD8895DD08}">
      <dgm:prSet/>
      <dgm:spPr/>
      <dgm:t>
        <a:bodyPr/>
        <a:lstStyle/>
        <a:p>
          <a:endParaRPr lang="en-IN"/>
        </a:p>
      </dgm:t>
    </dgm:pt>
    <dgm:pt modelId="{1637399E-AAE7-4564-B159-2C4FC27BB21C}" type="sibTrans" cxnId="{336F19C7-46CC-43A2-88DA-24AD8895DD08}">
      <dgm:prSet/>
      <dgm:spPr/>
      <dgm:t>
        <a:bodyPr/>
        <a:lstStyle/>
        <a:p>
          <a:endParaRPr lang="en-IN"/>
        </a:p>
      </dgm:t>
    </dgm:pt>
    <dgm:pt modelId="{F51B0A14-4A97-478E-8CBC-513CA498C104}">
      <dgm:prSet phldrT="[Text]"/>
      <dgm:spPr/>
      <dgm:t>
        <a:bodyPr/>
        <a:lstStyle/>
        <a:p>
          <a:r>
            <a:rPr lang="en-IN"/>
            <a:t>Mobile </a:t>
          </a:r>
        </a:p>
      </dgm:t>
    </dgm:pt>
    <dgm:pt modelId="{F2ECD4E9-F5B0-4069-A518-C86B8B8FD4A4}" type="parTrans" cxnId="{4762876A-C4FC-4626-895B-72DB15A12D62}">
      <dgm:prSet/>
      <dgm:spPr/>
      <dgm:t>
        <a:bodyPr/>
        <a:lstStyle/>
        <a:p>
          <a:endParaRPr lang="en-IN"/>
        </a:p>
      </dgm:t>
    </dgm:pt>
    <dgm:pt modelId="{985C3BEC-5BBE-452C-9873-00D5E51F28CD}" type="sibTrans" cxnId="{4762876A-C4FC-4626-895B-72DB15A12D62}">
      <dgm:prSet/>
      <dgm:spPr/>
      <dgm:t>
        <a:bodyPr/>
        <a:lstStyle/>
        <a:p>
          <a:endParaRPr lang="en-IN"/>
        </a:p>
      </dgm:t>
    </dgm:pt>
    <dgm:pt modelId="{A3AF519A-42E4-4C12-8A8E-74E2C9582108}" type="pres">
      <dgm:prSet presAssocID="{CEBB9B02-BC13-48FD-A48E-591B4681AD67}" presName="compositeShape" presStyleCnt="0">
        <dgm:presLayoutVars>
          <dgm:dir/>
          <dgm:resizeHandles/>
        </dgm:presLayoutVars>
      </dgm:prSet>
      <dgm:spPr/>
    </dgm:pt>
    <dgm:pt modelId="{452C82B7-98DE-40B7-8ADE-1A941F8AB956}" type="pres">
      <dgm:prSet presAssocID="{CEBB9B02-BC13-48FD-A48E-591B4681AD67}" presName="pyramid" presStyleLbl="node1" presStyleIdx="0" presStyleCnt="1"/>
      <dgm:spPr/>
    </dgm:pt>
    <dgm:pt modelId="{90EEB413-EDC6-4ACB-8525-2A59CD63E70B}" type="pres">
      <dgm:prSet presAssocID="{CEBB9B02-BC13-48FD-A48E-591B4681AD67}" presName="theList" presStyleCnt="0"/>
      <dgm:spPr/>
    </dgm:pt>
    <dgm:pt modelId="{0D702417-3F27-4E8B-92FF-F480024D00F1}" type="pres">
      <dgm:prSet presAssocID="{39E75330-8A8B-4D36-99AA-CA42C49E6E08}" presName="aNode" presStyleLbl="fgAcc1" presStyleIdx="0" presStyleCnt="3">
        <dgm:presLayoutVars>
          <dgm:bulletEnabled val="1"/>
        </dgm:presLayoutVars>
      </dgm:prSet>
      <dgm:spPr/>
    </dgm:pt>
    <dgm:pt modelId="{CB525947-13F9-4742-9F32-675C9BB7F4F5}" type="pres">
      <dgm:prSet presAssocID="{39E75330-8A8B-4D36-99AA-CA42C49E6E08}" presName="aSpace" presStyleCnt="0"/>
      <dgm:spPr/>
    </dgm:pt>
    <dgm:pt modelId="{51B94C02-AD69-41E5-9425-60639F2F018B}" type="pres">
      <dgm:prSet presAssocID="{B4A647CA-AC44-4EF5-80FB-28EE6D4C056D}" presName="aNode" presStyleLbl="fgAcc1" presStyleIdx="1" presStyleCnt="3">
        <dgm:presLayoutVars>
          <dgm:bulletEnabled val="1"/>
        </dgm:presLayoutVars>
      </dgm:prSet>
      <dgm:spPr/>
    </dgm:pt>
    <dgm:pt modelId="{930FDFFD-9EA5-4A5D-BF4C-9F7A43D2E8A2}" type="pres">
      <dgm:prSet presAssocID="{B4A647CA-AC44-4EF5-80FB-28EE6D4C056D}" presName="aSpace" presStyleCnt="0"/>
      <dgm:spPr/>
    </dgm:pt>
    <dgm:pt modelId="{0E595908-4AC4-4A2A-87F2-B96B51FC8B14}" type="pres">
      <dgm:prSet presAssocID="{F51B0A14-4A97-478E-8CBC-513CA498C104}" presName="aNode" presStyleLbl="fgAcc1" presStyleIdx="2" presStyleCnt="3">
        <dgm:presLayoutVars>
          <dgm:bulletEnabled val="1"/>
        </dgm:presLayoutVars>
      </dgm:prSet>
      <dgm:spPr/>
    </dgm:pt>
    <dgm:pt modelId="{808E3696-B068-4241-84E6-425EF77508C0}" type="pres">
      <dgm:prSet presAssocID="{F51B0A14-4A97-478E-8CBC-513CA498C104}" presName="aSpace" presStyleCnt="0"/>
      <dgm:spPr/>
    </dgm:pt>
  </dgm:ptLst>
  <dgm:cxnLst>
    <dgm:cxn modelId="{54558328-8E97-41C6-B1E9-F27080C9A1F6}" type="presOf" srcId="{CEBB9B02-BC13-48FD-A48E-591B4681AD67}" destId="{A3AF519A-42E4-4C12-8A8E-74E2C9582108}" srcOrd="0" destOrd="0" presId="urn:microsoft.com/office/officeart/2005/8/layout/pyramid2"/>
    <dgm:cxn modelId="{FF671A3B-2DF1-487D-9899-0C9BC4C63C8C}" srcId="{CEBB9B02-BC13-48FD-A48E-591B4681AD67}" destId="{39E75330-8A8B-4D36-99AA-CA42C49E6E08}" srcOrd="0" destOrd="0" parTransId="{09A4018B-825A-47BA-A42B-B688814B4FB6}" sibTransId="{EB1F3014-9B0D-455E-869D-FA1ECED97425}"/>
    <dgm:cxn modelId="{0A89B942-D36B-4D31-80DB-7FFCDC5DAF85}" type="presOf" srcId="{B4A647CA-AC44-4EF5-80FB-28EE6D4C056D}" destId="{51B94C02-AD69-41E5-9425-60639F2F018B}" srcOrd="0" destOrd="0" presId="urn:microsoft.com/office/officeart/2005/8/layout/pyramid2"/>
    <dgm:cxn modelId="{4762876A-C4FC-4626-895B-72DB15A12D62}" srcId="{CEBB9B02-BC13-48FD-A48E-591B4681AD67}" destId="{F51B0A14-4A97-478E-8CBC-513CA498C104}" srcOrd="2" destOrd="0" parTransId="{F2ECD4E9-F5B0-4069-A518-C86B8B8FD4A4}" sibTransId="{985C3BEC-5BBE-452C-9873-00D5E51F28CD}"/>
    <dgm:cxn modelId="{CA3EE381-2B25-41E3-9C95-FB50E97AFF3A}" type="presOf" srcId="{39E75330-8A8B-4D36-99AA-CA42C49E6E08}" destId="{0D702417-3F27-4E8B-92FF-F480024D00F1}" srcOrd="0" destOrd="0" presId="urn:microsoft.com/office/officeart/2005/8/layout/pyramid2"/>
    <dgm:cxn modelId="{32AFDFA5-A37B-45D8-BC50-4348E9FD9A25}" type="presOf" srcId="{F51B0A14-4A97-478E-8CBC-513CA498C104}" destId="{0E595908-4AC4-4A2A-87F2-B96B51FC8B14}" srcOrd="0" destOrd="0" presId="urn:microsoft.com/office/officeart/2005/8/layout/pyramid2"/>
    <dgm:cxn modelId="{336F19C7-46CC-43A2-88DA-24AD8895DD08}" srcId="{CEBB9B02-BC13-48FD-A48E-591B4681AD67}" destId="{B4A647CA-AC44-4EF5-80FB-28EE6D4C056D}" srcOrd="1" destOrd="0" parTransId="{23C3E72F-AE39-455E-A85A-77337CF5BA7E}" sibTransId="{1637399E-AAE7-4564-B159-2C4FC27BB21C}"/>
    <dgm:cxn modelId="{C11F6D33-F19B-43D6-8946-DA897850EE3C}" type="presParOf" srcId="{A3AF519A-42E4-4C12-8A8E-74E2C9582108}" destId="{452C82B7-98DE-40B7-8ADE-1A941F8AB956}" srcOrd="0" destOrd="0" presId="urn:microsoft.com/office/officeart/2005/8/layout/pyramid2"/>
    <dgm:cxn modelId="{B5C11E11-525E-4AF9-8856-C9CC9BA4A113}" type="presParOf" srcId="{A3AF519A-42E4-4C12-8A8E-74E2C9582108}" destId="{90EEB413-EDC6-4ACB-8525-2A59CD63E70B}" srcOrd="1" destOrd="0" presId="urn:microsoft.com/office/officeart/2005/8/layout/pyramid2"/>
    <dgm:cxn modelId="{878D7818-AB5D-4010-8FDF-B75162F60A21}" type="presParOf" srcId="{90EEB413-EDC6-4ACB-8525-2A59CD63E70B}" destId="{0D702417-3F27-4E8B-92FF-F480024D00F1}" srcOrd="0" destOrd="0" presId="urn:microsoft.com/office/officeart/2005/8/layout/pyramid2"/>
    <dgm:cxn modelId="{BFDD967A-BB5C-45A8-ACF9-7371BE2C7014}" type="presParOf" srcId="{90EEB413-EDC6-4ACB-8525-2A59CD63E70B}" destId="{CB525947-13F9-4742-9F32-675C9BB7F4F5}" srcOrd="1" destOrd="0" presId="urn:microsoft.com/office/officeart/2005/8/layout/pyramid2"/>
    <dgm:cxn modelId="{940D3AC0-8F2D-494E-B01C-6382B91B7605}" type="presParOf" srcId="{90EEB413-EDC6-4ACB-8525-2A59CD63E70B}" destId="{51B94C02-AD69-41E5-9425-60639F2F018B}" srcOrd="2" destOrd="0" presId="urn:microsoft.com/office/officeart/2005/8/layout/pyramid2"/>
    <dgm:cxn modelId="{365F2862-9101-42FE-AB38-5BBA8FA7E12B}" type="presParOf" srcId="{90EEB413-EDC6-4ACB-8525-2A59CD63E70B}" destId="{930FDFFD-9EA5-4A5D-BF4C-9F7A43D2E8A2}" srcOrd="3" destOrd="0" presId="urn:microsoft.com/office/officeart/2005/8/layout/pyramid2"/>
    <dgm:cxn modelId="{04AC0B37-4447-48BE-915B-D985625A4B3F}" type="presParOf" srcId="{90EEB413-EDC6-4ACB-8525-2A59CD63E70B}" destId="{0E595908-4AC4-4A2A-87F2-B96B51FC8B14}" srcOrd="4" destOrd="0" presId="urn:microsoft.com/office/officeart/2005/8/layout/pyramid2"/>
    <dgm:cxn modelId="{902548DB-488A-412F-97C8-BE9543FB9587}" type="presParOf" srcId="{90EEB413-EDC6-4ACB-8525-2A59CD63E70B}" destId="{808E3696-B068-4241-84E6-425EF77508C0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3D03B-92AE-490F-941F-13F48A6096C4}">
      <dsp:nvSpPr>
        <dsp:cNvPr id="0" name=""/>
        <dsp:cNvSpPr/>
      </dsp:nvSpPr>
      <dsp:spPr>
        <a:xfrm>
          <a:off x="0" y="671618"/>
          <a:ext cx="7612743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FD2BE1-7E8B-42F2-A3E9-09C0F50C9186}">
      <dsp:nvSpPr>
        <dsp:cNvPr id="0" name=""/>
        <dsp:cNvSpPr/>
      </dsp:nvSpPr>
      <dsp:spPr>
        <a:xfrm>
          <a:off x="380637" y="243578"/>
          <a:ext cx="5328920" cy="856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420" tIns="0" rIns="20142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It is a special program</a:t>
          </a:r>
        </a:p>
      </dsp:txBody>
      <dsp:txXfrm>
        <a:off x="422427" y="285368"/>
        <a:ext cx="5245340" cy="772500"/>
      </dsp:txXfrm>
    </dsp:sp>
    <dsp:sp modelId="{FF93C2AD-D958-49F5-9676-B14EDB7B26F0}">
      <dsp:nvSpPr>
        <dsp:cNvPr id="0" name=""/>
        <dsp:cNvSpPr/>
      </dsp:nvSpPr>
      <dsp:spPr>
        <a:xfrm>
          <a:off x="0" y="1987058"/>
          <a:ext cx="7612743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EA863-D4D0-4C87-926F-D79A12463501}">
      <dsp:nvSpPr>
        <dsp:cNvPr id="0" name=""/>
        <dsp:cNvSpPr/>
      </dsp:nvSpPr>
      <dsp:spPr>
        <a:xfrm>
          <a:off x="380637" y="1559018"/>
          <a:ext cx="5328920" cy="8560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420" tIns="0" rIns="20142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Can control other programs</a:t>
          </a:r>
        </a:p>
      </dsp:txBody>
      <dsp:txXfrm>
        <a:off x="422427" y="1600808"/>
        <a:ext cx="5245340" cy="772500"/>
      </dsp:txXfrm>
    </dsp:sp>
    <dsp:sp modelId="{658C1422-7917-4017-A249-77518F030039}">
      <dsp:nvSpPr>
        <dsp:cNvPr id="0" name=""/>
        <dsp:cNvSpPr/>
      </dsp:nvSpPr>
      <dsp:spPr>
        <a:xfrm>
          <a:off x="0" y="3302498"/>
          <a:ext cx="7612743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2DEA53-E674-4683-98CD-82C05992DDB8}">
      <dsp:nvSpPr>
        <dsp:cNvPr id="0" name=""/>
        <dsp:cNvSpPr/>
      </dsp:nvSpPr>
      <dsp:spPr>
        <a:xfrm>
          <a:off x="380637" y="2874458"/>
          <a:ext cx="5328920" cy="8560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420" tIns="0" rIns="20142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Exercises control over hardware </a:t>
          </a:r>
        </a:p>
      </dsp:txBody>
      <dsp:txXfrm>
        <a:off x="422427" y="2916248"/>
        <a:ext cx="5245340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48F0E-72CC-425E-AEAA-C899F9FF7347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748C9-374F-4052-A703-7B317CC5BA28}">
      <dsp:nvSpPr>
        <dsp:cNvPr id="0" name=""/>
        <dsp:cNvSpPr/>
      </dsp:nvSpPr>
      <dsp:spPr>
        <a:xfrm>
          <a:off x="663990" y="439189"/>
          <a:ext cx="9851585" cy="87026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/>
            <a:t>C/C++ programming proficiency</a:t>
          </a:r>
        </a:p>
      </dsp:txBody>
      <dsp:txXfrm>
        <a:off x="663990" y="439189"/>
        <a:ext cx="9851585" cy="870267"/>
      </dsp:txXfrm>
    </dsp:sp>
    <dsp:sp modelId="{F3848DEB-A0BE-4E95-9078-088E69A1D65C}">
      <dsp:nvSpPr>
        <dsp:cNvPr id="0" name=""/>
        <dsp:cNvSpPr/>
      </dsp:nvSpPr>
      <dsp:spPr>
        <a:xfrm>
          <a:off x="60372" y="326350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0BE8E-1A5A-4B05-A266-3EFD50F6D32B}">
      <dsp:nvSpPr>
        <dsp:cNvPr id="0" name=""/>
        <dsp:cNvSpPr/>
      </dsp:nvSpPr>
      <dsp:spPr>
        <a:xfrm>
          <a:off x="920631" y="1740535"/>
          <a:ext cx="9535243" cy="870267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/>
            <a:t>Computer Architecture</a:t>
          </a:r>
        </a:p>
      </dsp:txBody>
      <dsp:txXfrm>
        <a:off x="920631" y="1740535"/>
        <a:ext cx="9535243" cy="870267"/>
      </dsp:txXfrm>
    </dsp:sp>
    <dsp:sp modelId="{1363771C-4034-4AD7-B4FC-7EF62F34FF70}">
      <dsp:nvSpPr>
        <dsp:cNvPr id="0" name=""/>
        <dsp:cNvSpPr/>
      </dsp:nvSpPr>
      <dsp:spPr>
        <a:xfrm>
          <a:off x="376714" y="1631751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35CCDC-33AA-49D1-BC78-BF4313034BE5}">
      <dsp:nvSpPr>
        <dsp:cNvPr id="0" name=""/>
        <dsp:cNvSpPr/>
      </dsp:nvSpPr>
      <dsp:spPr>
        <a:xfrm>
          <a:off x="604289" y="3045936"/>
          <a:ext cx="9851585" cy="870267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/>
            <a:t>Data Structures</a:t>
          </a:r>
        </a:p>
      </dsp:txBody>
      <dsp:txXfrm>
        <a:off x="604289" y="3045936"/>
        <a:ext cx="9851585" cy="870267"/>
      </dsp:txXfrm>
    </dsp:sp>
    <dsp:sp modelId="{F4098909-9C9E-48F0-9DFE-91B40A723BC3}">
      <dsp:nvSpPr>
        <dsp:cNvPr id="0" name=""/>
        <dsp:cNvSpPr/>
      </dsp:nvSpPr>
      <dsp:spPr>
        <a:xfrm>
          <a:off x="60372" y="2937153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2C82B7-98DE-40B7-8ADE-1A941F8AB956}">
      <dsp:nvSpPr>
        <dsp:cNvPr id="0" name=""/>
        <dsp:cNvSpPr/>
      </dsp:nvSpPr>
      <dsp:spPr>
        <a:xfrm>
          <a:off x="948266" y="0"/>
          <a:ext cx="5418667" cy="541866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02417-3F27-4E8B-92FF-F480024D00F1}">
      <dsp:nvSpPr>
        <dsp:cNvPr id="0" name=""/>
        <dsp:cNvSpPr/>
      </dsp:nvSpPr>
      <dsp:spPr>
        <a:xfrm>
          <a:off x="3657599" y="544777"/>
          <a:ext cx="3522133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HPC and server</a:t>
          </a:r>
        </a:p>
      </dsp:txBody>
      <dsp:txXfrm>
        <a:off x="3720215" y="607393"/>
        <a:ext cx="3396901" cy="1157468"/>
      </dsp:txXfrm>
    </dsp:sp>
    <dsp:sp modelId="{51B94C02-AD69-41E5-9425-60639F2F018B}">
      <dsp:nvSpPr>
        <dsp:cNvPr id="0" name=""/>
        <dsp:cNvSpPr/>
      </dsp:nvSpPr>
      <dsp:spPr>
        <a:xfrm>
          <a:off x="3657599" y="1987814"/>
          <a:ext cx="3522133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Desktop/laptop</a:t>
          </a:r>
        </a:p>
      </dsp:txBody>
      <dsp:txXfrm>
        <a:off x="3720215" y="2050430"/>
        <a:ext cx="3396901" cy="1157468"/>
      </dsp:txXfrm>
    </dsp:sp>
    <dsp:sp modelId="{0E595908-4AC4-4A2A-87F2-B96B51FC8B14}">
      <dsp:nvSpPr>
        <dsp:cNvPr id="0" name=""/>
        <dsp:cNvSpPr/>
      </dsp:nvSpPr>
      <dsp:spPr>
        <a:xfrm>
          <a:off x="3657599" y="3430852"/>
          <a:ext cx="3522133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Mobile </a:t>
          </a:r>
        </a:p>
      </dsp:txBody>
      <dsp:txXfrm>
        <a:off x="3720215" y="3493468"/>
        <a:ext cx="3396901" cy="1157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ztechrave.com/2012/04/13/5-reasons-why-you-should-use-linux-for-your-business.html" TargetMode="External"/><Relationship Id="rId5" Type="http://schemas.openxmlformats.org/officeDocument/2006/relationships/image" Target="../media/image11.jpeg"/><Relationship Id="rId4" Type="http://schemas.openxmlformats.org/officeDocument/2006/relationships/hyperlink" Target="http://www.lffl.org/2016/07/linux-supera-2-marketshare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Open_Sourc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gall.com/first-place-png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dos.csail.mit.edu/6.828/2022/xv6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59C6F201-9216-493E-A634-E73ECB502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38CF2-E5F3-E2C5-A69D-FD2384EE7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1" b="211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: Rounded Corners 10">
            <a:extLst>
              <a:ext uri="{FF2B5EF4-FFF2-40B4-BE49-F238E27FC236}">
                <a16:creationId xmlns:a16="http://schemas.microsoft.com/office/drawing/2014/main" id="{1D3A3C7D-3C2F-4809-9061-F9D2F44E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3859952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EB794C42-3DFD-4AE5-92A3-B8F3C8721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22960" y="8305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576" y="795528"/>
            <a:ext cx="3511296" cy="3008376"/>
          </a:xfrm>
        </p:spPr>
        <p:txBody>
          <a:bodyPr>
            <a:normAutofit/>
          </a:bodyPr>
          <a:lstStyle/>
          <a:p>
            <a:r>
              <a:rPr lang="en-IN" sz="4800" dirty="0"/>
              <a:t>Chapter 1: Introduction to Operating Systems</a:t>
            </a:r>
            <a:endParaRPr lang="en-US" sz="4800" dirty="0"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576" y="3895344"/>
            <a:ext cx="3511296" cy="1773936"/>
          </a:xfrm>
        </p:spPr>
        <p:txBody>
          <a:bodyPr>
            <a:normAutofit/>
          </a:bodyPr>
          <a:lstStyle/>
          <a:p>
            <a:r>
              <a:rPr lang="en-IN" sz="3200"/>
              <a:t>Smruti R Sarangi </a:t>
            </a:r>
          </a:p>
          <a:p>
            <a:r>
              <a:rPr lang="en-IN" sz="3200"/>
              <a:t>IIT Delhi</a:t>
            </a:r>
            <a:endParaRPr lang="en-US" sz="32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225E3-4FC4-C373-1405-CF8588A3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9EA84-A7D1-EBF8-1BF5-DB63B2DB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1C8D-4F35-53DF-9CF4-A0F44EE7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HPC 0S market share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6FF312-B9B1-9B96-B413-85429AF19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077" y="1788659"/>
            <a:ext cx="8377995" cy="464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seat&#10;&#10;Description automatically generated">
            <a:extLst>
              <a:ext uri="{FF2B5EF4-FFF2-40B4-BE49-F238E27FC236}">
                <a16:creationId xmlns:a16="http://schemas.microsoft.com/office/drawing/2014/main" id="{4D39AF4D-AD0C-EAFD-6AED-26B93557F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81" y="2057202"/>
            <a:ext cx="2199970" cy="22300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26E07A1-86B9-4DF8-913D-160CBD4240F1}"/>
              </a:ext>
            </a:extLst>
          </p:cNvPr>
          <p:cNvSpPr txBox="1"/>
          <p:nvPr/>
        </p:nvSpPr>
        <p:spPr>
          <a:xfrm>
            <a:off x="784447" y="3824536"/>
            <a:ext cx="2135521" cy="120032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IN" sz="3600">
                <a:solidFill>
                  <a:srgbClr val="CC0066"/>
                </a:solidFill>
              </a:rPr>
              <a:t>Only Linux</a:t>
            </a:r>
          </a:p>
          <a:p>
            <a:pPr algn="ctr"/>
            <a:r>
              <a:rPr lang="en-IN" sz="3600">
                <a:solidFill>
                  <a:srgbClr val="CC0066"/>
                </a:solidFill>
              </a:rPr>
              <a:t> now</a:t>
            </a:r>
            <a:endParaRPr lang="en-IN" sz="9100">
              <a:solidFill>
                <a:srgbClr val="CC0066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059BA-0E8F-D86F-EF7B-224A51FC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4F3E7-D824-314B-4893-78E11412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38508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1B2E-73F6-7A39-4606-C3DBE0ACE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103414"/>
            <a:ext cx="10515600" cy="1325563"/>
          </a:xfrm>
        </p:spPr>
        <p:txBody>
          <a:bodyPr/>
          <a:lstStyle/>
          <a:p>
            <a:r>
              <a:rPr lang="en-IN"/>
              <a:t>History of Linux : milestones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7377E5-D6AF-F57A-D9EE-F5D86AA57382}"/>
              </a:ext>
            </a:extLst>
          </p:cNvPr>
          <p:cNvSpPr/>
          <p:nvPr/>
        </p:nvSpPr>
        <p:spPr>
          <a:xfrm>
            <a:off x="1121228" y="1600200"/>
            <a:ext cx="2209800" cy="892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1991</a:t>
            </a:r>
            <a:r>
              <a:rPr lang="en-IN"/>
              <a:t>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E43C26-254B-2566-7E62-EEC6084FC21D}"/>
              </a:ext>
            </a:extLst>
          </p:cNvPr>
          <p:cNvSpPr/>
          <p:nvPr/>
        </p:nvSpPr>
        <p:spPr>
          <a:xfrm>
            <a:off x="1121228" y="2835275"/>
            <a:ext cx="2209800" cy="892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1992</a:t>
            </a:r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884CD3-12DA-8F2E-6591-376C9FD49C56}"/>
              </a:ext>
            </a:extLst>
          </p:cNvPr>
          <p:cNvSpPr/>
          <p:nvPr/>
        </p:nvSpPr>
        <p:spPr>
          <a:xfrm>
            <a:off x="1121228" y="4022725"/>
            <a:ext cx="2209800" cy="892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2000 –  2010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428F9D-FEAF-94C6-CAD8-2FC0F811AA8F}"/>
              </a:ext>
            </a:extLst>
          </p:cNvPr>
          <p:cNvSpPr/>
          <p:nvPr/>
        </p:nvSpPr>
        <p:spPr>
          <a:xfrm>
            <a:off x="1121228" y="5660571"/>
            <a:ext cx="2209800" cy="489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2012 – 2020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E497B5-8C5F-3E0B-4E5B-C5780BC009CA}"/>
              </a:ext>
            </a:extLst>
          </p:cNvPr>
          <p:cNvSpPr/>
          <p:nvPr/>
        </p:nvSpPr>
        <p:spPr>
          <a:xfrm>
            <a:off x="4479470" y="1600199"/>
            <a:ext cx="7309759" cy="8926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Linus Torvalds started extending the MINIX 0S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8C2BAF-B9A6-4D4B-57BE-D0732573A037}"/>
              </a:ext>
            </a:extLst>
          </p:cNvPr>
          <p:cNvSpPr/>
          <p:nvPr/>
        </p:nvSpPr>
        <p:spPr>
          <a:xfrm>
            <a:off x="4479470" y="2835274"/>
            <a:ext cx="7309759" cy="8926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Released under the GPL license. Available on the web.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31BA0E-584F-A804-9BCD-58111722496A}"/>
              </a:ext>
            </a:extLst>
          </p:cNvPr>
          <p:cNvSpPr/>
          <p:nvPr/>
        </p:nvSpPr>
        <p:spPr>
          <a:xfrm>
            <a:off x="4479470" y="4022725"/>
            <a:ext cx="7309759" cy="8926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Takes over the server and HPC market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590808-6C3F-383B-0BF6-A184BF50AA7C}"/>
              </a:ext>
            </a:extLst>
          </p:cNvPr>
          <p:cNvSpPr/>
          <p:nvPr/>
        </p:nvSpPr>
        <p:spPr>
          <a:xfrm>
            <a:off x="4479470" y="5257800"/>
            <a:ext cx="7309758" cy="8926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Android (Linux-based) becomes the most popular mobile Operating System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FF3661E-9976-4250-A90F-3F315BF2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1C537-E6BC-EB41-6F9B-95D2A839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427887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F759-EB1D-6424-338C-D210E7C2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Why teach a real –world 0S?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1063D-32CD-16B0-AEF0-D76058CD1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Conveys a realistic picture</a:t>
            </a:r>
          </a:p>
          <a:p>
            <a:r>
              <a:rPr lang="en-IN"/>
              <a:t>Provides real-world skills</a:t>
            </a:r>
          </a:p>
          <a:p>
            <a:endParaRPr lang="en-IN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38B3117-BE6A-C9F0-0EB7-56C7C7816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27364"/>
            <a:ext cx="947859" cy="94785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C813E2-1D87-D828-F543-E0F60599AFFC}"/>
              </a:ext>
            </a:extLst>
          </p:cNvPr>
          <p:cNvSpPr/>
          <p:nvPr/>
        </p:nvSpPr>
        <p:spPr>
          <a:xfrm>
            <a:off x="2111828" y="3549937"/>
            <a:ext cx="8186057" cy="9252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We will learn generic concepts in the context of Linux </a:t>
            </a:r>
          </a:p>
        </p:txBody>
      </p:sp>
      <p:pic>
        <p:nvPicPr>
          <p:cNvPr id="7" name="Picture 6" descr="A penguin on a purple background&#10;&#10;Description automatically generated with low confidence">
            <a:extLst>
              <a:ext uri="{FF2B5EF4-FFF2-40B4-BE49-F238E27FC236}">
                <a16:creationId xmlns:a16="http://schemas.microsoft.com/office/drawing/2014/main" id="{39F0241F-6CE8-5D07-49FF-B9E0D1057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61514" y="448110"/>
            <a:ext cx="4103914" cy="2564946"/>
          </a:xfrm>
          <a:prstGeom prst="rect">
            <a:avLst/>
          </a:prstGeom>
        </p:spPr>
      </p:pic>
      <p:pic>
        <p:nvPicPr>
          <p:cNvPr id="10" name="Picture 9" descr="A picture containing clipart&#10;&#10;Description automatically generated">
            <a:extLst>
              <a:ext uri="{FF2B5EF4-FFF2-40B4-BE49-F238E27FC236}">
                <a16:creationId xmlns:a16="http://schemas.microsoft.com/office/drawing/2014/main" id="{A9A6130C-1C61-6DAB-6D75-B9016F213F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627665" y="4571940"/>
            <a:ext cx="5157106" cy="192093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53D4870-B716-254E-DC27-977C3747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9F769-8254-94AF-DB0F-4A4D1924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932163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7104-8DD5-1ECA-C9D8-1375E245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Open Source Design 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F4DB0C2-C64C-4817-65AC-04EEA5850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43051" y="1394377"/>
            <a:ext cx="1738950" cy="245916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39357C-5F3A-C204-8742-5DDFB69DF2F3}"/>
              </a:ext>
            </a:extLst>
          </p:cNvPr>
          <p:cNvSpPr/>
          <p:nvPr/>
        </p:nvSpPr>
        <p:spPr>
          <a:xfrm>
            <a:off x="1009607" y="1981199"/>
            <a:ext cx="3799114" cy="10341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Freely available source code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0F582-6FCC-DFFE-A2DD-A99B43600E56}"/>
              </a:ext>
            </a:extLst>
          </p:cNvPr>
          <p:cNvSpPr txBox="1"/>
          <p:nvPr/>
        </p:nvSpPr>
        <p:spPr>
          <a:xfrm>
            <a:off x="2909164" y="4035587"/>
            <a:ext cx="70403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>
                <a:solidFill>
                  <a:srgbClr val="002060"/>
                </a:solidFill>
              </a:rPr>
              <a:t>https://elixir.bootlin.com/linux/latest/source/kernel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72C2FF3-F6A9-D55E-783B-CA2FA125003A}"/>
              </a:ext>
            </a:extLst>
          </p:cNvPr>
          <p:cNvSpPr/>
          <p:nvPr/>
        </p:nvSpPr>
        <p:spPr>
          <a:xfrm>
            <a:off x="3831772" y="5220678"/>
            <a:ext cx="4016829" cy="853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/>
              <a:t>Version 6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E60C997-644F-AC39-DFCD-72F2F99378E0}"/>
              </a:ext>
            </a:extLst>
          </p:cNvPr>
          <p:cNvSpPr/>
          <p:nvPr/>
        </p:nvSpPr>
        <p:spPr>
          <a:xfrm>
            <a:off x="9269117" y="2434377"/>
            <a:ext cx="2688909" cy="727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www.kernel.org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159BF-50F4-4A2B-F3AE-0A0D51F1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22E3C-1329-8072-77F9-74AEA7AB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72591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F0A6-9B5A-307E-5397-C8463F46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Some Kernel Source Code Statistics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3AA4E-5D7F-3051-68AA-DD5F01841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60" y="1581627"/>
            <a:ext cx="10515600" cy="1425575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Roughly</a:t>
            </a:r>
            <a:r>
              <a:rPr lang="en-IN" dirty="0"/>
              <a:t> 25 million lines of source code</a:t>
            </a:r>
          </a:p>
          <a:p>
            <a:r>
              <a:rPr lang="en-IN" dirty="0"/>
              <a:t>Per </a:t>
            </a:r>
            <a:r>
              <a:rPr lang="en-IN" dirty="0">
                <a:solidFill>
                  <a:srgbClr val="00B050"/>
                </a:solidFill>
              </a:rPr>
              <a:t>version</a:t>
            </a:r>
            <a:r>
              <a:rPr lang="en-IN" dirty="0"/>
              <a:t>, 250k lines of </a:t>
            </a:r>
            <a:r>
              <a:rPr lang="en-IN" dirty="0">
                <a:solidFill>
                  <a:srgbClr val="C00000"/>
                </a:solidFill>
              </a:rPr>
              <a:t>code</a:t>
            </a:r>
            <a:r>
              <a:rPr lang="en-IN" dirty="0"/>
              <a:t> change</a:t>
            </a:r>
          </a:p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99BCE9-F5EF-672A-8EEC-7939BAE7CA2D}"/>
              </a:ext>
            </a:extLst>
          </p:cNvPr>
          <p:cNvSpPr/>
          <p:nvPr/>
        </p:nvSpPr>
        <p:spPr>
          <a:xfrm>
            <a:off x="3850640" y="2807018"/>
            <a:ext cx="833120" cy="833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x</a:t>
            </a: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03292-3099-2840-9E07-B0A76BF7DCBE}"/>
              </a:ext>
            </a:extLst>
          </p:cNvPr>
          <p:cNvSpPr/>
          <p:nvPr/>
        </p:nvSpPr>
        <p:spPr>
          <a:xfrm>
            <a:off x="4826000" y="2807018"/>
            <a:ext cx="833120" cy="833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y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513CC9-4DC2-AD21-0E3F-B85BA734CB93}"/>
              </a:ext>
            </a:extLst>
          </p:cNvPr>
          <p:cNvSpPr/>
          <p:nvPr/>
        </p:nvSpPr>
        <p:spPr>
          <a:xfrm>
            <a:off x="5801360" y="2799715"/>
            <a:ext cx="833120" cy="833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z</a:t>
            </a:r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75ADB5D-DCD8-13C8-3C7F-C3DA336C9998}"/>
              </a:ext>
            </a:extLst>
          </p:cNvPr>
          <p:cNvSpPr/>
          <p:nvPr/>
        </p:nvSpPr>
        <p:spPr>
          <a:xfrm>
            <a:off x="2225040" y="4094480"/>
            <a:ext cx="2458720" cy="721360"/>
          </a:xfrm>
          <a:prstGeom prst="wedgeRectCallout">
            <a:avLst>
              <a:gd name="adj1" fmla="val 37431"/>
              <a:gd name="adj2" fmla="val -11036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Major version number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C947528-1511-D665-9076-9620F06AA05D}"/>
              </a:ext>
            </a:extLst>
          </p:cNvPr>
          <p:cNvSpPr/>
          <p:nvPr/>
        </p:nvSpPr>
        <p:spPr>
          <a:xfrm>
            <a:off x="4175760" y="5024755"/>
            <a:ext cx="2458720" cy="721360"/>
          </a:xfrm>
          <a:prstGeom prst="wedgeRectCallout">
            <a:avLst>
              <a:gd name="adj1" fmla="val 241"/>
              <a:gd name="adj2" fmla="val -24558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Minor version number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DE14D19-52BC-D879-3997-26FA87201AE2}"/>
              </a:ext>
            </a:extLst>
          </p:cNvPr>
          <p:cNvSpPr/>
          <p:nvPr/>
        </p:nvSpPr>
        <p:spPr>
          <a:xfrm>
            <a:off x="6776720" y="4203382"/>
            <a:ext cx="2458720" cy="721360"/>
          </a:xfrm>
          <a:prstGeom prst="wedgeRectCallout">
            <a:avLst>
              <a:gd name="adj1" fmla="val -56371"/>
              <a:gd name="adj2" fmla="val -13290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Patch number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27FB49-8B0F-7AA3-82FA-5C285F9D04AF}"/>
              </a:ext>
            </a:extLst>
          </p:cNvPr>
          <p:cNvSpPr/>
          <p:nvPr/>
        </p:nvSpPr>
        <p:spPr>
          <a:xfrm>
            <a:off x="4673600" y="3464243"/>
            <a:ext cx="152400" cy="1365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BDD1F7-4912-2B9F-110B-CD156CA5816E}"/>
              </a:ext>
            </a:extLst>
          </p:cNvPr>
          <p:cNvSpPr/>
          <p:nvPr/>
        </p:nvSpPr>
        <p:spPr>
          <a:xfrm>
            <a:off x="5648960" y="3496310"/>
            <a:ext cx="152400" cy="1365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F379F3-27A5-DEBB-FC67-D02E9A73B2D0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6634480" y="5385435"/>
            <a:ext cx="1473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A568401-CDEE-B263-C86F-A46A037923FB}"/>
              </a:ext>
            </a:extLst>
          </p:cNvPr>
          <p:cNvSpPr/>
          <p:nvPr/>
        </p:nvSpPr>
        <p:spPr>
          <a:xfrm>
            <a:off x="8107680" y="5093017"/>
            <a:ext cx="2001520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 numbers: production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16261E-1F62-87A7-FA04-E308BE62811C}"/>
              </a:ext>
            </a:extLst>
          </p:cNvPr>
          <p:cNvSpPr/>
          <p:nvPr/>
        </p:nvSpPr>
        <p:spPr>
          <a:xfrm>
            <a:off x="8107680" y="5983287"/>
            <a:ext cx="2001520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Odd numbers: development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A02EBA-65D1-39F6-71E8-D39CCB9506A7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6634480" y="5385435"/>
            <a:ext cx="1473200" cy="890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B15ABAC-BE2D-4256-BF42-88435CD3F6B7}"/>
              </a:ext>
            </a:extLst>
          </p:cNvPr>
          <p:cNvSpPr/>
          <p:nvPr/>
        </p:nvSpPr>
        <p:spPr>
          <a:xfrm>
            <a:off x="8346440" y="2098120"/>
            <a:ext cx="3149600" cy="58483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Current version: 6.0.12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5134A9-1081-3C2A-D4B8-EA29915594A7}"/>
              </a:ext>
            </a:extLst>
          </p:cNvPr>
          <p:cNvSpPr/>
          <p:nvPr/>
        </p:nvSpPr>
        <p:spPr>
          <a:xfrm>
            <a:off x="8564880" y="3137139"/>
            <a:ext cx="2931160" cy="8331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err="1"/>
              <a:t>rc</a:t>
            </a:r>
            <a:r>
              <a:rPr lang="en-US" sz="2000"/>
              <a:t> </a:t>
            </a:r>
            <a:r>
              <a:rPr lang="en-US" sz="2000">
                <a:sym typeface="Wingdings" panose="05000000000000000000" pitchFamily="2" charset="2"/>
              </a:rPr>
              <a:t> release candidate (test release)</a:t>
            </a:r>
            <a:endParaRPr lang="en-US" sz="2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0197F3-62B2-6ECE-D383-62C500CD997C}"/>
              </a:ext>
            </a:extLst>
          </p:cNvPr>
          <p:cNvSpPr/>
          <p:nvPr/>
        </p:nvSpPr>
        <p:spPr>
          <a:xfrm>
            <a:off x="7000240" y="2819163"/>
            <a:ext cx="1188720" cy="833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-</a:t>
            </a:r>
            <a:r>
              <a:rPr lang="en-US" sz="2000" err="1"/>
              <a:t>rc</a:t>
            </a:r>
            <a:r>
              <a:rPr lang="en-US" sz="2000"/>
              <a:t>&lt;num&gt;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17287EF0-00AE-DB3A-45B1-DCCB8082A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840" y="2357598"/>
            <a:ext cx="523240" cy="523240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B94CD4E-88A4-427C-99D2-9A5C1BC4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506CD31-19CC-BE4C-9635-F46592DF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047272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AAD2-DCC3-07C7-4E6B-8A818BC5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70% of the code is in drivers, rest in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1C8E4-023B-0BC5-CF69-CE76A3B14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402" y="1747611"/>
            <a:ext cx="7819196" cy="456984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55DDA-7BDF-02DD-98EA-A4264AE4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59AA4-9DC0-B084-1A41-BB9D640C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165452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1D2B-2A2E-1F38-24AF-0E74BA49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Subsystems in Linux (Directory-wise)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62DF4A-2A83-FFA0-69F2-CCD6AE8BD0B5}"/>
              </a:ext>
            </a:extLst>
          </p:cNvPr>
          <p:cNvSpPr/>
          <p:nvPr/>
        </p:nvSpPr>
        <p:spPr>
          <a:xfrm>
            <a:off x="4439920" y="1690688"/>
            <a:ext cx="3108960" cy="1032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All the code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A5E2D4D-69E2-753D-7C40-B5AC1ADEA99F}"/>
              </a:ext>
            </a:extLst>
          </p:cNvPr>
          <p:cNvSpPr/>
          <p:nvPr/>
        </p:nvSpPr>
        <p:spPr>
          <a:xfrm>
            <a:off x="7706179" y="3713679"/>
            <a:ext cx="3108960" cy="1032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/>
              <a:t>arch: All the assembly code that is architecture dependent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804F7F-FA33-DFE3-8B1D-7A3FA399A090}"/>
              </a:ext>
            </a:extLst>
          </p:cNvPr>
          <p:cNvSpPr/>
          <p:nvPr/>
        </p:nvSpPr>
        <p:spPr>
          <a:xfrm>
            <a:off x="7706179" y="5018922"/>
            <a:ext cx="3108960" cy="16221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/>
              <a:t>drivers: All the kernel routines that run the devices. Translate generic OS calls to HW-specific instructions.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F12E8F1-F304-EF6F-B7D3-1229225EBDE3}"/>
              </a:ext>
            </a:extLst>
          </p:cNvPr>
          <p:cNvSpPr/>
          <p:nvPr/>
        </p:nvSpPr>
        <p:spPr>
          <a:xfrm rot="2607111">
            <a:off x="7437847" y="2942272"/>
            <a:ext cx="1137920" cy="325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AD6BF-8FC8-EF2F-5E31-261FA1BFB295}"/>
              </a:ext>
            </a:extLst>
          </p:cNvPr>
          <p:cNvSpPr txBox="1"/>
          <p:nvPr/>
        </p:nvSpPr>
        <p:spPr>
          <a:xfrm>
            <a:off x="7995451" y="2711738"/>
            <a:ext cx="2355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HW-dependent code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A3C83F5-1152-DB57-19AD-52C03D7687AE}"/>
              </a:ext>
            </a:extLst>
          </p:cNvPr>
          <p:cNvSpPr/>
          <p:nvPr/>
        </p:nvSpPr>
        <p:spPr>
          <a:xfrm rot="8511207" flipV="1">
            <a:off x="3333855" y="2850779"/>
            <a:ext cx="1137920" cy="290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A4E-FC02-88AA-9AA4-A8D8C2BC26D4}"/>
              </a:ext>
            </a:extLst>
          </p:cNvPr>
          <p:cNvSpPr txBox="1"/>
          <p:nvPr/>
        </p:nvSpPr>
        <p:spPr>
          <a:xfrm>
            <a:off x="1906551" y="2530346"/>
            <a:ext cx="1957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Process manager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B6F2F40-B0C4-F004-9A9A-6843C3B712DF}"/>
              </a:ext>
            </a:extLst>
          </p:cNvPr>
          <p:cNvSpPr/>
          <p:nvPr/>
        </p:nvSpPr>
        <p:spPr>
          <a:xfrm>
            <a:off x="551390" y="3429000"/>
            <a:ext cx="3108960" cy="13255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/>
              <a:t>kernel: process scheduler, synchronization, time management, event management, debugging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39C29F7-952C-6AC1-2B93-4C60F8FA5A38}"/>
              </a:ext>
            </a:extLst>
          </p:cNvPr>
          <p:cNvSpPr/>
          <p:nvPr/>
        </p:nvSpPr>
        <p:spPr>
          <a:xfrm rot="5400000" flipV="1">
            <a:off x="5215560" y="3011937"/>
            <a:ext cx="931168" cy="353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BF24C1-CC91-1193-2C48-065735182ABF}"/>
              </a:ext>
            </a:extLst>
          </p:cNvPr>
          <p:cNvSpPr/>
          <p:nvPr/>
        </p:nvSpPr>
        <p:spPr>
          <a:xfrm>
            <a:off x="551390" y="4932680"/>
            <a:ext cx="3108960" cy="990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err="1"/>
              <a:t>virt</a:t>
            </a:r>
            <a:r>
              <a:rPr lang="en-US" sz="2000"/>
              <a:t>: Support for running a guest OS as a regular program.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6233B-7031-8327-7DC0-A7B4F31B73D0}"/>
              </a:ext>
            </a:extLst>
          </p:cNvPr>
          <p:cNvSpPr txBox="1"/>
          <p:nvPr/>
        </p:nvSpPr>
        <p:spPr>
          <a:xfrm>
            <a:off x="5857672" y="2911793"/>
            <a:ext cx="10788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Memory</a:t>
            </a:r>
          </a:p>
          <a:p>
            <a:r>
              <a:rPr lang="en-US" sz="2000"/>
              <a:t>and I/O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9967237-6194-20B8-C7C2-FFA04A014B31}"/>
              </a:ext>
            </a:extLst>
          </p:cNvPr>
          <p:cNvSpPr/>
          <p:nvPr/>
        </p:nvSpPr>
        <p:spPr>
          <a:xfrm>
            <a:off x="4246260" y="3770492"/>
            <a:ext cx="2869768" cy="7078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/>
              <a:t>mm: physical and virtual</a:t>
            </a:r>
            <a:br>
              <a:rPr lang="en-US" sz="2000"/>
            </a:br>
            <a:r>
              <a:rPr lang="en-US" sz="2000"/>
              <a:t>memory manager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A833DA8-8EBE-E9D8-53EE-B5D3B8918490}"/>
              </a:ext>
            </a:extLst>
          </p:cNvPr>
          <p:cNvSpPr/>
          <p:nvPr/>
        </p:nvSpPr>
        <p:spPr>
          <a:xfrm>
            <a:off x="4246260" y="4629786"/>
            <a:ext cx="2869768" cy="3891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/>
              <a:t>fs: file systems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015E8CA-D4FF-5AFC-0279-8694523202FA}"/>
              </a:ext>
            </a:extLst>
          </p:cNvPr>
          <p:cNvSpPr/>
          <p:nvPr/>
        </p:nvSpPr>
        <p:spPr>
          <a:xfrm>
            <a:off x="4246260" y="5143094"/>
            <a:ext cx="2869768" cy="8849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/>
              <a:t>block: generic layer for all block-based storage</a:t>
            </a:r>
          </a:p>
          <a:p>
            <a:r>
              <a:rPr lang="en-US" sz="2000"/>
              <a:t>devices like hard disks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2430014-AC80-A212-6762-7BD8EED943D8}"/>
              </a:ext>
            </a:extLst>
          </p:cNvPr>
          <p:cNvSpPr/>
          <p:nvPr/>
        </p:nvSpPr>
        <p:spPr>
          <a:xfrm>
            <a:off x="4246260" y="6126094"/>
            <a:ext cx="2869768" cy="55294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err="1"/>
              <a:t>io_uring</a:t>
            </a:r>
            <a:r>
              <a:rPr lang="en-US" sz="2000"/>
              <a:t>: data structures for I/O support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E224ACC-34F1-DF6B-74F1-1A71F5C080F6}"/>
              </a:ext>
            </a:extLst>
          </p:cNvPr>
          <p:cNvSpPr/>
          <p:nvPr/>
        </p:nvSpPr>
        <p:spPr>
          <a:xfrm>
            <a:off x="8599047" y="1642032"/>
            <a:ext cx="2869768" cy="55294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err="1"/>
              <a:t>init</a:t>
            </a:r>
            <a:r>
              <a:rPr lang="en-US" sz="2000"/>
              <a:t>: boot code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4B6BA7D-26BB-0865-6EB1-9F4C1801163B}"/>
              </a:ext>
            </a:extLst>
          </p:cNvPr>
          <p:cNvSpPr/>
          <p:nvPr/>
        </p:nvSpPr>
        <p:spPr>
          <a:xfrm rot="20847530" flipV="1">
            <a:off x="7626615" y="1851862"/>
            <a:ext cx="931168" cy="353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29390-CFF0-2C48-99CE-4149C2ED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753AA-6D0B-7575-6AF0-9A96C0D4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607930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1579-46B4-D3B8-284A-85D9CE1A8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Factoid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0DB0B8-78C2-2AEE-D98A-EF5E52003BB2}"/>
              </a:ext>
            </a:extLst>
          </p:cNvPr>
          <p:cNvSpPr/>
          <p:nvPr/>
        </p:nvSpPr>
        <p:spPr>
          <a:xfrm>
            <a:off x="2296886" y="2668818"/>
            <a:ext cx="7032171" cy="15022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Android, Chrome OS, Tizen (Samsung), Web OS (LG) are all based on Linux.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30CCF6-BB84-BEE4-8370-C3545FF75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524" y="1839686"/>
            <a:ext cx="1431248" cy="143124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F8043-6EE6-1B4B-56E7-8A635403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3FB21-2F16-AC3D-A14F-F3EC2E12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898932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406EF8-A9C7-4956-37DE-447EB795A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63" y="82617"/>
            <a:ext cx="11717619" cy="6571244"/>
          </a:xfr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AE49069-C86C-9A2D-80AF-67C1845D4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76" y="4926063"/>
            <a:ext cx="1404239" cy="1404239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0D47F43-BC24-1AD1-B890-0A7BCFDD4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459" y="589307"/>
            <a:ext cx="1999328" cy="20374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C112CC-5AAD-7868-7DFB-6D6063ECA5EA}"/>
              </a:ext>
            </a:extLst>
          </p:cNvPr>
          <p:cNvSpPr txBox="1"/>
          <p:nvPr/>
        </p:nvSpPr>
        <p:spPr>
          <a:xfrm>
            <a:off x="4613562" y="1260763"/>
            <a:ext cx="61107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rgbClr val="0070C0"/>
                </a:solidFill>
                <a:latin typeface="Comic Sans MS"/>
                <a:cs typeface="Calibri"/>
              </a:rPr>
              <a:t>srsarangi@cse.iitd.ac.in</a:t>
            </a:r>
            <a:endParaRPr lang="en-US" sz="4000" err="1">
              <a:solidFill>
                <a:srgbClr val="0070C0"/>
              </a:solidFill>
              <a:latin typeface="Comic Sans M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F835C-BAD9-71F9-95BB-02059FAE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5A188-B976-1A58-C455-847B7D70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70548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0155-632E-FECE-A489-87DEF87E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What is an Operating Systems (OS)?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8B27698-5509-BD5C-4068-B3FE576E4D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4209601"/>
              </p:ext>
            </p:extLst>
          </p:nvPr>
        </p:nvGraphicFramePr>
        <p:xfrm>
          <a:off x="2032000" y="1861457"/>
          <a:ext cx="7612743" cy="4276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721CAB8-D4E3-A175-5DE8-4AC4E866D1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160000" y="1414851"/>
            <a:ext cx="1452157" cy="2348780"/>
          </a:xfrm>
          <a:prstGeom prst="rect">
            <a:avLst/>
          </a:prstGeom>
        </p:spPr>
      </p:pic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49C02DDA-1DFC-1F70-0BC0-78E1CB7B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C4B103C8-E28F-FCFC-607A-06D4639B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A47F-0E3E-11D4-5CDE-088EEF2E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Background Required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B276A8-1BD3-29FB-078E-56EC4948BE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6169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A3E989C-B435-0F39-1335-9CBF7569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3C934AB-7D41-BCF3-D8F1-DA0572E7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48821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4556-97C9-31E0-EDFC-12427E5F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D78F1-B8C8-54DB-E511-4746E9CC7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6425"/>
            <a:ext cx="6202680" cy="2466975"/>
          </a:xfrm>
        </p:spPr>
        <p:txBody>
          <a:bodyPr/>
          <a:lstStyle/>
          <a:p>
            <a:r>
              <a:rPr lang="en-IN"/>
              <a:t>Generic 0S concepts</a:t>
            </a:r>
          </a:p>
          <a:p>
            <a:r>
              <a:rPr lang="en-IN"/>
              <a:t>Based on the latest Linux Kernel : Ver 5</a:t>
            </a:r>
          </a:p>
          <a:p>
            <a:r>
              <a:rPr lang="en-IN"/>
              <a:t>Some understanding of kernel code</a:t>
            </a:r>
          </a:p>
          <a:p>
            <a:r>
              <a:rPr lang="en-IN"/>
              <a:t>Homework Assignments : xv6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0A608-3008-45C0-4BE0-1E4D5B63F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261" y="736282"/>
            <a:ext cx="4159645" cy="5385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7A0FA9-4BAE-93AC-9275-435A3F0968D0}"/>
              </a:ext>
            </a:extLst>
          </p:cNvPr>
          <p:cNvSpPr txBox="1"/>
          <p:nvPr/>
        </p:nvSpPr>
        <p:spPr>
          <a:xfrm>
            <a:off x="1976846" y="397406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>
                <a:hlinkClick r:id="rId3"/>
              </a:rPr>
              <a:t>6.1810 / Fall 2022 (mit.edu)</a:t>
            </a:r>
            <a:endParaRPr lang="en-IN" sz="2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F327F-80E8-9819-ED48-CEE036F9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1705C-0C3B-AE16-A5E9-DB5E5489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98735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FB51-D78C-C41F-9709-6A158827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Key Components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7FA0D4-5CB9-40B9-8821-A4D79A001BFE}"/>
              </a:ext>
            </a:extLst>
          </p:cNvPr>
          <p:cNvSpPr txBox="1"/>
          <p:nvPr/>
        </p:nvSpPr>
        <p:spPr>
          <a:xfrm>
            <a:off x="10483849" y="3673936"/>
            <a:ext cx="1292662" cy="76944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IN" sz="4400">
                <a:solidFill>
                  <a:srgbClr val="004F8B"/>
                </a:solidFill>
              </a:rPr>
              <a:t>Hard</a:t>
            </a:r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477D739B-E23B-4190-A2D0-EFE3DDB9E6EE}"/>
              </a:ext>
            </a:extLst>
          </p:cNvPr>
          <p:cNvSpPr txBox="1"/>
          <p:nvPr/>
        </p:nvSpPr>
        <p:spPr>
          <a:xfrm>
            <a:off x="3889492" y="3696871"/>
            <a:ext cx="3001912" cy="106182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IN" sz="6300">
                <a:solidFill>
                  <a:srgbClr val="004F8B"/>
                </a:solidFill>
              </a:rPr>
              <a:t>Memory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E83D1F19-5AB0-4E2A-8686-5D38A42D1C1E}"/>
              </a:ext>
            </a:extLst>
          </p:cNvPr>
          <p:cNvSpPr/>
          <p:nvPr/>
        </p:nvSpPr>
        <p:spPr>
          <a:xfrm>
            <a:off x="7290737" y="2457471"/>
            <a:ext cx="1005840" cy="100584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4F8B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31BAEDD-1F65-4895-9CE9-D908B9B2733D}"/>
              </a:ext>
            </a:extLst>
          </p:cNvPr>
          <p:cNvSpPr/>
          <p:nvPr/>
        </p:nvSpPr>
        <p:spPr>
          <a:xfrm>
            <a:off x="5792057" y="2457471"/>
            <a:ext cx="1005840" cy="100584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4F8B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AB01B07-6BF9-461B-94E0-0A38DC7F046F}"/>
              </a:ext>
            </a:extLst>
          </p:cNvPr>
          <p:cNvSpPr/>
          <p:nvPr/>
        </p:nvSpPr>
        <p:spPr>
          <a:xfrm>
            <a:off x="4054697" y="2457471"/>
            <a:ext cx="1005840" cy="100584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4F8B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ADDBCDF-4ED0-4C6B-BEFE-F87F897A14ED}"/>
              </a:ext>
            </a:extLst>
          </p:cNvPr>
          <p:cNvSpPr/>
          <p:nvPr/>
        </p:nvSpPr>
        <p:spPr>
          <a:xfrm>
            <a:off x="2484017" y="2457471"/>
            <a:ext cx="1005840" cy="100584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IN" sz="3400">
                <a:solidFill>
                  <a:srgbClr val="004F8B"/>
                </a:solidFill>
              </a:rPr>
              <a:t>CPU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9B86EAC-ACB4-491D-A691-6C8ECD952030}"/>
              </a:ext>
            </a:extLst>
          </p:cNvPr>
          <p:cNvSpPr/>
          <p:nvPr/>
        </p:nvSpPr>
        <p:spPr>
          <a:xfrm>
            <a:off x="2484017" y="3921463"/>
            <a:ext cx="5669280" cy="73152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4F8B"/>
              </a:solidFill>
            </a:endParaRPr>
          </a:p>
        </p:txBody>
      </p: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2F7EA3C2-FF6A-4E0C-29EB-A7DAE94A42FE}"/>
              </a:ext>
            </a:extLst>
          </p:cNvPr>
          <p:cNvSpPr/>
          <p:nvPr/>
        </p:nvSpPr>
        <p:spPr>
          <a:xfrm>
            <a:off x="8153297" y="3943730"/>
            <a:ext cx="2343418" cy="61784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F97C4367-1369-4BB9-A0A3-2E6EE32220F2}"/>
              </a:ext>
            </a:extLst>
          </p:cNvPr>
          <p:cNvSpPr/>
          <p:nvPr/>
        </p:nvSpPr>
        <p:spPr>
          <a:xfrm>
            <a:off x="10489829" y="3696871"/>
            <a:ext cx="1292662" cy="108234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4F8B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8F732A2-045B-45CB-93DE-55E6D8327C61}"/>
              </a:ext>
            </a:extLst>
          </p:cNvPr>
          <p:cNvSpPr txBox="1"/>
          <p:nvPr/>
        </p:nvSpPr>
        <p:spPr>
          <a:xfrm>
            <a:off x="10476963" y="3906323"/>
            <a:ext cx="129266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IN" sz="4400">
                <a:solidFill>
                  <a:srgbClr val="004F8B"/>
                </a:solidFill>
              </a:rPr>
              <a:t>Disk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9801740-DADA-4AC1-9FA7-AB5AABB9723D}"/>
              </a:ext>
            </a:extLst>
          </p:cNvPr>
          <p:cNvSpPr/>
          <p:nvPr/>
        </p:nvSpPr>
        <p:spPr>
          <a:xfrm>
            <a:off x="10496715" y="3282988"/>
            <a:ext cx="1292662" cy="697161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4F8B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A57DF4-1A7C-4479-B815-CABE9BB64087}"/>
              </a:ext>
            </a:extLst>
          </p:cNvPr>
          <p:cNvSpPr txBox="1"/>
          <p:nvPr/>
        </p:nvSpPr>
        <p:spPr>
          <a:xfrm>
            <a:off x="5060537" y="5701045"/>
            <a:ext cx="3108480" cy="8925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1">
            <a:spAutoFit/>
          </a:bodyPr>
          <a:lstStyle/>
          <a:p>
            <a:pPr algn="ctr"/>
            <a:r>
              <a:rPr lang="en-IN" sz="5200">
                <a:solidFill>
                  <a:srgbClr val="CC0066"/>
                </a:solidFill>
              </a:rPr>
              <a:t>I/0 devices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F92563B-C62D-4848-99A8-EDA1D9721782}"/>
              </a:ext>
            </a:extLst>
          </p:cNvPr>
          <p:cNvSpPr/>
          <p:nvPr/>
        </p:nvSpPr>
        <p:spPr>
          <a:xfrm>
            <a:off x="2220686" y="2040562"/>
            <a:ext cx="9764485" cy="3064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Arrow: Left-Right 56">
            <a:extLst>
              <a:ext uri="{FF2B5EF4-FFF2-40B4-BE49-F238E27FC236}">
                <a16:creationId xmlns:a16="http://schemas.microsoft.com/office/drawing/2014/main" id="{2B2B9CCC-40E7-FE79-7C4E-E6FA4C37FC90}"/>
              </a:ext>
            </a:extLst>
          </p:cNvPr>
          <p:cNvSpPr/>
          <p:nvPr/>
        </p:nvSpPr>
        <p:spPr>
          <a:xfrm rot="5400000">
            <a:off x="6284577" y="5045421"/>
            <a:ext cx="1122329" cy="61784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D1DDA79C-1A0A-6438-BA72-0A2D427B8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060" y="810141"/>
            <a:ext cx="617717" cy="61771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C19E4A-19E6-491C-9AC1-4988DC2186C1}"/>
              </a:ext>
            </a:extLst>
          </p:cNvPr>
          <p:cNvSpPr txBox="1"/>
          <p:nvPr/>
        </p:nvSpPr>
        <p:spPr>
          <a:xfrm>
            <a:off x="6536818" y="834574"/>
            <a:ext cx="4157316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IN" sz="3200">
                <a:solidFill>
                  <a:srgbClr val="004F8B"/>
                </a:solidFill>
              </a:rPr>
              <a:t>Who manages these?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6712E-7B4C-519A-282F-E11B2C19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DF442-C983-0082-4BE8-DCD22B680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62292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>
            <a:extLst>
              <a:ext uri="{FF2B5EF4-FFF2-40B4-BE49-F238E27FC236}">
                <a16:creationId xmlns:a16="http://schemas.microsoft.com/office/drawing/2014/main" id="{0981FD6B-24F5-4037-A756-90B16610D500}"/>
              </a:ext>
            </a:extLst>
          </p:cNvPr>
          <p:cNvSpPr/>
          <p:nvPr/>
        </p:nvSpPr>
        <p:spPr>
          <a:xfrm>
            <a:off x="3235302" y="3745166"/>
            <a:ext cx="6067276" cy="573814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IN" sz="3600">
                <a:solidFill>
                  <a:srgbClr val="004F8B"/>
                </a:solidFill>
              </a:rPr>
              <a:t>Operating System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39C91CA-224D-4038-A894-18893C32F2C7}"/>
              </a:ext>
            </a:extLst>
          </p:cNvPr>
          <p:cNvSpPr/>
          <p:nvPr/>
        </p:nvSpPr>
        <p:spPr>
          <a:xfrm>
            <a:off x="3235301" y="2013026"/>
            <a:ext cx="1828800" cy="128016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IN" sz="3800">
                <a:solidFill>
                  <a:srgbClr val="004F8B"/>
                </a:solidFill>
              </a:rPr>
              <a:t>P1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4EE12C-585D-423A-9CA7-ABFA0932BC58}"/>
              </a:ext>
            </a:extLst>
          </p:cNvPr>
          <p:cNvSpPr txBox="1"/>
          <p:nvPr/>
        </p:nvSpPr>
        <p:spPr>
          <a:xfrm>
            <a:off x="4730300" y="765076"/>
            <a:ext cx="2158411" cy="707886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IN" altLang="ko-KR" sz="4000">
                <a:solidFill>
                  <a:srgbClr val="004F8B"/>
                </a:solidFill>
              </a:rPr>
              <a:t>Programs</a:t>
            </a:r>
            <a:endParaRPr lang="en-IN" altLang="ko-KR" sz="5900">
              <a:solidFill>
                <a:srgbClr val="004F8B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8969283-EA44-D2AC-44AB-43E1C68D0827}"/>
              </a:ext>
            </a:extLst>
          </p:cNvPr>
          <p:cNvSpPr/>
          <p:nvPr/>
        </p:nvSpPr>
        <p:spPr>
          <a:xfrm>
            <a:off x="5393501" y="2013026"/>
            <a:ext cx="1828800" cy="128016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IN" sz="3800">
                <a:solidFill>
                  <a:srgbClr val="004F8B"/>
                </a:solidFill>
              </a:rPr>
              <a:t>P2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BDBFEBD-B452-EFDD-6271-939B1653784C}"/>
              </a:ext>
            </a:extLst>
          </p:cNvPr>
          <p:cNvSpPr/>
          <p:nvPr/>
        </p:nvSpPr>
        <p:spPr>
          <a:xfrm>
            <a:off x="7551701" y="2009917"/>
            <a:ext cx="1828800" cy="128016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IN" sz="3800">
                <a:solidFill>
                  <a:srgbClr val="004F8B"/>
                </a:solidFill>
              </a:rPr>
              <a:t>P3 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075CDD8-2323-4C98-A4F7-052635E11172}"/>
              </a:ext>
            </a:extLst>
          </p:cNvPr>
          <p:cNvSpPr/>
          <p:nvPr/>
        </p:nvSpPr>
        <p:spPr>
          <a:xfrm>
            <a:off x="3235301" y="4715186"/>
            <a:ext cx="5198400" cy="91440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IN" sz="3600">
                <a:solidFill>
                  <a:srgbClr val="004F8B"/>
                </a:solidFill>
              </a:rPr>
              <a:t>Hardware</a:t>
            </a:r>
            <a:endParaRPr lang="en-IN" sz="5600">
              <a:solidFill>
                <a:srgbClr val="004F8B"/>
              </a:solidFill>
            </a:endParaRPr>
          </a:p>
        </p:txBody>
      </p:sp>
      <p:sp>
        <p:nvSpPr>
          <p:cNvPr id="66" name="תיבת טקסט 65">
            <a:extLst>
              <a:ext uri="{FF2B5EF4-FFF2-40B4-BE49-F238E27FC236}">
                <a16:creationId xmlns:a16="http://schemas.microsoft.com/office/drawing/2014/main" id="{F28AC445-67D1-4DAF-802B-443FCDBD4774}"/>
              </a:ext>
            </a:extLst>
          </p:cNvPr>
          <p:cNvSpPr txBox="1"/>
          <p:nvPr/>
        </p:nvSpPr>
        <p:spPr>
          <a:xfrm>
            <a:off x="9432348" y="5106375"/>
            <a:ext cx="1836464" cy="66172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IN" sz="3700">
                <a:solidFill>
                  <a:srgbClr val="004F8B"/>
                </a:solidFill>
              </a:rPr>
              <a:t>Memory</a:t>
            </a:r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8075F52D-4F0A-42EB-B27E-51C55239AEF2}"/>
              </a:ext>
            </a:extLst>
          </p:cNvPr>
          <p:cNvSpPr txBox="1"/>
          <p:nvPr/>
        </p:nvSpPr>
        <p:spPr>
          <a:xfrm>
            <a:off x="9380501" y="4449746"/>
            <a:ext cx="1173718" cy="66172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IN" sz="3700">
                <a:solidFill>
                  <a:srgbClr val="004F8B"/>
                </a:solidFill>
              </a:rPr>
              <a:t>CPUs</a:t>
            </a:r>
          </a:p>
        </p:txBody>
      </p:sp>
      <p:sp>
        <p:nvSpPr>
          <p:cNvPr id="83" name="Title 82">
            <a:extLst>
              <a:ext uri="{FF2B5EF4-FFF2-40B4-BE49-F238E27FC236}">
                <a16:creationId xmlns:a16="http://schemas.microsoft.com/office/drawing/2014/main" id="{3BB5F447-226F-321B-B8F7-284B5E8C7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82" y="25564"/>
            <a:ext cx="10515600" cy="1325563"/>
          </a:xfrm>
        </p:spPr>
        <p:txBody>
          <a:bodyPr/>
          <a:lstStyle/>
          <a:p>
            <a:r>
              <a:rPr lang="en-IN"/>
              <a:t>Place of the 0S</a:t>
            </a:r>
          </a:p>
        </p:txBody>
      </p:sp>
      <p:sp>
        <p:nvSpPr>
          <p:cNvPr id="84" name="Left Brace 83">
            <a:extLst>
              <a:ext uri="{FF2B5EF4-FFF2-40B4-BE49-F238E27FC236}">
                <a16:creationId xmlns:a16="http://schemas.microsoft.com/office/drawing/2014/main" id="{49EBED58-CEDF-ED85-B139-E47E66D990E6}"/>
              </a:ext>
            </a:extLst>
          </p:cNvPr>
          <p:cNvSpPr/>
          <p:nvPr/>
        </p:nvSpPr>
        <p:spPr>
          <a:xfrm rot="5400000">
            <a:off x="6031351" y="-1385246"/>
            <a:ext cx="573814" cy="604656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F0BA80-A5EA-4090-9228-94F2008A84E2}"/>
              </a:ext>
            </a:extLst>
          </p:cNvPr>
          <p:cNvSpPr txBox="1"/>
          <p:nvPr/>
        </p:nvSpPr>
        <p:spPr>
          <a:xfrm>
            <a:off x="9359365" y="5964373"/>
            <a:ext cx="2832635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IN" sz="3600">
                <a:solidFill>
                  <a:srgbClr val="004F8B"/>
                </a:solidFill>
              </a:rPr>
              <a:t>I/O &amp; Storage </a:t>
            </a:r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A500E509-3E50-30BC-25BC-7D316E3A8024}"/>
              </a:ext>
            </a:extLst>
          </p:cNvPr>
          <p:cNvSpPr/>
          <p:nvPr/>
        </p:nvSpPr>
        <p:spPr>
          <a:xfrm rot="20702265">
            <a:off x="8373758" y="4772620"/>
            <a:ext cx="1033693" cy="328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DD44F584-78CE-EBF1-6D02-540B6D9E57B7}"/>
              </a:ext>
            </a:extLst>
          </p:cNvPr>
          <p:cNvSpPr/>
          <p:nvPr/>
        </p:nvSpPr>
        <p:spPr>
          <a:xfrm rot="433283">
            <a:off x="8404629" y="5142167"/>
            <a:ext cx="1033693" cy="328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D1620551-4105-7EB4-9B79-56837B5DE2D1}"/>
              </a:ext>
            </a:extLst>
          </p:cNvPr>
          <p:cNvSpPr/>
          <p:nvPr/>
        </p:nvSpPr>
        <p:spPr>
          <a:xfrm rot="2686684">
            <a:off x="8254782" y="5628023"/>
            <a:ext cx="1304639" cy="344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6" name="Picture 95" descr="A picture containing airplane&#10;&#10;Description automatically generated">
            <a:extLst>
              <a:ext uri="{FF2B5EF4-FFF2-40B4-BE49-F238E27FC236}">
                <a16:creationId xmlns:a16="http://schemas.microsoft.com/office/drawing/2014/main" id="{06E223AF-A628-53DC-0CB6-129DE60897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2416268" y="3564491"/>
            <a:ext cx="946308" cy="94630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01F4E8-9D59-009F-2E65-00E5B4BB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186B2A-0BBF-77C2-50D5-F3EBF621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7643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08D74-987B-7D02-AB1B-E25F4715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6" y="500062"/>
            <a:ext cx="10515600" cy="1325563"/>
          </a:xfrm>
        </p:spPr>
        <p:txBody>
          <a:bodyPr/>
          <a:lstStyle/>
          <a:p>
            <a:r>
              <a:rPr lang="en-IN"/>
              <a:t>Why do we need a special program, the 0S?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08FFF-80C3-CC0C-0F43-A16186F5C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Many programs share </a:t>
            </a:r>
            <a:r>
              <a:rPr lang="en-IN">
                <a:solidFill>
                  <a:srgbClr val="0070C0"/>
                </a:solidFill>
              </a:rPr>
              <a:t>common</a:t>
            </a:r>
            <a:r>
              <a:rPr lang="en-IN"/>
              <a:t> hardware</a:t>
            </a:r>
          </a:p>
          <a:p>
            <a:r>
              <a:rPr lang="en-IN"/>
              <a:t>The access to common hardware needs to be </a:t>
            </a:r>
            <a:r>
              <a:rPr lang="en-IN">
                <a:solidFill>
                  <a:srgbClr val="FF0000"/>
                </a:solidFill>
              </a:rPr>
              <a:t>regulated</a:t>
            </a:r>
          </a:p>
          <a:p>
            <a:r>
              <a:rPr lang="en-IN"/>
              <a:t>Hardware: CPU, memory, I/0 and storage</a:t>
            </a:r>
          </a:p>
          <a:p>
            <a:pPr lvl="1"/>
            <a:r>
              <a:rPr lang="en-IN">
                <a:solidFill>
                  <a:srgbClr val="0070C0"/>
                </a:solidFill>
              </a:rPr>
              <a:t>Schedule</a:t>
            </a:r>
            <a:r>
              <a:rPr lang="en-IN"/>
              <a:t> the CPU</a:t>
            </a:r>
          </a:p>
          <a:p>
            <a:pPr lvl="1"/>
            <a:r>
              <a:rPr lang="en-IN">
                <a:solidFill>
                  <a:srgbClr val="00B050"/>
                </a:solidFill>
              </a:rPr>
              <a:t>Interface</a:t>
            </a:r>
            <a:r>
              <a:rPr lang="en-IN"/>
              <a:t> with devices</a:t>
            </a:r>
          </a:p>
          <a:p>
            <a:pPr lvl="1"/>
            <a:r>
              <a:rPr lang="en-IN">
                <a:solidFill>
                  <a:srgbClr val="7030A0"/>
                </a:solidFill>
              </a:rPr>
              <a:t>Manage</a:t>
            </a:r>
            <a:r>
              <a:rPr lang="en-IN"/>
              <a:t> storage</a:t>
            </a:r>
          </a:p>
          <a:p>
            <a:pPr lvl="1"/>
            <a:r>
              <a:rPr lang="en-IN">
                <a:solidFill>
                  <a:srgbClr val="7030A0"/>
                </a:solidFill>
              </a:rPr>
              <a:t>Manage</a:t>
            </a:r>
            <a:r>
              <a:rPr lang="en-IN"/>
              <a:t> memory</a:t>
            </a:r>
          </a:p>
          <a:p>
            <a:pPr lvl="1"/>
            <a:r>
              <a:rPr lang="en-IN">
                <a:solidFill>
                  <a:schemeClr val="accent1">
                    <a:lumMod val="50000"/>
                  </a:schemeClr>
                </a:solidFill>
              </a:rPr>
              <a:t>Security</a:t>
            </a:r>
          </a:p>
          <a:p>
            <a:pPr lvl="1"/>
            <a:r>
              <a:rPr lang="en-IN">
                <a:solidFill>
                  <a:schemeClr val="accent2">
                    <a:lumMod val="50000"/>
                  </a:schemeClr>
                </a:solidFill>
              </a:rPr>
              <a:t>Make</a:t>
            </a:r>
            <a:r>
              <a:rPr lang="en-IN"/>
              <a:t> it easy to build distributed systems </a:t>
            </a:r>
          </a:p>
          <a:p>
            <a:pPr lvl="1"/>
            <a:r>
              <a:rPr lang="en-IN"/>
              <a:t>Makes it </a:t>
            </a:r>
            <a:r>
              <a:rPr lang="en-IN">
                <a:solidFill>
                  <a:schemeClr val="accent5">
                    <a:lumMod val="75000"/>
                  </a:schemeClr>
                </a:solidFill>
              </a:rPr>
              <a:t>easy</a:t>
            </a:r>
            <a:r>
              <a:rPr lang="en-IN"/>
              <a:t> to work with HW </a:t>
            </a:r>
          </a:p>
          <a:p>
            <a:endParaRPr lang="en-IN"/>
          </a:p>
          <a:p>
            <a:endParaRPr lang="en-IN"/>
          </a:p>
          <a:p>
            <a:endParaRPr lang="en-IN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8F85219-6B11-3792-C21C-ED43A9C66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806"/>
            <a:ext cx="838200" cy="8382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C6CF2-3708-9639-9E2C-B4216901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81D81-EAD3-FD87-2347-98E8F2EA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35575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C86D-59B3-DABF-045C-961519CD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B5FC-1A83-F58E-1DCB-10813666D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886" y="1690688"/>
            <a:ext cx="8425543" cy="2234746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/>
              <a:t>A </a:t>
            </a:r>
            <a:r>
              <a:rPr lang="en-IN">
                <a:solidFill>
                  <a:srgbClr val="0070C0"/>
                </a:solidFill>
              </a:rPr>
              <a:t>process</a:t>
            </a:r>
            <a:r>
              <a:rPr lang="en-IN"/>
              <a:t> is an instance of a running program</a:t>
            </a:r>
          </a:p>
          <a:p>
            <a:r>
              <a:rPr lang="en-IN"/>
              <a:t>At any point of time multiple processes are </a:t>
            </a:r>
            <a:r>
              <a:rPr lang="en-IN">
                <a:solidFill>
                  <a:srgbClr val="FF0000"/>
                </a:solidFill>
              </a:rPr>
              <a:t>active</a:t>
            </a:r>
          </a:p>
          <a:p>
            <a:r>
              <a:rPr lang="en-IN"/>
              <a:t>The processes have different HW </a:t>
            </a:r>
            <a:r>
              <a:rPr lang="en-IN">
                <a:solidFill>
                  <a:srgbClr val="C00000"/>
                </a:solidFill>
              </a:rPr>
              <a:t>requirements</a:t>
            </a:r>
          </a:p>
          <a:p>
            <a:r>
              <a:rPr lang="en-IN"/>
              <a:t>The 0S  </a:t>
            </a:r>
            <a:r>
              <a:rPr lang="en-IN">
                <a:solidFill>
                  <a:schemeClr val="accent2">
                    <a:lumMod val="50000"/>
                  </a:schemeClr>
                </a:solidFill>
              </a:rPr>
              <a:t>arbitrates</a:t>
            </a:r>
            <a:r>
              <a:rPr lang="en-IN"/>
              <a:t> between the processes</a:t>
            </a:r>
          </a:p>
          <a:p>
            <a:endParaRPr lang="en-IN"/>
          </a:p>
          <a:p>
            <a:endParaRPr lang="en-IN"/>
          </a:p>
          <a:p>
            <a:endParaRPr lang="en-IN"/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76840721-EB84-DF03-857B-308D3A179D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5" y="1444869"/>
            <a:ext cx="1266242" cy="1266242"/>
          </a:xfrm>
          <a:prstGeom prst="rect">
            <a:avLst/>
          </a:prstGeom>
        </p:spPr>
      </p:pic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0599402B-56D5-F0FF-14B3-B8E0EF5AD7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44" y="4188229"/>
            <a:ext cx="1266242" cy="126624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11F9AF-ABD6-06B9-CB7F-D66ED5B8713B}"/>
              </a:ext>
            </a:extLst>
          </p:cNvPr>
          <p:cNvSpPr txBox="1">
            <a:spLocks/>
          </p:cNvSpPr>
          <p:nvPr/>
        </p:nvSpPr>
        <p:spPr>
          <a:xfrm>
            <a:off x="1545772" y="4510088"/>
            <a:ext cx="8425543" cy="22347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Accessing HW is very </a:t>
            </a:r>
            <a:r>
              <a:rPr lang="en-IN">
                <a:solidFill>
                  <a:srgbClr val="FF0000"/>
                </a:solidFill>
              </a:rPr>
              <a:t>complex</a:t>
            </a:r>
          </a:p>
          <a:p>
            <a:r>
              <a:rPr lang="en-IN"/>
              <a:t>Elaborate </a:t>
            </a:r>
            <a:r>
              <a:rPr lang="en-IN">
                <a:solidFill>
                  <a:schemeClr val="accent6">
                    <a:lumMod val="75000"/>
                  </a:schemeClr>
                </a:solidFill>
              </a:rPr>
              <a:t>protocols</a:t>
            </a:r>
          </a:p>
          <a:p>
            <a:r>
              <a:rPr lang="en-IN"/>
              <a:t>Same code needs to </a:t>
            </a:r>
            <a:r>
              <a:rPr lang="en-IN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en-IN"/>
              <a:t> on multiple machines</a:t>
            </a:r>
          </a:p>
          <a:p>
            <a:r>
              <a:rPr lang="en-IN"/>
              <a:t>Provide a common </a:t>
            </a:r>
            <a:r>
              <a:rPr lang="en-IN">
                <a:solidFill>
                  <a:srgbClr val="0070C0"/>
                </a:solidFill>
              </a:rPr>
              <a:t>interface</a:t>
            </a:r>
            <a:r>
              <a:rPr lang="en-IN"/>
              <a:t>: device derivers in the 0S </a:t>
            </a:r>
          </a:p>
          <a:p>
            <a:endParaRPr lang="en-IN"/>
          </a:p>
          <a:p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F22119B-4CFC-1B8F-4C3E-70F51829B5A2}"/>
              </a:ext>
            </a:extLst>
          </p:cNvPr>
          <p:cNvSpPr/>
          <p:nvPr/>
        </p:nvSpPr>
        <p:spPr>
          <a:xfrm>
            <a:off x="9699171" y="1545771"/>
            <a:ext cx="2092234" cy="802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/>
              <a:t>Arbitration</a:t>
            </a:r>
            <a:r>
              <a:rPr lang="en-IN"/>
              <a:t>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1FFC53-9BCC-BB11-E6D2-1358A64A6D3A}"/>
              </a:ext>
            </a:extLst>
          </p:cNvPr>
          <p:cNvSpPr/>
          <p:nvPr/>
        </p:nvSpPr>
        <p:spPr>
          <a:xfrm>
            <a:off x="9776693" y="4561909"/>
            <a:ext cx="2092234" cy="802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/>
              <a:t>Access</a:t>
            </a:r>
            <a:r>
              <a:rPr lang="en-IN"/>
              <a:t>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5556672-F47A-320B-883F-69DC7BBD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1CBEF6F-3CB9-5CBF-14CC-C057B3FD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3750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4471-8997-6601-1E47-DE1531A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9" y="-190047"/>
            <a:ext cx="10515600" cy="1325563"/>
          </a:xfrm>
        </p:spPr>
        <p:txBody>
          <a:bodyPr/>
          <a:lstStyle/>
          <a:p>
            <a:r>
              <a:rPr lang="en-IN"/>
              <a:t>Space of operating Systems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AABA98D-920E-4BA8-28A0-0AA19E1C0E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65095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67CB15D-A0E7-73F9-C0E2-E03B02C9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36B025-D31D-C3E3-4AE7-3D826A2D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13422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1E10006-3943-4A3A-ABD7-CC0DBEB6A458}">
  <we:reference id="f12c312d-282a-4734-8843-05915fdfef0b" version="4.3.3.0" store="EXCatalog" storeType="EXCatalog"/>
  <we:alternateReferences>
    <we:reference id="WA104178141" version="4.3.3.0" store="en-IN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562</Words>
  <Application>Microsoft Office PowerPoint</Application>
  <PresentationFormat>Widescreen</PresentationFormat>
  <Paragraphs>118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Chapter 1: Introduction to Operating Systems</vt:lpstr>
      <vt:lpstr>What is an Operating Systems (OS)?</vt:lpstr>
      <vt:lpstr>Background Required</vt:lpstr>
      <vt:lpstr>Textbook</vt:lpstr>
      <vt:lpstr>Key Components</vt:lpstr>
      <vt:lpstr>Place of the 0S</vt:lpstr>
      <vt:lpstr>Why do we need a special program, the 0S?</vt:lpstr>
      <vt:lpstr>Basic Idea</vt:lpstr>
      <vt:lpstr>Space of operating Systems </vt:lpstr>
      <vt:lpstr>HPC 0S market share </vt:lpstr>
      <vt:lpstr>History of Linux : milestones</vt:lpstr>
      <vt:lpstr>Why teach a real –world 0S? </vt:lpstr>
      <vt:lpstr>Open Source Design </vt:lpstr>
      <vt:lpstr>Some Kernel Source Code Statistics </vt:lpstr>
      <vt:lpstr>70% of the code is in drivers, rest in  </vt:lpstr>
      <vt:lpstr>Major Subsystems in Linux (Directory-wise)</vt:lpstr>
      <vt:lpstr>Factoid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Smruti Ranjan Sarangi</cp:lastModifiedBy>
  <cp:revision>10</cp:revision>
  <dcterms:created xsi:type="dcterms:W3CDTF">2022-11-16T07:22:20Z</dcterms:created>
  <dcterms:modified xsi:type="dcterms:W3CDTF">2023-02-06T18:41:54Z</dcterms:modified>
</cp:coreProperties>
</file>