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7" r:id="rId2"/>
    <p:sldId id="283" r:id="rId3"/>
    <p:sldId id="286" r:id="rId4"/>
    <p:sldId id="284" r:id="rId5"/>
    <p:sldId id="281" r:id="rId6"/>
    <p:sldId id="279" r:id="rId7"/>
    <p:sldId id="285" r:id="rId8"/>
    <p:sldId id="290" r:id="rId9"/>
    <p:sldId id="291" r:id="rId10"/>
    <p:sldId id="264" r:id="rId11"/>
    <p:sldId id="277" r:id="rId12"/>
    <p:sldId id="289" r:id="rId13"/>
    <p:sldId id="292" r:id="rId14"/>
    <p:sldId id="276" r:id="rId15"/>
    <p:sldId id="262" r:id="rId16"/>
    <p:sldId id="272" r:id="rId17"/>
    <p:sldId id="282" r:id="rId18"/>
    <p:sldId id="274" r:id="rId19"/>
    <p:sldId id="266" r:id="rId20"/>
    <p:sldId id="273" r:id="rId21"/>
    <p:sldId id="275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BEF9D-D94E-4342-A5AB-74C3500C2DEC}" v="18" dt="2023-04-23T12:35:06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er Kaur" userId="a075b337-7fca-40a1-8ca5-8d5869d60408" providerId="ADAL" clId="{09DBEF9D-D94E-4342-A5AB-74C3500C2DEC}"/>
    <pc:docChg chg="undo custSel addSld delSld modSld sldOrd">
      <pc:chgData name="Ravinder Kaur" userId="a075b337-7fca-40a1-8ca5-8d5869d60408" providerId="ADAL" clId="{09DBEF9D-D94E-4342-A5AB-74C3500C2DEC}" dt="2023-04-23T12:38:22.024" v="2478" actId="20577"/>
      <pc:docMkLst>
        <pc:docMk/>
      </pc:docMkLst>
      <pc:sldChg chg="modSp mod">
        <pc:chgData name="Ravinder Kaur" userId="a075b337-7fca-40a1-8ca5-8d5869d60408" providerId="ADAL" clId="{09DBEF9D-D94E-4342-A5AB-74C3500C2DEC}" dt="2023-04-23T11:57:55.434" v="1119" actId="20577"/>
        <pc:sldMkLst>
          <pc:docMk/>
          <pc:sldMk cId="3361356202" sldId="257"/>
        </pc:sldMkLst>
        <pc:spChg chg="mod">
          <ac:chgData name="Ravinder Kaur" userId="a075b337-7fca-40a1-8ca5-8d5869d60408" providerId="ADAL" clId="{09DBEF9D-D94E-4342-A5AB-74C3500C2DEC}" dt="2023-04-23T11:57:55.434" v="1119" actId="20577"/>
          <ac:spMkLst>
            <pc:docMk/>
            <pc:sldMk cId="3361356202" sldId="257"/>
            <ac:spMk id="2" creationId="{00000000-0000-0000-0000-000000000000}"/>
          </ac:spMkLst>
        </pc:spChg>
      </pc:sldChg>
      <pc:sldChg chg="modSp mod">
        <pc:chgData name="Ravinder Kaur" userId="a075b337-7fca-40a1-8ca5-8d5869d60408" providerId="ADAL" clId="{09DBEF9D-D94E-4342-A5AB-74C3500C2DEC}" dt="2023-04-23T12:28:35.112" v="2148" actId="6549"/>
        <pc:sldMkLst>
          <pc:docMk/>
          <pc:sldMk cId="3672241940" sldId="262"/>
        </pc:sldMkLst>
        <pc:spChg chg="mod">
          <ac:chgData name="Ravinder Kaur" userId="a075b337-7fca-40a1-8ca5-8d5869d60408" providerId="ADAL" clId="{09DBEF9D-D94E-4342-A5AB-74C3500C2DEC}" dt="2023-04-23T12:28:06.637" v="2126" actId="20577"/>
          <ac:spMkLst>
            <pc:docMk/>
            <pc:sldMk cId="3672241940" sldId="262"/>
            <ac:spMk id="2" creationId="{00000000-0000-0000-0000-000000000000}"/>
          </ac:spMkLst>
        </pc:spChg>
        <pc:spChg chg="mod">
          <ac:chgData name="Ravinder Kaur" userId="a075b337-7fca-40a1-8ca5-8d5869d60408" providerId="ADAL" clId="{09DBEF9D-D94E-4342-A5AB-74C3500C2DEC}" dt="2023-04-23T12:28:35.112" v="2148" actId="6549"/>
          <ac:spMkLst>
            <pc:docMk/>
            <pc:sldMk cId="3672241940" sldId="262"/>
            <ac:spMk id="3" creationId="{00000000-0000-0000-0000-000000000000}"/>
          </ac:spMkLst>
        </pc:spChg>
      </pc:sldChg>
      <pc:sldChg chg="modSp add del mod">
        <pc:chgData name="Ravinder Kaur" userId="a075b337-7fca-40a1-8ca5-8d5869d60408" providerId="ADAL" clId="{09DBEF9D-D94E-4342-A5AB-74C3500C2DEC}" dt="2023-04-23T12:29:58.086" v="2163" actId="313"/>
        <pc:sldMkLst>
          <pc:docMk/>
          <pc:sldMk cId="2544205975" sldId="264"/>
        </pc:sldMkLst>
        <pc:spChg chg="mod">
          <ac:chgData name="Ravinder Kaur" userId="a075b337-7fca-40a1-8ca5-8d5869d60408" providerId="ADAL" clId="{09DBEF9D-D94E-4342-A5AB-74C3500C2DEC}" dt="2023-04-23T12:29:58.086" v="2163" actId="313"/>
          <ac:spMkLst>
            <pc:docMk/>
            <pc:sldMk cId="2544205975" sldId="264"/>
            <ac:spMk id="2" creationId="{00000000-0000-0000-0000-000000000000}"/>
          </ac:spMkLst>
        </pc:spChg>
        <pc:spChg chg="mod">
          <ac:chgData name="Ravinder Kaur" userId="a075b337-7fca-40a1-8ca5-8d5869d60408" providerId="ADAL" clId="{09DBEF9D-D94E-4342-A5AB-74C3500C2DEC}" dt="2023-04-23T12:12:04.646" v="1619" actId="113"/>
          <ac:spMkLst>
            <pc:docMk/>
            <pc:sldMk cId="2544205975" sldId="264"/>
            <ac:spMk id="3" creationId="{00000000-0000-0000-0000-000000000000}"/>
          </ac:spMkLst>
        </pc:spChg>
      </pc:sldChg>
      <pc:sldChg chg="modSp mod">
        <pc:chgData name="Ravinder Kaur" userId="a075b337-7fca-40a1-8ca5-8d5869d60408" providerId="ADAL" clId="{09DBEF9D-D94E-4342-A5AB-74C3500C2DEC}" dt="2023-04-23T12:31:53.451" v="2190" actId="113"/>
        <pc:sldMkLst>
          <pc:docMk/>
          <pc:sldMk cId="1041484081" sldId="273"/>
        </pc:sldMkLst>
        <pc:spChg chg="mod">
          <ac:chgData name="Ravinder Kaur" userId="a075b337-7fca-40a1-8ca5-8d5869d60408" providerId="ADAL" clId="{09DBEF9D-D94E-4342-A5AB-74C3500C2DEC}" dt="2023-04-23T12:31:53.451" v="2190" actId="113"/>
          <ac:spMkLst>
            <pc:docMk/>
            <pc:sldMk cId="1041484081" sldId="273"/>
            <ac:spMk id="3" creationId="{00000000-0000-0000-0000-000000000000}"/>
          </ac:spMkLst>
        </pc:spChg>
      </pc:sldChg>
      <pc:sldChg chg="modSp mod ord">
        <pc:chgData name="Ravinder Kaur" userId="a075b337-7fca-40a1-8ca5-8d5869d60408" providerId="ADAL" clId="{09DBEF9D-D94E-4342-A5AB-74C3500C2DEC}" dt="2023-04-23T12:35:21.104" v="2339"/>
        <pc:sldMkLst>
          <pc:docMk/>
          <pc:sldMk cId="2915280321" sldId="276"/>
        </pc:sldMkLst>
        <pc:spChg chg="mod">
          <ac:chgData name="Ravinder Kaur" userId="a075b337-7fca-40a1-8ca5-8d5869d60408" providerId="ADAL" clId="{09DBEF9D-D94E-4342-A5AB-74C3500C2DEC}" dt="2023-04-23T12:27:56.961" v="2111" actId="113"/>
          <ac:spMkLst>
            <pc:docMk/>
            <pc:sldMk cId="2915280321" sldId="276"/>
            <ac:spMk id="3" creationId="{00000000-0000-0000-0000-000000000000}"/>
          </ac:spMkLst>
        </pc:spChg>
      </pc:sldChg>
      <pc:sldChg chg="modSp mod">
        <pc:chgData name="Ravinder Kaur" userId="a075b337-7fca-40a1-8ca5-8d5869d60408" providerId="ADAL" clId="{09DBEF9D-D94E-4342-A5AB-74C3500C2DEC}" dt="2023-04-23T12:36:42.602" v="2392" actId="27636"/>
        <pc:sldMkLst>
          <pc:docMk/>
          <pc:sldMk cId="745271833" sldId="277"/>
        </pc:sldMkLst>
        <pc:spChg chg="mod">
          <ac:chgData name="Ravinder Kaur" userId="a075b337-7fca-40a1-8ca5-8d5869d60408" providerId="ADAL" clId="{09DBEF9D-D94E-4342-A5AB-74C3500C2DEC}" dt="2023-04-23T12:30:16.924" v="2173" actId="20577"/>
          <ac:spMkLst>
            <pc:docMk/>
            <pc:sldMk cId="745271833" sldId="277"/>
            <ac:spMk id="2" creationId="{00000000-0000-0000-0000-000000000000}"/>
          </ac:spMkLst>
        </pc:spChg>
        <pc:spChg chg="mod">
          <ac:chgData name="Ravinder Kaur" userId="a075b337-7fca-40a1-8ca5-8d5869d60408" providerId="ADAL" clId="{09DBEF9D-D94E-4342-A5AB-74C3500C2DEC}" dt="2023-04-23T12:36:42.602" v="2392" actId="27636"/>
          <ac:spMkLst>
            <pc:docMk/>
            <pc:sldMk cId="745271833" sldId="277"/>
            <ac:spMk id="3" creationId="{00000000-0000-0000-0000-000000000000}"/>
          </ac:spMkLst>
        </pc:spChg>
      </pc:sldChg>
      <pc:sldChg chg="del">
        <pc:chgData name="Ravinder Kaur" userId="a075b337-7fca-40a1-8ca5-8d5869d60408" providerId="ADAL" clId="{09DBEF9D-D94E-4342-A5AB-74C3500C2DEC}" dt="2023-04-22T08:10:11.541" v="0" actId="2696"/>
        <pc:sldMkLst>
          <pc:docMk/>
          <pc:sldMk cId="3970739450" sldId="278"/>
        </pc:sldMkLst>
      </pc:sldChg>
      <pc:sldChg chg="del ord">
        <pc:chgData name="Ravinder Kaur" userId="a075b337-7fca-40a1-8ca5-8d5869d60408" providerId="ADAL" clId="{09DBEF9D-D94E-4342-A5AB-74C3500C2DEC}" dt="2023-04-23T12:07:03.879" v="1344" actId="2696"/>
        <pc:sldMkLst>
          <pc:docMk/>
          <pc:sldMk cId="1280017175" sldId="279"/>
        </pc:sldMkLst>
      </pc:sldChg>
      <pc:sldChg chg="modSp add mod ord">
        <pc:chgData name="Ravinder Kaur" userId="a075b337-7fca-40a1-8ca5-8d5869d60408" providerId="ADAL" clId="{09DBEF9D-D94E-4342-A5AB-74C3500C2DEC}" dt="2023-04-23T12:10:57.469" v="1616" actId="20577"/>
        <pc:sldMkLst>
          <pc:docMk/>
          <pc:sldMk cId="2481786413" sldId="279"/>
        </pc:sldMkLst>
        <pc:spChg chg="mod">
          <ac:chgData name="Ravinder Kaur" userId="a075b337-7fca-40a1-8ca5-8d5869d60408" providerId="ADAL" clId="{09DBEF9D-D94E-4342-A5AB-74C3500C2DEC}" dt="2023-04-23T12:09:14.981" v="1477" actId="122"/>
          <ac:spMkLst>
            <pc:docMk/>
            <pc:sldMk cId="2481786413" sldId="279"/>
            <ac:spMk id="2" creationId="{23AB11C5-B994-464E-AE3C-1058199737F9}"/>
          </ac:spMkLst>
        </pc:spChg>
        <pc:spChg chg="mod">
          <ac:chgData name="Ravinder Kaur" userId="a075b337-7fca-40a1-8ca5-8d5869d60408" providerId="ADAL" clId="{09DBEF9D-D94E-4342-A5AB-74C3500C2DEC}" dt="2023-04-23T12:10:57.469" v="1616" actId="20577"/>
          <ac:spMkLst>
            <pc:docMk/>
            <pc:sldMk cId="2481786413" sldId="279"/>
            <ac:spMk id="3" creationId="{A8133B1D-4D4D-41DF-B07E-D63A78207C20}"/>
          </ac:spMkLst>
        </pc:spChg>
      </pc:sldChg>
      <pc:sldChg chg="modSp del mod">
        <pc:chgData name="Ravinder Kaur" userId="a075b337-7fca-40a1-8ca5-8d5869d60408" providerId="ADAL" clId="{09DBEF9D-D94E-4342-A5AB-74C3500C2DEC}" dt="2023-04-23T12:19:01.910" v="1943" actId="2696"/>
        <pc:sldMkLst>
          <pc:docMk/>
          <pc:sldMk cId="2157994392" sldId="280"/>
        </pc:sldMkLst>
        <pc:spChg chg="mod">
          <ac:chgData name="Ravinder Kaur" userId="a075b337-7fca-40a1-8ca5-8d5869d60408" providerId="ADAL" clId="{09DBEF9D-D94E-4342-A5AB-74C3500C2DEC}" dt="2023-04-23T12:14:11.732" v="1683" actId="20577"/>
          <ac:spMkLst>
            <pc:docMk/>
            <pc:sldMk cId="2157994392" sldId="280"/>
            <ac:spMk id="2" creationId="{6A1148E9-7ED3-4492-AEF0-F2B2BAC00889}"/>
          </ac:spMkLst>
        </pc:spChg>
        <pc:spChg chg="mod">
          <ac:chgData name="Ravinder Kaur" userId="a075b337-7fca-40a1-8ca5-8d5869d60408" providerId="ADAL" clId="{09DBEF9D-D94E-4342-A5AB-74C3500C2DEC}" dt="2023-04-23T12:18:22.199" v="1939" actId="27636"/>
          <ac:spMkLst>
            <pc:docMk/>
            <pc:sldMk cId="2157994392" sldId="280"/>
            <ac:spMk id="3" creationId="{4118BACA-6908-4074-81A8-D98E8B0D19B5}"/>
          </ac:spMkLst>
        </pc:spChg>
      </pc:sldChg>
      <pc:sldChg chg="modSp mod">
        <pc:chgData name="Ravinder Kaur" userId="a075b337-7fca-40a1-8ca5-8d5869d60408" providerId="ADAL" clId="{09DBEF9D-D94E-4342-A5AB-74C3500C2DEC}" dt="2023-04-23T12:02:00.356" v="1279" actId="20577"/>
        <pc:sldMkLst>
          <pc:docMk/>
          <pc:sldMk cId="3567898695" sldId="281"/>
        </pc:sldMkLst>
        <pc:spChg chg="mod">
          <ac:chgData name="Ravinder Kaur" userId="a075b337-7fca-40a1-8ca5-8d5869d60408" providerId="ADAL" clId="{09DBEF9D-D94E-4342-A5AB-74C3500C2DEC}" dt="2023-04-23T12:01:46.527" v="1269" actId="255"/>
          <ac:spMkLst>
            <pc:docMk/>
            <pc:sldMk cId="3567898695" sldId="281"/>
            <ac:spMk id="2" creationId="{C6CBC973-88C7-44A7-A463-7332FE5C6F7F}"/>
          </ac:spMkLst>
        </pc:spChg>
        <pc:spChg chg="mod">
          <ac:chgData name="Ravinder Kaur" userId="a075b337-7fca-40a1-8ca5-8d5869d60408" providerId="ADAL" clId="{09DBEF9D-D94E-4342-A5AB-74C3500C2DEC}" dt="2023-04-23T12:02:00.356" v="1279" actId="20577"/>
          <ac:spMkLst>
            <pc:docMk/>
            <pc:sldMk cId="3567898695" sldId="281"/>
            <ac:spMk id="3" creationId="{25BCC4E6-2167-4689-9D94-E082EABF02E8}"/>
          </ac:spMkLst>
        </pc:spChg>
      </pc:sldChg>
      <pc:sldChg chg="modSp mod">
        <pc:chgData name="Ravinder Kaur" userId="a075b337-7fca-40a1-8ca5-8d5869d60408" providerId="ADAL" clId="{09DBEF9D-D94E-4342-A5AB-74C3500C2DEC}" dt="2023-04-23T12:28:56.603" v="2159" actId="20577"/>
        <pc:sldMkLst>
          <pc:docMk/>
          <pc:sldMk cId="518831803" sldId="282"/>
        </pc:sldMkLst>
        <pc:spChg chg="mod">
          <ac:chgData name="Ravinder Kaur" userId="a075b337-7fca-40a1-8ca5-8d5869d60408" providerId="ADAL" clId="{09DBEF9D-D94E-4342-A5AB-74C3500C2DEC}" dt="2023-04-23T12:28:56.603" v="2159" actId="20577"/>
          <ac:spMkLst>
            <pc:docMk/>
            <pc:sldMk cId="518831803" sldId="282"/>
            <ac:spMk id="2" creationId="{72BA1A4D-F21B-4159-BDED-10E45FDE4A14}"/>
          </ac:spMkLst>
        </pc:spChg>
      </pc:sldChg>
      <pc:sldChg chg="modSp mod">
        <pc:chgData name="Ravinder Kaur" userId="a075b337-7fca-40a1-8ca5-8d5869d60408" providerId="ADAL" clId="{09DBEF9D-D94E-4342-A5AB-74C3500C2DEC}" dt="2023-04-23T11:59:42.067" v="1232" actId="122"/>
        <pc:sldMkLst>
          <pc:docMk/>
          <pc:sldMk cId="2684718853" sldId="284"/>
        </pc:sldMkLst>
        <pc:spChg chg="mod">
          <ac:chgData name="Ravinder Kaur" userId="a075b337-7fca-40a1-8ca5-8d5869d60408" providerId="ADAL" clId="{09DBEF9D-D94E-4342-A5AB-74C3500C2DEC}" dt="2023-04-23T11:59:42.067" v="1232" actId="122"/>
          <ac:spMkLst>
            <pc:docMk/>
            <pc:sldMk cId="2684718853" sldId="284"/>
            <ac:spMk id="2" creationId="{A5FE7F5E-1016-B458-69E6-22A4D6851660}"/>
          </ac:spMkLst>
        </pc:spChg>
      </pc:sldChg>
      <pc:sldChg chg="modSp add mod ord">
        <pc:chgData name="Ravinder Kaur" userId="a075b337-7fca-40a1-8ca5-8d5869d60408" providerId="ADAL" clId="{09DBEF9D-D94E-4342-A5AB-74C3500C2DEC}" dt="2023-04-23T12:03:19.778" v="1282"/>
        <pc:sldMkLst>
          <pc:docMk/>
          <pc:sldMk cId="973581429" sldId="285"/>
        </pc:sldMkLst>
        <pc:spChg chg="mod">
          <ac:chgData name="Ravinder Kaur" userId="a075b337-7fca-40a1-8ca5-8d5869d60408" providerId="ADAL" clId="{09DBEF9D-D94E-4342-A5AB-74C3500C2DEC}" dt="2023-04-23T12:02:21.195" v="1280" actId="5793"/>
          <ac:spMkLst>
            <pc:docMk/>
            <pc:sldMk cId="973581429" sldId="285"/>
            <ac:spMk id="3" creationId="{90E1327E-636E-A349-2955-BC5B23800186}"/>
          </ac:spMkLst>
        </pc:spChg>
      </pc:sldChg>
      <pc:sldChg chg="modSp del mod">
        <pc:chgData name="Ravinder Kaur" userId="a075b337-7fca-40a1-8ca5-8d5869d60408" providerId="ADAL" clId="{09DBEF9D-D94E-4342-A5AB-74C3500C2DEC}" dt="2023-04-22T08:11:29.818" v="4" actId="2696"/>
        <pc:sldMkLst>
          <pc:docMk/>
          <pc:sldMk cId="1557408405" sldId="285"/>
        </pc:sldMkLst>
        <pc:spChg chg="mod">
          <ac:chgData name="Ravinder Kaur" userId="a075b337-7fca-40a1-8ca5-8d5869d60408" providerId="ADAL" clId="{09DBEF9D-D94E-4342-A5AB-74C3500C2DEC}" dt="2023-04-22T08:10:43.563" v="3" actId="5793"/>
          <ac:spMkLst>
            <pc:docMk/>
            <pc:sldMk cId="1557408405" sldId="285"/>
            <ac:spMk id="3" creationId="{90E1327E-636E-A349-2955-BC5B23800186}"/>
          </ac:spMkLst>
        </pc:spChg>
      </pc:sldChg>
      <pc:sldChg chg="modSp mod">
        <pc:chgData name="Ravinder Kaur" userId="a075b337-7fca-40a1-8ca5-8d5869d60408" providerId="ADAL" clId="{09DBEF9D-D94E-4342-A5AB-74C3500C2DEC}" dt="2023-04-23T11:59:11.227" v="1147" actId="20577"/>
        <pc:sldMkLst>
          <pc:docMk/>
          <pc:sldMk cId="1103556066" sldId="286"/>
        </pc:sldMkLst>
        <pc:spChg chg="mod">
          <ac:chgData name="Ravinder Kaur" userId="a075b337-7fca-40a1-8ca5-8d5869d60408" providerId="ADAL" clId="{09DBEF9D-D94E-4342-A5AB-74C3500C2DEC}" dt="2023-04-23T11:59:11.227" v="1147" actId="20577"/>
          <ac:spMkLst>
            <pc:docMk/>
            <pc:sldMk cId="1103556066" sldId="286"/>
            <ac:spMk id="2" creationId="{D9086A7C-E783-F479-C7FD-756078CA460A}"/>
          </ac:spMkLst>
        </pc:spChg>
        <pc:spChg chg="mod">
          <ac:chgData name="Ravinder Kaur" userId="a075b337-7fca-40a1-8ca5-8d5869d60408" providerId="ADAL" clId="{09DBEF9D-D94E-4342-A5AB-74C3500C2DEC}" dt="2023-04-23T11:58:43.121" v="1124" actId="255"/>
          <ac:spMkLst>
            <pc:docMk/>
            <pc:sldMk cId="1103556066" sldId="286"/>
            <ac:spMk id="3" creationId="{B4C94848-357C-8B05-41DC-B46AA5348E3D}"/>
          </ac:spMkLst>
        </pc:spChg>
      </pc:sldChg>
      <pc:sldChg chg="modSp new mod">
        <pc:chgData name="Ravinder Kaur" userId="a075b337-7fca-40a1-8ca5-8d5869d60408" providerId="ADAL" clId="{09DBEF9D-D94E-4342-A5AB-74C3500C2DEC}" dt="2023-04-22T08:21:48.817" v="668" actId="20577"/>
        <pc:sldMkLst>
          <pc:docMk/>
          <pc:sldMk cId="940123709" sldId="287"/>
        </pc:sldMkLst>
        <pc:spChg chg="mod">
          <ac:chgData name="Ravinder Kaur" userId="a075b337-7fca-40a1-8ca5-8d5869d60408" providerId="ADAL" clId="{09DBEF9D-D94E-4342-A5AB-74C3500C2DEC}" dt="2023-04-22T08:12:51.162" v="55" actId="20577"/>
          <ac:spMkLst>
            <pc:docMk/>
            <pc:sldMk cId="940123709" sldId="287"/>
            <ac:spMk id="2" creationId="{9CB08541-F62D-FEDB-99FE-93F58ECFC5EB}"/>
          </ac:spMkLst>
        </pc:spChg>
        <pc:spChg chg="mod">
          <ac:chgData name="Ravinder Kaur" userId="a075b337-7fca-40a1-8ca5-8d5869d60408" providerId="ADAL" clId="{09DBEF9D-D94E-4342-A5AB-74C3500C2DEC}" dt="2023-04-22T08:21:48.817" v="668" actId="20577"/>
          <ac:spMkLst>
            <pc:docMk/>
            <pc:sldMk cId="940123709" sldId="287"/>
            <ac:spMk id="3" creationId="{F4EE641D-6388-39DC-FE16-D29B801E330A}"/>
          </ac:spMkLst>
        </pc:spChg>
      </pc:sldChg>
      <pc:sldChg chg="modSp new mod">
        <pc:chgData name="Ravinder Kaur" userId="a075b337-7fca-40a1-8ca5-8d5869d60408" providerId="ADAL" clId="{09DBEF9D-D94E-4342-A5AB-74C3500C2DEC}" dt="2023-04-23T12:38:22.024" v="2478" actId="20577"/>
        <pc:sldMkLst>
          <pc:docMk/>
          <pc:sldMk cId="2714563795" sldId="288"/>
        </pc:sldMkLst>
        <pc:spChg chg="mod">
          <ac:chgData name="Ravinder Kaur" userId="a075b337-7fca-40a1-8ca5-8d5869d60408" providerId="ADAL" clId="{09DBEF9D-D94E-4342-A5AB-74C3500C2DEC}" dt="2023-04-23T12:37:41.438" v="2443" actId="20577"/>
          <ac:spMkLst>
            <pc:docMk/>
            <pc:sldMk cId="2714563795" sldId="288"/>
            <ac:spMk id="2" creationId="{0A0B78C9-11B1-3F30-AFAC-015EAF6F1888}"/>
          </ac:spMkLst>
        </pc:spChg>
        <pc:spChg chg="mod">
          <ac:chgData name="Ravinder Kaur" userId="a075b337-7fca-40a1-8ca5-8d5869d60408" providerId="ADAL" clId="{09DBEF9D-D94E-4342-A5AB-74C3500C2DEC}" dt="2023-04-23T12:38:22.024" v="2478" actId="20577"/>
          <ac:spMkLst>
            <pc:docMk/>
            <pc:sldMk cId="2714563795" sldId="288"/>
            <ac:spMk id="3" creationId="{CF706C01-B972-2FCE-B45D-167F2DBD377B}"/>
          </ac:spMkLst>
        </pc:spChg>
      </pc:sldChg>
      <pc:sldChg chg="add del">
        <pc:chgData name="Ravinder Kaur" userId="a075b337-7fca-40a1-8ca5-8d5869d60408" providerId="ADAL" clId="{09DBEF9D-D94E-4342-A5AB-74C3500C2DEC}" dt="2023-04-23T12:33:49.103" v="2325"/>
        <pc:sldMkLst>
          <pc:docMk/>
          <pc:sldMk cId="1505347717" sldId="289"/>
        </pc:sldMkLst>
      </pc:sldChg>
      <pc:sldChg chg="modSp new add del mod">
        <pc:chgData name="Ravinder Kaur" userId="a075b337-7fca-40a1-8ca5-8d5869d60408" providerId="ADAL" clId="{09DBEF9D-D94E-4342-A5AB-74C3500C2DEC}" dt="2023-04-23T12:34:53.290" v="2336" actId="2696"/>
        <pc:sldMkLst>
          <pc:docMk/>
          <pc:sldMk cId="1782765638" sldId="289"/>
        </pc:sldMkLst>
        <pc:spChg chg="mod">
          <ac:chgData name="Ravinder Kaur" userId="a075b337-7fca-40a1-8ca5-8d5869d60408" providerId="ADAL" clId="{09DBEF9D-D94E-4342-A5AB-74C3500C2DEC}" dt="2023-04-22T08:32:54.812" v="921" actId="20577"/>
          <ac:spMkLst>
            <pc:docMk/>
            <pc:sldMk cId="1782765638" sldId="289"/>
            <ac:spMk id="2" creationId="{8816BFE7-B1DF-BBDC-32F5-2AC2712B36DF}"/>
          </ac:spMkLst>
        </pc:spChg>
        <pc:spChg chg="mod">
          <ac:chgData name="Ravinder Kaur" userId="a075b337-7fca-40a1-8ca5-8d5869d60408" providerId="ADAL" clId="{09DBEF9D-D94E-4342-A5AB-74C3500C2DEC}" dt="2023-04-23T12:33:24.181" v="2320" actId="5793"/>
          <ac:spMkLst>
            <pc:docMk/>
            <pc:sldMk cId="1782765638" sldId="289"/>
            <ac:spMk id="3" creationId="{DEF6D787-273E-ECCD-112F-B0B51A481FC6}"/>
          </ac:spMkLst>
        </pc:spChg>
      </pc:sldChg>
      <pc:sldChg chg="add del">
        <pc:chgData name="Ravinder Kaur" userId="a075b337-7fca-40a1-8ca5-8d5869d60408" providerId="ADAL" clId="{09DBEF9D-D94E-4342-A5AB-74C3500C2DEC}" dt="2023-04-23T12:34:20.222" v="2331"/>
        <pc:sldMkLst>
          <pc:docMk/>
          <pc:sldMk cId="1944441183" sldId="289"/>
        </pc:sldMkLst>
      </pc:sldChg>
      <pc:sldChg chg="modSp add mod">
        <pc:chgData name="Ravinder Kaur" userId="a075b337-7fca-40a1-8ca5-8d5869d60408" providerId="ADAL" clId="{09DBEF9D-D94E-4342-A5AB-74C3500C2DEC}" dt="2023-04-23T12:36:15.216" v="2390" actId="20577"/>
        <pc:sldMkLst>
          <pc:docMk/>
          <pc:sldMk cId="2122860055" sldId="289"/>
        </pc:sldMkLst>
        <pc:spChg chg="mod">
          <ac:chgData name="Ravinder Kaur" userId="a075b337-7fca-40a1-8ca5-8d5869d60408" providerId="ADAL" clId="{09DBEF9D-D94E-4342-A5AB-74C3500C2DEC}" dt="2023-04-23T12:35:43.873" v="2357" actId="20577"/>
          <ac:spMkLst>
            <pc:docMk/>
            <pc:sldMk cId="2122860055" sldId="289"/>
            <ac:spMk id="2" creationId="{8816BFE7-B1DF-BBDC-32F5-2AC2712B36DF}"/>
          </ac:spMkLst>
        </pc:spChg>
        <pc:spChg chg="mod">
          <ac:chgData name="Ravinder Kaur" userId="a075b337-7fca-40a1-8ca5-8d5869d60408" providerId="ADAL" clId="{09DBEF9D-D94E-4342-A5AB-74C3500C2DEC}" dt="2023-04-23T12:36:15.216" v="2390" actId="20577"/>
          <ac:spMkLst>
            <pc:docMk/>
            <pc:sldMk cId="2122860055" sldId="289"/>
            <ac:spMk id="3" creationId="{DEF6D787-273E-ECCD-112F-B0B51A481FC6}"/>
          </ac:spMkLst>
        </pc:spChg>
      </pc:sldChg>
      <pc:sldChg chg="modSp add mod">
        <pc:chgData name="Ravinder Kaur" userId="a075b337-7fca-40a1-8ca5-8d5869d60408" providerId="ADAL" clId="{09DBEF9D-D94E-4342-A5AB-74C3500C2DEC}" dt="2023-04-23T12:25:46.057" v="2094" actId="27636"/>
        <pc:sldMkLst>
          <pc:docMk/>
          <pc:sldMk cId="2267177686" sldId="290"/>
        </pc:sldMkLst>
        <pc:spChg chg="mod">
          <ac:chgData name="Ravinder Kaur" userId="a075b337-7fca-40a1-8ca5-8d5869d60408" providerId="ADAL" clId="{09DBEF9D-D94E-4342-A5AB-74C3500C2DEC}" dt="2023-04-23T12:25:46.057" v="2094" actId="27636"/>
          <ac:spMkLst>
            <pc:docMk/>
            <pc:sldMk cId="2267177686" sldId="290"/>
            <ac:spMk id="3" creationId="{BEC5E85F-6C07-8901-1A84-2097E0FC2041}"/>
          </ac:spMkLst>
        </pc:spChg>
      </pc:sldChg>
      <pc:sldChg chg="modSp new del mod">
        <pc:chgData name="Ravinder Kaur" userId="a075b337-7fca-40a1-8ca5-8d5869d60408" providerId="ADAL" clId="{09DBEF9D-D94E-4342-A5AB-74C3500C2DEC}" dt="2023-04-23T12:22:31.910" v="2005" actId="2696"/>
        <pc:sldMkLst>
          <pc:docMk/>
          <pc:sldMk cId="2492821828" sldId="290"/>
        </pc:sldMkLst>
        <pc:spChg chg="mod">
          <ac:chgData name="Ravinder Kaur" userId="a075b337-7fca-40a1-8ca5-8d5869d60408" providerId="ADAL" clId="{09DBEF9D-D94E-4342-A5AB-74C3500C2DEC}" dt="2023-04-23T12:16:16.025" v="1801" actId="20577"/>
          <ac:spMkLst>
            <pc:docMk/>
            <pc:sldMk cId="2492821828" sldId="290"/>
            <ac:spMk id="2" creationId="{7BC024CC-6667-7A69-76F3-11FE316062FE}"/>
          </ac:spMkLst>
        </pc:spChg>
        <pc:spChg chg="mod">
          <ac:chgData name="Ravinder Kaur" userId="a075b337-7fca-40a1-8ca5-8d5869d60408" providerId="ADAL" clId="{09DBEF9D-D94E-4342-A5AB-74C3500C2DEC}" dt="2023-04-23T12:21:13.266" v="2004" actId="6549"/>
          <ac:spMkLst>
            <pc:docMk/>
            <pc:sldMk cId="2492821828" sldId="290"/>
            <ac:spMk id="3" creationId="{BEC5E85F-6C07-8901-1A84-2097E0FC2041}"/>
          </ac:spMkLst>
        </pc:spChg>
      </pc:sldChg>
      <pc:sldChg chg="modSp new mod">
        <pc:chgData name="Ravinder Kaur" userId="a075b337-7fca-40a1-8ca5-8d5869d60408" providerId="ADAL" clId="{09DBEF9D-D94E-4342-A5AB-74C3500C2DEC}" dt="2023-04-23T12:26:19.971" v="2106" actId="20577"/>
        <pc:sldMkLst>
          <pc:docMk/>
          <pc:sldMk cId="3356803782" sldId="291"/>
        </pc:sldMkLst>
        <pc:spChg chg="mod">
          <ac:chgData name="Ravinder Kaur" userId="a075b337-7fca-40a1-8ca5-8d5869d60408" providerId="ADAL" clId="{09DBEF9D-D94E-4342-A5AB-74C3500C2DEC}" dt="2023-04-23T12:25:59.047" v="2103" actId="5793"/>
          <ac:spMkLst>
            <pc:docMk/>
            <pc:sldMk cId="3356803782" sldId="291"/>
            <ac:spMk id="2" creationId="{2CEF375E-733B-3616-2000-428997BA8FF0}"/>
          </ac:spMkLst>
        </pc:spChg>
        <pc:spChg chg="mod">
          <ac:chgData name="Ravinder Kaur" userId="a075b337-7fca-40a1-8ca5-8d5869d60408" providerId="ADAL" clId="{09DBEF9D-D94E-4342-A5AB-74C3500C2DEC}" dt="2023-04-23T12:26:19.971" v="2106" actId="20577"/>
          <ac:spMkLst>
            <pc:docMk/>
            <pc:sldMk cId="3356803782" sldId="291"/>
            <ac:spMk id="3" creationId="{E90D0A05-5A8F-458B-BFDF-B8BADF9BBEC2}"/>
          </ac:spMkLst>
        </pc:spChg>
      </pc:sldChg>
      <pc:sldChg chg="addSp delSp modSp new del mod">
        <pc:chgData name="Ravinder Kaur" userId="a075b337-7fca-40a1-8ca5-8d5869d60408" providerId="ADAL" clId="{09DBEF9D-D94E-4342-A5AB-74C3500C2DEC}" dt="2023-04-23T12:25:32.950" v="2091" actId="680"/>
        <pc:sldMkLst>
          <pc:docMk/>
          <pc:sldMk cId="4034649988" sldId="291"/>
        </pc:sldMkLst>
        <pc:spChg chg="add del mod">
          <ac:chgData name="Ravinder Kaur" userId="a075b337-7fca-40a1-8ca5-8d5869d60408" providerId="ADAL" clId="{09DBEF9D-D94E-4342-A5AB-74C3500C2DEC}" dt="2023-04-23T12:25:31.863" v="2090" actId="22"/>
          <ac:spMkLst>
            <pc:docMk/>
            <pc:sldMk cId="4034649988" sldId="291"/>
            <ac:spMk id="6" creationId="{9C23F15F-9DD0-DB1E-7E9F-772B0A7104F6}"/>
          </ac:spMkLst>
        </pc:spChg>
      </pc:sldChg>
      <pc:sldChg chg="modSp new mod">
        <pc:chgData name="Ravinder Kaur" userId="a075b337-7fca-40a1-8ca5-8d5869d60408" providerId="ADAL" clId="{09DBEF9D-D94E-4342-A5AB-74C3500C2DEC}" dt="2023-04-23T12:37:19.549" v="2434" actId="20577"/>
        <pc:sldMkLst>
          <pc:docMk/>
          <pc:sldMk cId="1384167800" sldId="292"/>
        </pc:sldMkLst>
        <pc:spChg chg="mod">
          <ac:chgData name="Ravinder Kaur" userId="a075b337-7fca-40a1-8ca5-8d5869d60408" providerId="ADAL" clId="{09DBEF9D-D94E-4342-A5AB-74C3500C2DEC}" dt="2023-04-23T12:37:08.983" v="2432" actId="20577"/>
          <ac:spMkLst>
            <pc:docMk/>
            <pc:sldMk cId="1384167800" sldId="292"/>
            <ac:spMk id="2" creationId="{8085A6C7-B1B9-2A00-4AFB-72D10BC4A5B0}"/>
          </ac:spMkLst>
        </pc:spChg>
        <pc:spChg chg="mod">
          <ac:chgData name="Ravinder Kaur" userId="a075b337-7fca-40a1-8ca5-8d5869d60408" providerId="ADAL" clId="{09DBEF9D-D94E-4342-A5AB-74C3500C2DEC}" dt="2023-04-23T12:37:19.549" v="2434" actId="20577"/>
          <ac:spMkLst>
            <pc:docMk/>
            <pc:sldMk cId="1384167800" sldId="292"/>
            <ac:spMk id="3" creationId="{29688B87-3704-0777-BFEE-234E047A66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B2540-9650-4726-B7FE-2D2987B9EA1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F9C76-9DE0-4B6A-897E-CAD90C83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073F-D8EA-41F9-81AB-12B704067514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FF69-B655-403E-8396-523B808EA215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B2E5-B57B-4EA7-B258-360B690F09D9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E87-985D-4C01-A5A6-4F271037B5A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74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E06F-6038-47C2-BBB1-71A97D2C910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29B6-29E5-4D7B-9650-F286AB91727A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388-0D33-40F3-A63A-76768AD9751F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5275-90B1-4E74-871B-B54B12FD9AF2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48EA-0CFB-4048-BA9A-A8260A4D60F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D135-EBE2-4724-82DB-20565627DECB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F36F-6B71-478B-B9CB-921AB49D4BE8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870-0553-4908-A6FD-3FEFA24B61B8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D973-3F91-4503-9DD8-A152632C9DBE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96D4-5CA5-4177-BA88-83008D9AA8D3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893B-C2F2-4C97-80EA-AF9924ABCC2A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A625-B425-41BA-AAA0-47C827A6E946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066-2D56-4E61-8ADC-5C018202F325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4ABE73-3CCD-4FEA-8CF8-C3B702C25F8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FF8B-6BC6-47D1-9D1E-F4ACD781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9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Capitalism, Individualism, Gender, and Family in the Second Modernity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Ulrich Beck (  I am 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“Structural” dimension of private gender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480" y="217448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Contradiction between the </a:t>
            </a:r>
            <a:r>
              <a:rPr lang="en-US" sz="2800" dirty="0" err="1"/>
              <a:t>labour</a:t>
            </a:r>
            <a:r>
              <a:rPr lang="en-US" sz="2800" dirty="0"/>
              <a:t> market and marriage could remain concealed as long as marriage was synonymous for women with family responsibility and renunciation of a profession and mobility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Actual equality </a:t>
            </a:r>
            <a:r>
              <a:rPr lang="en-US" sz="2800" dirty="0"/>
              <a:t>would call the foundations of family – marriage, sexuality and parenthood – into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for sharpness of contemporary conflicts -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Women’s greater participation in education and occupations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BFE7-B1DF-BBDC-32F5-2AC2712B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education play a role in women’s individualization?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D787-273E-ECCD-112F-B0B51A48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1" u="none" strike="noStrike" baseline="0" dirty="0"/>
              <a:t>“Education opens the trap door: </a:t>
            </a:r>
          </a:p>
          <a:p>
            <a:pPr algn="l"/>
            <a:r>
              <a:rPr lang="en-US" sz="2400" b="0" i="1" u="none" strike="noStrike" baseline="0" dirty="0"/>
              <a:t>it allows the woman to escape from the restrictions of her existence as a housewife;</a:t>
            </a:r>
          </a:p>
          <a:p>
            <a:pPr algn="l"/>
            <a:r>
              <a:rPr lang="en-US" sz="2400" b="0" i="1" u="none" strike="noStrike" baseline="0" dirty="0"/>
              <a:t> it deprives inequality of its legitimation;</a:t>
            </a:r>
          </a:p>
          <a:p>
            <a:pPr algn="l"/>
            <a:r>
              <a:rPr lang="en-US" sz="2400" b="0" i="1" u="none" strike="noStrike" baseline="0" dirty="0"/>
              <a:t> it sharpens her sense of self-confidence and willingness to take up the battle for prizes long denied; </a:t>
            </a:r>
          </a:p>
          <a:p>
            <a:pPr algn="l"/>
            <a:r>
              <a:rPr lang="en-US" sz="2400" b="0" i="1" u="none" strike="noStrike" baseline="0" dirty="0"/>
              <a:t>her earnings strengthen her position within the marriage and free her from the need to remain married for purely economic reasons” </a:t>
            </a:r>
            <a:endParaRPr lang="en-US" sz="2400" b="0" i="0" u="none" strike="noStrike" baseline="0" dirty="0"/>
          </a:p>
          <a:p>
            <a:pPr algn="l"/>
            <a:endParaRPr lang="en-US" dirty="0">
              <a:latin typeface="Times-Roman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algn="l"/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07937-D7E7-74A7-261D-C4F5108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A6C7-B1B9-2A00-4AFB-72D10BC4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changed and what hasn’t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8B87-3704-0777-BFEE-234E047A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Law, education and consciousness have changed towards greater equality</a:t>
            </a:r>
          </a:p>
          <a:p>
            <a:endParaRPr lang="en-US" sz="2800" dirty="0"/>
          </a:p>
          <a:p>
            <a:r>
              <a:rPr lang="en-US" sz="2800" i="1" dirty="0" err="1"/>
              <a:t>Behaviour</a:t>
            </a:r>
            <a:r>
              <a:rPr lang="en-US" sz="2800" i="1" dirty="0"/>
              <a:t> of men and Conditions  of </a:t>
            </a:r>
            <a:r>
              <a:rPr lang="en-US" sz="2800" i="1" dirty="0" err="1"/>
              <a:t>labour</a:t>
            </a:r>
            <a:r>
              <a:rPr lang="en-US" sz="2800" i="1" dirty="0"/>
              <a:t> market, social security have not changed or lag behind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BCB9-5855-4062-629A-926C25F1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Shifts : a self-reflexive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Men and women have to and want to lead an </a:t>
            </a:r>
            <a:r>
              <a:rPr lang="en-US" sz="2800" b="1" i="1" dirty="0"/>
              <a:t>economically independent existence</a:t>
            </a:r>
            <a:r>
              <a:rPr lang="en-US" sz="2800" dirty="0"/>
              <a:t>; this cannot happen in the old set-up</a:t>
            </a:r>
          </a:p>
          <a:p>
            <a:endParaRPr lang="en-US" sz="2800" dirty="0"/>
          </a:p>
          <a:p>
            <a:r>
              <a:rPr lang="en-US" sz="2800" dirty="0"/>
              <a:t>Equalization  of men and women cannot be created in institutional structures  </a:t>
            </a:r>
            <a:r>
              <a:rPr lang="en-US" sz="2800" b="1" i="1" dirty="0"/>
              <a:t>that presuppose their inequality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are the demands of capitalism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Productivity, Efficiency, Mobility</a:t>
            </a:r>
          </a:p>
          <a:p>
            <a:endParaRPr lang="en-US" sz="3200" dirty="0"/>
          </a:p>
          <a:p>
            <a:r>
              <a:rPr lang="en-US" sz="3200" dirty="0"/>
              <a:t>Total industrialization, total commercialization and families in the traditional forms and roles  - this is mutually exclusive.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4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 err="1"/>
              <a:t>Labour</a:t>
            </a:r>
            <a:r>
              <a:rPr lang="en-US" sz="3200" dirty="0"/>
              <a:t> market demands mobility without regard to personal circumstances</a:t>
            </a:r>
          </a:p>
          <a:p>
            <a:endParaRPr lang="en-US" sz="3200" dirty="0"/>
          </a:p>
          <a:p>
            <a:r>
              <a:rPr lang="en-US" sz="3200" dirty="0"/>
              <a:t>Marriage and family require the opposite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1A4D-F21B-4159-BDED-10E45FDE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536D-F5D3-4C99-9C38-5707F683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Market model of modernity implies a society without families and children!</a:t>
            </a:r>
          </a:p>
          <a:p>
            <a:endParaRPr lang="en-US" sz="2800" dirty="0"/>
          </a:p>
          <a:p>
            <a:r>
              <a:rPr lang="en-US" sz="2800" dirty="0"/>
              <a:t>Market subject is a </a:t>
            </a:r>
            <a:r>
              <a:rPr lang="en-US" sz="2800" b="1" i="1" dirty="0"/>
              <a:t>single individual  </a:t>
            </a:r>
            <a:r>
              <a:rPr lang="en-US" sz="2800" dirty="0"/>
              <a:t>unhindered by a relationship, marriage or family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3208-5893-4EE0-9DA4-1CCC14F5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Consequences of demand for equality under present institutional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basic figure </a:t>
            </a:r>
            <a:r>
              <a:rPr lang="en-US" sz="2800" dirty="0"/>
              <a:t>of fully developed modernity is the </a:t>
            </a:r>
            <a:r>
              <a:rPr lang="en-US" sz="2800" b="1" i="1" dirty="0"/>
              <a:t>single person</a:t>
            </a:r>
          </a:p>
          <a:p>
            <a:endParaRPr lang="en-US" sz="2800" dirty="0"/>
          </a:p>
          <a:p>
            <a:r>
              <a:rPr lang="en-US" sz="2800" dirty="0"/>
              <a:t>Fully mobile society of singles</a:t>
            </a:r>
          </a:p>
          <a:p>
            <a:endParaRPr lang="en-US" sz="2800" dirty="0"/>
          </a:p>
          <a:p>
            <a:r>
              <a:rPr lang="en-US" sz="2800" dirty="0"/>
              <a:t>Loosening of family and individual biography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Today – uncertainty in ways of living together, who does what, how and where</a:t>
            </a:r>
          </a:p>
          <a:p>
            <a:endParaRPr lang="en-US" sz="2400" dirty="0"/>
          </a:p>
          <a:p>
            <a:r>
              <a:rPr lang="en-US" sz="2400" dirty="0"/>
              <a:t>Negotiations, fights, battles – personal but institutional and structural reasons</a:t>
            </a:r>
          </a:p>
          <a:p>
            <a:endParaRPr lang="en-US" sz="2400" dirty="0"/>
          </a:p>
          <a:p>
            <a:r>
              <a:rPr lang="en-US" sz="2400" dirty="0"/>
              <a:t>Parenthood splits up into a clash between motherhood and fatherhood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0C4B-6917-37BA-D8F0-3358C72F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The growth of individualism/individualization  in modern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01BF-F924-4C8D-10FC-B2AF0A3D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Modernity and the rise of the individual</a:t>
            </a:r>
          </a:p>
          <a:p>
            <a:endParaRPr lang="en-US" sz="2800" dirty="0"/>
          </a:p>
          <a:p>
            <a:r>
              <a:rPr lang="en-US" sz="2800" dirty="0"/>
              <a:t>Individualism – prioritizing the individual over the group/collective</a:t>
            </a:r>
          </a:p>
          <a:p>
            <a:endParaRPr lang="en-US" sz="2800" dirty="0"/>
          </a:p>
          <a:p>
            <a:r>
              <a:rPr lang="en-US" sz="2800" dirty="0"/>
              <a:t>Reflexivity – the self as a project</a:t>
            </a:r>
          </a:p>
          <a:p>
            <a:endParaRPr lang="en-US" sz="2800" dirty="0"/>
          </a:p>
          <a:p>
            <a:r>
              <a:rPr lang="en-US" sz="2800" dirty="0"/>
              <a:t>Individuals shaping their own norms, tastes, politics, desires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BDAC7-F7F0-B97A-8CC9-294C8FD8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Individuals, Market Society and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Ultimate market society is a childless society </a:t>
            </a:r>
            <a:r>
              <a:rPr lang="en-US" sz="2400" dirty="0"/>
              <a:t>– unless the children grow up with mobile, single, mothers and fathers.</a:t>
            </a:r>
          </a:p>
          <a:p>
            <a:endParaRPr lang="en-US" sz="2400" dirty="0"/>
          </a:p>
          <a:p>
            <a:r>
              <a:rPr lang="en-US" sz="2400" b="1" dirty="0"/>
              <a:t>Child comes to be viewed as an impediment </a:t>
            </a:r>
            <a:r>
              <a:rPr lang="en-US" sz="2400" dirty="0"/>
              <a:t>to the individualization process?</a:t>
            </a:r>
          </a:p>
          <a:p>
            <a:endParaRPr lang="en-US" sz="2400" dirty="0"/>
          </a:p>
          <a:p>
            <a:r>
              <a:rPr lang="en-US" sz="2400" dirty="0"/>
              <a:t>On the other hand, is the child the remaining  irrevocable, </a:t>
            </a:r>
            <a:r>
              <a:rPr lang="en-US" sz="2400" dirty="0" err="1"/>
              <a:t>unexchangeable</a:t>
            </a:r>
            <a:r>
              <a:rPr lang="en-US" sz="2400" dirty="0"/>
              <a:t> primary relationship?</a:t>
            </a:r>
          </a:p>
          <a:p>
            <a:r>
              <a:rPr lang="en-US" sz="2400" dirty="0"/>
              <a:t>Is the child the final alternative to loneliness?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forward?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Emerging contradictions between family and </a:t>
            </a:r>
            <a:r>
              <a:rPr lang="en-US" sz="2400" dirty="0" err="1"/>
              <a:t>labour</a:t>
            </a:r>
            <a:r>
              <a:rPr lang="en-US" sz="2400" dirty="0"/>
              <a:t> market</a:t>
            </a:r>
          </a:p>
          <a:p>
            <a:endParaRPr lang="en-US" sz="2400" dirty="0"/>
          </a:p>
          <a:p>
            <a:r>
              <a:rPr lang="en-US" sz="2400" dirty="0"/>
              <a:t>Cannot be resolved within a structure of inequality of the genders</a:t>
            </a:r>
          </a:p>
          <a:p>
            <a:endParaRPr lang="en-US" sz="2400" dirty="0"/>
          </a:p>
          <a:p>
            <a:r>
              <a:rPr lang="en-US" sz="2400" dirty="0"/>
              <a:t>What has to change – the entire imagination of gendered roles, state and societal structures </a:t>
            </a:r>
            <a:r>
              <a:rPr lang="en-US" sz="2400"/>
              <a:t>of care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8541-F62D-FEDB-99FE-93F58ECF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Individualization in a developing country -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641D-6388-39DC-FE16-D29B801E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Considered to be more “collectivist” than “individualistic” </a:t>
            </a:r>
          </a:p>
          <a:p>
            <a:r>
              <a:rPr lang="en-US" sz="2400" dirty="0"/>
              <a:t>Do Indians seek individualization? Freedom from the ties that bind?</a:t>
            </a:r>
          </a:p>
          <a:p>
            <a:r>
              <a:rPr lang="en-US" sz="2400" dirty="0"/>
              <a:t>How free are we becoming from family, caste, class and religion?</a:t>
            </a:r>
          </a:p>
          <a:p>
            <a:endParaRPr lang="en-US" sz="2400" dirty="0"/>
          </a:p>
          <a:p>
            <a:r>
              <a:rPr lang="en-US" sz="2400" dirty="0"/>
              <a:t>Is the balance shifting between loyalty to the group and loyalty to oneself?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5C499-7236-EDA8-00FB-8E8D3F8F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78C9-11B1-3F30-AFAC-015EAF6F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 with existing social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6C01-B972-2FCE-B45D-167F2DBD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2400" dirty="0"/>
              <a:t>How are individuals struggling to free themselves?</a:t>
            </a:r>
          </a:p>
          <a:p>
            <a:endParaRPr lang="en-US" sz="2400" dirty="0"/>
          </a:p>
          <a:p>
            <a:r>
              <a:rPr lang="en-US" sz="2400" dirty="0"/>
              <a:t>Making choices  -  food, marriage, work, migration, beliefs?</a:t>
            </a:r>
          </a:p>
          <a:p>
            <a:endParaRPr lang="en-US" sz="2400" dirty="0"/>
          </a:p>
          <a:p>
            <a:r>
              <a:rPr lang="en-US" sz="2400" dirty="0"/>
              <a:t>How do these impact </a:t>
            </a:r>
            <a:r>
              <a:rPr lang="en-US" sz="2400"/>
              <a:t>gender relations, </a:t>
            </a:r>
            <a:r>
              <a:rPr lang="en-US" sz="2400" dirty="0"/>
              <a:t>family and marriage?</a:t>
            </a:r>
          </a:p>
          <a:p>
            <a:endParaRPr lang="en-US" sz="2400" dirty="0"/>
          </a:p>
          <a:p>
            <a:r>
              <a:rPr lang="en-US" sz="2400" dirty="0"/>
              <a:t>Anxieties and tensions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17B6-9853-A456-0CCA-E8D1AA0E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6A7C-E783-F479-C7FD-756078CA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Beck on individualization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4848-357C-8B05-41DC-B46AA534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3200" b="0" i="1" u="none" strike="noStrike" baseline="0" dirty="0">
              <a:latin typeface="TimesNewRomanPS-ItalicMT"/>
            </a:endParaRPr>
          </a:p>
          <a:p>
            <a:r>
              <a:rPr lang="en-US" sz="3600" i="1" dirty="0">
                <a:latin typeface="TimesNewRomanPS-ItalicMT"/>
              </a:rPr>
              <a:t>T</a:t>
            </a:r>
            <a:r>
              <a:rPr lang="en-US" sz="3600" b="0" i="1" u="none" strike="noStrike" baseline="0" dirty="0">
                <a:latin typeface="TimesNewRomanPS-ItalicMT"/>
              </a:rPr>
              <a:t>he individual as an actor, designer, juggler and stage’ </a:t>
            </a:r>
            <a:r>
              <a:rPr lang="en-US" sz="3600" i="1" dirty="0">
                <a:latin typeface="TimesNewRomanPS-ItalicMT"/>
              </a:rPr>
              <a:t>director of his or her biography, identity, social networks, commitments and convictions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9C4A3-DD18-39E2-2B8D-5B6C7784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7F5E-1016-B458-69E6-22A4D68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Dimensions of individualization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B6DC-0865-2DED-A207-77B427FA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2800" b="1" i="1" dirty="0">
                <a:latin typeface="Times-Roman"/>
              </a:rPr>
              <a:t>T</a:t>
            </a:r>
            <a:r>
              <a:rPr lang="en-US" sz="2800" b="1" i="1" dirty="0">
                <a:latin typeface="Times-Italic"/>
              </a:rPr>
              <a:t>he liberating dimension </a:t>
            </a:r>
            <a:r>
              <a:rPr lang="en-US" sz="2800" i="1" dirty="0">
                <a:latin typeface="Times-Italic"/>
              </a:rPr>
              <a:t>-</a:t>
            </a:r>
            <a:r>
              <a:rPr lang="en-US" sz="2800" b="0" i="1" u="none" strike="noStrike" baseline="0" dirty="0">
                <a:latin typeface="Times-Italic"/>
              </a:rPr>
              <a:t> removal from</a:t>
            </a:r>
            <a:r>
              <a:rPr lang="en-US" sz="2800" i="1" dirty="0">
                <a:latin typeface="Times-Italic"/>
              </a:rPr>
              <a:t> historically prescribed social forms and commitments </a:t>
            </a:r>
          </a:p>
          <a:p>
            <a:pPr marL="514350" indent="-514350">
              <a:buAutoNum type="arabicPeriod"/>
            </a:pPr>
            <a:r>
              <a:rPr lang="en-US" sz="2800" b="1" i="1" dirty="0">
                <a:latin typeface="Times-Italic"/>
              </a:rPr>
              <a:t>The disenchantment dimension </a:t>
            </a:r>
            <a:r>
              <a:rPr lang="en-US" sz="2800" i="1" dirty="0">
                <a:latin typeface="Times-Italic"/>
              </a:rPr>
              <a:t>- the loss of traditional security with respect to the practical knowledge, faith and guiding norms </a:t>
            </a:r>
          </a:p>
          <a:p>
            <a:pPr marL="0" indent="0">
              <a:buNone/>
            </a:pPr>
            <a:r>
              <a:rPr lang="en-US" sz="2800" i="1" dirty="0">
                <a:latin typeface="Times-Italic"/>
              </a:rPr>
              <a:t>3</a:t>
            </a:r>
            <a:r>
              <a:rPr lang="en-US" sz="2800" b="1" i="1" dirty="0">
                <a:latin typeface="Times-Italic"/>
              </a:rPr>
              <a:t>. The 'control' or 'reintegration dimension' </a:t>
            </a:r>
            <a:r>
              <a:rPr lang="en-US" sz="2800" i="1" dirty="0">
                <a:latin typeface="Times-Italic"/>
              </a:rPr>
              <a:t>here the meaning of the word is virtually turned into its opposite - re-embedding, a new type of social commitment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4F152-D57F-6CF1-9E07-4145CE18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973-88C7-44A7-A463-7332FE5C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6" y="363151"/>
            <a:ext cx="9404723" cy="1400530"/>
          </a:xfrm>
        </p:spPr>
        <p:txBody>
          <a:bodyPr/>
          <a:lstStyle/>
          <a:p>
            <a:pPr algn="ctr"/>
            <a:r>
              <a:rPr lang="en-US" sz="3200" dirty="0"/>
              <a:t>Capitalism</a:t>
            </a:r>
            <a:r>
              <a:rPr lang="en-US" sz="4400" dirty="0"/>
              <a:t>, </a:t>
            </a:r>
            <a:r>
              <a:rPr lang="en-US" sz="3600" dirty="0"/>
              <a:t>individualism and the evolution of gender relations</a:t>
            </a:r>
            <a:br>
              <a:rPr lang="en-US" sz="44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C4E6-2167-4689-9D94-E082EABF0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Based on the chapter “I am I” in the Beck’s book – The Risk Society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“Today’s battles are in the bedroom not in the boardroom”</a:t>
            </a:r>
          </a:p>
          <a:p>
            <a:endParaRPr lang="en-US" sz="3200" dirty="0"/>
          </a:p>
          <a:p>
            <a:r>
              <a:rPr lang="en-US" sz="3200" dirty="0"/>
              <a:t>Gender battles between men and women, spouses,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2000-317B-48A9-BF00-66F55740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11C5-B994-464E-AE3C-10581997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Modernity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3B1D-4D4D-41DF-B07E-D63A7820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Modern values – equality, democracy, individualism </a:t>
            </a:r>
          </a:p>
          <a:p>
            <a:endParaRPr lang="en-US" sz="2800" dirty="0"/>
          </a:p>
          <a:p>
            <a:r>
              <a:rPr lang="en-US" sz="2800" dirty="0"/>
              <a:t>Individual lies at the heart of modern citizenship</a:t>
            </a:r>
          </a:p>
          <a:p>
            <a:endParaRPr lang="en-US" sz="2800" dirty="0"/>
          </a:p>
          <a:p>
            <a:r>
              <a:rPr lang="en-US" sz="2800" dirty="0"/>
              <a:t>So, inequalities created by women’s </a:t>
            </a:r>
            <a:r>
              <a:rPr lang="en-US" sz="2800" b="1" dirty="0"/>
              <a:t>unpaid </a:t>
            </a:r>
            <a:r>
              <a:rPr lang="en-US" sz="2800" dirty="0"/>
              <a:t>domestic responsibilities contradict the principles of modernity and reflexive modernization.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601A-7764-44B8-914D-F7D44BAF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03ED-DB01-FFCC-9DAE-CA105E1F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Shifts in second modernity – gender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327E-636E-A349-2955-BC5B2380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1" u="none" strike="noStrike" baseline="0" dirty="0">
                <a:latin typeface="Times-Roman"/>
              </a:rPr>
              <a:t>“</a:t>
            </a:r>
            <a:r>
              <a:rPr lang="en-US" sz="2400" b="0" i="1" u="none" strike="noStrike" baseline="0" dirty="0">
                <a:latin typeface="Times-Italic"/>
              </a:rPr>
              <a:t>Individualization means that men and women are released from the gender roles prescribed by industrial society for life in the nuclear family. </a:t>
            </a:r>
          </a:p>
          <a:p>
            <a:pPr marL="0" indent="0" algn="l">
              <a:buNone/>
            </a:pPr>
            <a:endParaRPr lang="en-US" sz="2400" b="0" i="1" u="none" strike="noStrike" baseline="0" dirty="0">
              <a:latin typeface="Times-Italic"/>
            </a:endParaRPr>
          </a:p>
          <a:p>
            <a:pPr algn="l"/>
            <a:r>
              <a:rPr lang="en-US" sz="2400" b="0" i="1" u="none" strike="noStrike" baseline="0" dirty="0">
                <a:latin typeface="Times-Italic"/>
              </a:rPr>
              <a:t>At the same time, and this aggravates the situation, they find themselves forced, under pain of material disadvantage, to build up a life of their own by way of the </a:t>
            </a:r>
            <a:r>
              <a:rPr lang="en-US" sz="2400" b="0" i="1" u="none" strike="noStrike" baseline="0" dirty="0" err="1">
                <a:latin typeface="Times-Italic"/>
              </a:rPr>
              <a:t>labour</a:t>
            </a:r>
            <a:r>
              <a:rPr lang="en-US" sz="2400" b="0" i="1" u="none" strike="noStrike" baseline="0" dirty="0">
                <a:latin typeface="Times-Italic"/>
              </a:rPr>
              <a:t> market, training and mobility, and if need be, to pursue this life at the cost of their commitments to family, relations and friends</a:t>
            </a:r>
            <a:r>
              <a:rPr lang="en-US" sz="2400" b="0" i="1" u="none" strike="noStrike" baseline="0" dirty="0">
                <a:latin typeface="Times-Roman"/>
              </a:rPr>
              <a:t>” (Beck and Beck-</a:t>
            </a:r>
          </a:p>
          <a:p>
            <a:pPr marL="0" indent="0" algn="l">
              <a:buNone/>
            </a:pPr>
            <a:r>
              <a:rPr lang="en-US" sz="2400" b="0" i="1" u="none" strike="noStrike" baseline="0" dirty="0" err="1">
                <a:latin typeface="Times-Roman"/>
              </a:rPr>
              <a:t>Gernshiem</a:t>
            </a:r>
            <a:r>
              <a:rPr lang="en-US" sz="2400" b="0" i="1" u="none" strike="noStrike" baseline="0" dirty="0">
                <a:latin typeface="Times-Roman"/>
              </a:rPr>
              <a:t> 1995).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52026-CF11-DDFB-DEDA-42B9EA31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8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24CC-6667-7A69-76F3-11FE3160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family and capitalism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E85F-6C07-8901-1A84-2097E0FC2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5500" dirty="0">
                <a:latin typeface="+mn-lt"/>
              </a:rPr>
              <a:t>Logic of capitalism – profit-making</a:t>
            </a:r>
          </a:p>
          <a:p>
            <a:endParaRPr lang="en-US" sz="5500" dirty="0">
              <a:latin typeface="+mn-lt"/>
            </a:endParaRPr>
          </a:p>
          <a:p>
            <a:r>
              <a:rPr lang="en-US" sz="5500" dirty="0">
                <a:latin typeface="+mn-lt"/>
              </a:rPr>
              <a:t>Modern nuclear family (and heteronormative compulsory monogamy) eminently suited to capitalism </a:t>
            </a:r>
          </a:p>
          <a:p>
            <a:endParaRPr lang="en-US" sz="5500" dirty="0">
              <a:latin typeface="+mn-lt"/>
            </a:endParaRPr>
          </a:p>
          <a:p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09EF1-1F94-230C-73FD-619698F5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375E-733B-3616-2000-428997BA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0A05-5A8F-458B-BFDF-B8BADF9B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Gendered Division of </a:t>
            </a:r>
            <a:r>
              <a:rPr lang="en-US" sz="2800" dirty="0" err="1">
                <a:latin typeface="+mn-lt"/>
              </a:rPr>
              <a:t>Labour</a:t>
            </a:r>
            <a:r>
              <a:rPr lang="en-US" sz="2800" dirty="0">
                <a:latin typeface="+mn-lt"/>
              </a:rPr>
              <a:t>; women confined to the domestic sphere; men constructed as “breadwinners”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Hierarchical/unequal relationship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In this system, women’s unpaid </a:t>
            </a:r>
            <a:r>
              <a:rPr lang="en-US" sz="2800" dirty="0" err="1">
                <a:latin typeface="+mn-lt"/>
              </a:rPr>
              <a:t>labour</a:t>
            </a:r>
            <a:r>
              <a:rPr lang="en-US" sz="2800" dirty="0">
                <a:latin typeface="+mn-lt"/>
              </a:rPr>
              <a:t>  translates into surplus for the capitalist – how?</a:t>
            </a:r>
          </a:p>
          <a:p>
            <a:endParaRPr lang="en-US" sz="20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98E85-99CC-516F-5CE4-79C9D179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F8B-6BC6-47D1-9D1E-F4ACD781C2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4" ma:contentTypeDescription="Create a new document." ma:contentTypeScope="" ma:versionID="9f9097f295c19f200d3d9371d5d4365d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21158037d150e7409d1a4f9feb255324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3F9A0F-9C5C-41F2-9B44-8A1C3FE578BE}"/>
</file>

<file path=customXml/itemProps2.xml><?xml version="1.0" encoding="utf-8"?>
<ds:datastoreItem xmlns:ds="http://schemas.openxmlformats.org/officeDocument/2006/customXml" ds:itemID="{86BEDA71-48F8-47E6-986C-BE1D734503CF}"/>
</file>

<file path=customXml/itemProps3.xml><?xml version="1.0" encoding="utf-8"?>
<ds:datastoreItem xmlns:ds="http://schemas.openxmlformats.org/officeDocument/2006/customXml" ds:itemID="{E2C25F77-2385-4ED2-991A-45CC8C7F9894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1004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Times-Italic</vt:lpstr>
      <vt:lpstr>TimesNewRomanPS-ItalicMT</vt:lpstr>
      <vt:lpstr>Times-Roman</vt:lpstr>
      <vt:lpstr>Wingdings 3</vt:lpstr>
      <vt:lpstr>Ion</vt:lpstr>
      <vt:lpstr>Capitalism, Individualism, Gender, and Family in the Second Modernity </vt:lpstr>
      <vt:lpstr>The growth of individualism/individualization  in modern society</vt:lpstr>
      <vt:lpstr>Beck on individualization</vt:lpstr>
      <vt:lpstr>Dimensions of individualization</vt:lpstr>
      <vt:lpstr>Capitalism, individualism and the evolution of gender relations  </vt:lpstr>
      <vt:lpstr>Modernity</vt:lpstr>
      <vt:lpstr>Shifts in second modernity – gender relations</vt:lpstr>
      <vt:lpstr>Nuclear family and capitalism</vt:lpstr>
      <vt:lpstr>Contd.</vt:lpstr>
      <vt:lpstr>“Structural” dimension of private gender conflicts</vt:lpstr>
      <vt:lpstr>Reasons for sharpness of contemporary conflicts - changes</vt:lpstr>
      <vt:lpstr>Does education play a role in women’s individualization?</vt:lpstr>
      <vt:lpstr>What has changed and what hasn’t</vt:lpstr>
      <vt:lpstr>Shifts : a self-reflexive society</vt:lpstr>
      <vt:lpstr>What are the demands of capitalism </vt:lpstr>
      <vt:lpstr>Mobility</vt:lpstr>
      <vt:lpstr>Hence</vt:lpstr>
      <vt:lpstr>Consequences of demand for equality under present institutional conditions</vt:lpstr>
      <vt:lpstr>Shifts </vt:lpstr>
      <vt:lpstr>Individuals, Market Society and Children</vt:lpstr>
      <vt:lpstr>The way forward?</vt:lpstr>
      <vt:lpstr>Individualization in a developing country - India</vt:lpstr>
      <vt:lpstr>Negotiating with existing social structures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Capitalism, Individualism, Gender and Family</dc:title>
  <dc:creator>Ravinder Kaur</dc:creator>
  <cp:lastModifiedBy>Ravinder Kaur</cp:lastModifiedBy>
  <cp:revision>11</cp:revision>
  <dcterms:created xsi:type="dcterms:W3CDTF">2017-01-29T17:08:07Z</dcterms:created>
  <dcterms:modified xsi:type="dcterms:W3CDTF">2023-04-23T12:38:22Z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