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82" r:id="rId3"/>
    <p:sldId id="281" r:id="rId4"/>
    <p:sldId id="285" r:id="rId5"/>
    <p:sldId id="286" r:id="rId6"/>
    <p:sldId id="287" r:id="rId7"/>
    <p:sldId id="288" r:id="rId8"/>
    <p:sldId id="280" r:id="rId9"/>
    <p:sldId id="268" r:id="rId10"/>
    <p:sldId id="270" r:id="rId11"/>
    <p:sldId id="283" r:id="rId12"/>
    <p:sldId id="271" r:id="rId13"/>
    <p:sldId id="284" r:id="rId14"/>
    <p:sldId id="272" r:id="rId15"/>
    <p:sldId id="273" r:id="rId16"/>
    <p:sldId id="274" r:id="rId17"/>
    <p:sldId id="275" r:id="rId18"/>
    <p:sldId id="276" r:id="rId19"/>
    <p:sldId id="278" r:id="rId20"/>
    <p:sldId id="290" r:id="rId21"/>
    <p:sldId id="291" r:id="rId22"/>
    <p:sldId id="279" r:id="rId23"/>
    <p:sldId id="277" r:id="rId24"/>
    <p:sldId id="269" r:id="rId25"/>
    <p:sldId id="292" r:id="rId26"/>
    <p:sldId id="293" r:id="rId27"/>
    <p:sldId id="289" r:id="rId28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B921F-81CE-40D2-9749-F7B5BDAFF433}" v="25" dt="2023-01-28T04:07:2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787B921F-81CE-40D2-9749-F7B5BDAFF433}"/>
    <pc:docChg chg="undo custSel addSld modSld sldOrd">
      <pc:chgData name="Ravinder Kaur" userId="a075b337-7fca-40a1-8ca5-8d5869d60408" providerId="ADAL" clId="{787B921F-81CE-40D2-9749-F7B5BDAFF433}" dt="2023-01-28T08:56:03.764" v="2533" actId="20577"/>
      <pc:docMkLst>
        <pc:docMk/>
      </pc:docMkLst>
      <pc:sldChg chg="addSp modSp mod modClrScheme chgLayout">
        <pc:chgData name="Ravinder Kaur" userId="a075b337-7fca-40a1-8ca5-8d5869d60408" providerId="ADAL" clId="{787B921F-81CE-40D2-9749-F7B5BDAFF433}" dt="2023-01-27T16:41:20.203" v="919" actId="255"/>
        <pc:sldMkLst>
          <pc:docMk/>
          <pc:sldMk cId="0" sldId="256"/>
        </pc:sldMkLst>
        <pc:spChg chg="mod ord">
          <ac:chgData name="Ravinder Kaur" userId="a075b337-7fca-40a1-8ca5-8d5869d60408" providerId="ADAL" clId="{787B921F-81CE-40D2-9749-F7B5BDAFF433}" dt="2023-01-27T16:10:33.951" v="834" actId="26606"/>
          <ac:spMkLst>
            <pc:docMk/>
            <pc:sldMk cId="0" sldId="256"/>
            <ac:spMk id="6" creationId="{F98B9DE5-8B8A-4001-768F-FF2C9ECE569D}"/>
          </ac:spMkLst>
        </pc:spChg>
        <pc:spChg chg="mod ord">
          <ac:chgData name="Ravinder Kaur" userId="a075b337-7fca-40a1-8ca5-8d5869d60408" providerId="ADAL" clId="{787B921F-81CE-40D2-9749-F7B5BDAFF433}" dt="2023-01-27T16:12:00.852" v="863" actId="20577"/>
          <ac:spMkLst>
            <pc:docMk/>
            <pc:sldMk cId="0" sldId="256"/>
            <ac:spMk id="2050" creationId="{65FAE5CF-5430-4A05-C76B-077D607A22E8}"/>
          </ac:spMkLst>
        </pc:spChg>
        <pc:spChg chg="mod ord">
          <ac:chgData name="Ravinder Kaur" userId="a075b337-7fca-40a1-8ca5-8d5869d60408" providerId="ADAL" clId="{787B921F-81CE-40D2-9749-F7B5BDAFF433}" dt="2023-01-27T16:41:20.203" v="919" actId="255"/>
          <ac:spMkLst>
            <pc:docMk/>
            <pc:sldMk cId="0" sldId="256"/>
            <ac:spMk id="2051" creationId="{4827B520-04B8-3F53-585A-13980E290723}"/>
          </ac:spMkLst>
        </pc:spChg>
        <pc:picChg chg="add mod">
          <ac:chgData name="Ravinder Kaur" userId="a075b337-7fca-40a1-8ca5-8d5869d60408" providerId="ADAL" clId="{787B921F-81CE-40D2-9749-F7B5BDAFF433}" dt="2023-01-27T16:10:33.955" v="835" actId="27636"/>
          <ac:picMkLst>
            <pc:docMk/>
            <pc:sldMk cId="0" sldId="256"/>
            <ac:picMk id="6150" creationId="{E7C3657D-3222-8FFD-E5A9-890B45D87F40}"/>
          </ac:picMkLst>
        </pc:picChg>
      </pc:sldChg>
      <pc:sldChg chg="modSp mod">
        <pc:chgData name="Ravinder Kaur" userId="a075b337-7fca-40a1-8ca5-8d5869d60408" providerId="ADAL" clId="{787B921F-81CE-40D2-9749-F7B5BDAFF433}" dt="2023-01-27T15:41:13.373" v="174" actId="20577"/>
        <pc:sldMkLst>
          <pc:docMk/>
          <pc:sldMk cId="0" sldId="268"/>
        </pc:sldMkLst>
        <pc:spChg chg="mod">
          <ac:chgData name="Ravinder Kaur" userId="a075b337-7fca-40a1-8ca5-8d5869d60408" providerId="ADAL" clId="{787B921F-81CE-40D2-9749-F7B5BDAFF433}" dt="2023-01-27T15:41:13.373" v="174" actId="20577"/>
          <ac:spMkLst>
            <pc:docMk/>
            <pc:sldMk cId="0" sldId="268"/>
            <ac:spMk id="3" creationId="{765B60A8-14CD-BC07-8CCB-9C9A85B78547}"/>
          </ac:spMkLst>
        </pc:spChg>
      </pc:sldChg>
      <pc:sldChg chg="modSp mod">
        <pc:chgData name="Ravinder Kaur" userId="a075b337-7fca-40a1-8ca5-8d5869d60408" providerId="ADAL" clId="{787B921F-81CE-40D2-9749-F7B5BDAFF433}" dt="2023-01-28T05:00:12.088" v="2109" actId="20577"/>
        <pc:sldMkLst>
          <pc:docMk/>
          <pc:sldMk cId="0" sldId="269"/>
        </pc:sldMkLst>
        <pc:spChg chg="mod">
          <ac:chgData name="Ravinder Kaur" userId="a075b337-7fca-40a1-8ca5-8d5869d60408" providerId="ADAL" clId="{787B921F-81CE-40D2-9749-F7B5BDAFF433}" dt="2023-01-28T05:00:12.088" v="2109" actId="20577"/>
          <ac:spMkLst>
            <pc:docMk/>
            <pc:sldMk cId="0" sldId="269"/>
            <ac:spMk id="2" creationId="{19F22858-1D90-BC52-6574-50B2376D5C6F}"/>
          </ac:spMkLst>
        </pc:spChg>
        <pc:spChg chg="mod">
          <ac:chgData name="Ravinder Kaur" userId="a075b337-7fca-40a1-8ca5-8d5869d60408" providerId="ADAL" clId="{787B921F-81CE-40D2-9749-F7B5BDAFF433}" dt="2023-01-27T16:14:43.374" v="868" actId="113"/>
          <ac:spMkLst>
            <pc:docMk/>
            <pc:sldMk cId="0" sldId="269"/>
            <ac:spMk id="3" creationId="{3656E3A3-0A14-F6A7-E1DC-9AE2BE4929F7}"/>
          </ac:spMkLst>
        </pc:spChg>
      </pc:sldChg>
      <pc:sldChg chg="modSp mod">
        <pc:chgData name="Ravinder Kaur" userId="a075b337-7fca-40a1-8ca5-8d5869d60408" providerId="ADAL" clId="{787B921F-81CE-40D2-9749-F7B5BDAFF433}" dt="2023-01-28T08:56:03.764" v="2533" actId="20577"/>
        <pc:sldMkLst>
          <pc:docMk/>
          <pc:sldMk cId="0" sldId="270"/>
        </pc:sldMkLst>
        <pc:spChg chg="mod">
          <ac:chgData name="Ravinder Kaur" userId="a075b337-7fca-40a1-8ca5-8d5869d60408" providerId="ADAL" clId="{787B921F-81CE-40D2-9749-F7B5BDAFF433}" dt="2023-01-28T08:56:03.764" v="2533" actId="20577"/>
          <ac:spMkLst>
            <pc:docMk/>
            <pc:sldMk cId="0" sldId="270"/>
            <ac:spMk id="2" creationId="{14BC7F27-A41E-86D8-346C-C8746CC96D65}"/>
          </ac:spMkLst>
        </pc:spChg>
      </pc:sldChg>
      <pc:sldChg chg="modSp mod">
        <pc:chgData name="Ravinder Kaur" userId="a075b337-7fca-40a1-8ca5-8d5869d60408" providerId="ADAL" clId="{787B921F-81CE-40D2-9749-F7B5BDAFF433}" dt="2023-01-28T04:07:28.051" v="1041" actId="20577"/>
        <pc:sldMkLst>
          <pc:docMk/>
          <pc:sldMk cId="0" sldId="271"/>
        </pc:sldMkLst>
        <pc:spChg chg="mod">
          <ac:chgData name="Ravinder Kaur" userId="a075b337-7fca-40a1-8ca5-8d5869d60408" providerId="ADAL" clId="{787B921F-81CE-40D2-9749-F7B5BDAFF433}" dt="2023-01-28T04:07:28.051" v="1041" actId="20577"/>
          <ac:spMkLst>
            <pc:docMk/>
            <pc:sldMk cId="0" sldId="271"/>
            <ac:spMk id="3" creationId="{DD282EF4-0191-C195-6D64-2E78472E1EA2}"/>
          </ac:spMkLst>
        </pc:spChg>
      </pc:sldChg>
      <pc:sldChg chg="modSp mod">
        <pc:chgData name="Ravinder Kaur" userId="a075b337-7fca-40a1-8ca5-8d5869d60408" providerId="ADAL" clId="{787B921F-81CE-40D2-9749-F7B5BDAFF433}" dt="2023-01-27T15:42:48.518" v="310" actId="20577"/>
        <pc:sldMkLst>
          <pc:docMk/>
          <pc:sldMk cId="0" sldId="272"/>
        </pc:sldMkLst>
        <pc:spChg chg="mod">
          <ac:chgData name="Ravinder Kaur" userId="a075b337-7fca-40a1-8ca5-8d5869d60408" providerId="ADAL" clId="{787B921F-81CE-40D2-9749-F7B5BDAFF433}" dt="2023-01-27T15:42:48.518" v="310" actId="20577"/>
          <ac:spMkLst>
            <pc:docMk/>
            <pc:sldMk cId="0" sldId="272"/>
            <ac:spMk id="3" creationId="{E1929F8A-6DA7-9A27-F6B3-D7830331434B}"/>
          </ac:spMkLst>
        </pc:spChg>
      </pc:sldChg>
      <pc:sldChg chg="modSp mod">
        <pc:chgData name="Ravinder Kaur" userId="a075b337-7fca-40a1-8ca5-8d5869d60408" providerId="ADAL" clId="{787B921F-81CE-40D2-9749-F7B5BDAFF433}" dt="2023-01-27T15:47:44.844" v="496" actId="255"/>
        <pc:sldMkLst>
          <pc:docMk/>
          <pc:sldMk cId="0" sldId="273"/>
        </pc:sldMkLst>
        <pc:spChg chg="mod">
          <ac:chgData name="Ravinder Kaur" userId="a075b337-7fca-40a1-8ca5-8d5869d60408" providerId="ADAL" clId="{787B921F-81CE-40D2-9749-F7B5BDAFF433}" dt="2023-01-27T15:47:44.844" v="496" actId="255"/>
          <ac:spMkLst>
            <pc:docMk/>
            <pc:sldMk cId="0" sldId="273"/>
            <ac:spMk id="2" creationId="{0EA8DB6D-AA15-4A3C-9070-9C89ADBF4D60}"/>
          </ac:spMkLst>
        </pc:spChg>
        <pc:spChg chg="mod">
          <ac:chgData name="Ravinder Kaur" userId="a075b337-7fca-40a1-8ca5-8d5869d60408" providerId="ADAL" clId="{787B921F-81CE-40D2-9749-F7B5BDAFF433}" dt="2023-01-27T15:46:14.447" v="432" actId="6549"/>
          <ac:spMkLst>
            <pc:docMk/>
            <pc:sldMk cId="0" sldId="273"/>
            <ac:spMk id="3" creationId="{D7E139FE-CBB3-C51F-F5CC-AD9EB2D20EAE}"/>
          </ac:spMkLst>
        </pc:spChg>
      </pc:sldChg>
      <pc:sldChg chg="modSp mod">
        <pc:chgData name="Ravinder Kaur" userId="a075b337-7fca-40a1-8ca5-8d5869d60408" providerId="ADAL" clId="{787B921F-81CE-40D2-9749-F7B5BDAFF433}" dt="2023-01-28T04:41:05.307" v="1526" actId="6549"/>
        <pc:sldMkLst>
          <pc:docMk/>
          <pc:sldMk cId="0" sldId="274"/>
        </pc:sldMkLst>
        <pc:spChg chg="mod">
          <ac:chgData name="Ravinder Kaur" userId="a075b337-7fca-40a1-8ca5-8d5869d60408" providerId="ADAL" clId="{787B921F-81CE-40D2-9749-F7B5BDAFF433}" dt="2023-01-27T15:48:12.851" v="508" actId="20577"/>
          <ac:spMkLst>
            <pc:docMk/>
            <pc:sldMk cId="0" sldId="274"/>
            <ac:spMk id="2" creationId="{D53FF833-E365-0F16-876D-3F1E71E60E86}"/>
          </ac:spMkLst>
        </pc:spChg>
        <pc:spChg chg="mod">
          <ac:chgData name="Ravinder Kaur" userId="a075b337-7fca-40a1-8ca5-8d5869d60408" providerId="ADAL" clId="{787B921F-81CE-40D2-9749-F7B5BDAFF433}" dt="2023-01-28T04:41:05.307" v="1526" actId="6549"/>
          <ac:spMkLst>
            <pc:docMk/>
            <pc:sldMk cId="0" sldId="274"/>
            <ac:spMk id="3" creationId="{C6FC53B6-C836-AD7E-C78B-52A14394073A}"/>
          </ac:spMkLst>
        </pc:spChg>
      </pc:sldChg>
      <pc:sldChg chg="modSp mod ord">
        <pc:chgData name="Ravinder Kaur" userId="a075b337-7fca-40a1-8ca5-8d5869d60408" providerId="ADAL" clId="{787B921F-81CE-40D2-9749-F7B5BDAFF433}" dt="2023-01-28T08:05:13.241" v="2173"/>
        <pc:sldMkLst>
          <pc:docMk/>
          <pc:sldMk cId="0" sldId="277"/>
        </pc:sldMkLst>
        <pc:spChg chg="mod">
          <ac:chgData name="Ravinder Kaur" userId="a075b337-7fca-40a1-8ca5-8d5869d60408" providerId="ADAL" clId="{787B921F-81CE-40D2-9749-F7B5BDAFF433}" dt="2023-01-28T08:03:05.328" v="2158" actId="255"/>
          <ac:spMkLst>
            <pc:docMk/>
            <pc:sldMk cId="0" sldId="277"/>
            <ac:spMk id="3" creationId="{CA071E0D-2DD2-AA55-E435-6939B7E9D155}"/>
          </ac:spMkLst>
        </pc:spChg>
      </pc:sldChg>
      <pc:sldChg chg="modSp mod ord">
        <pc:chgData name="Ravinder Kaur" userId="a075b337-7fca-40a1-8ca5-8d5869d60408" providerId="ADAL" clId="{787B921F-81CE-40D2-9749-F7B5BDAFF433}" dt="2023-01-28T08:00:55.338" v="2125"/>
        <pc:sldMkLst>
          <pc:docMk/>
          <pc:sldMk cId="0" sldId="278"/>
        </pc:sldMkLst>
        <pc:spChg chg="mod">
          <ac:chgData name="Ravinder Kaur" userId="a075b337-7fca-40a1-8ca5-8d5869d60408" providerId="ADAL" clId="{787B921F-81CE-40D2-9749-F7B5BDAFF433}" dt="2023-01-28T04:51:31.271" v="1902" actId="20577"/>
          <ac:spMkLst>
            <pc:docMk/>
            <pc:sldMk cId="0" sldId="278"/>
            <ac:spMk id="3" creationId="{B3AB0A85-996C-B700-100F-6022BC5AEC6F}"/>
          </ac:spMkLst>
        </pc:spChg>
      </pc:sldChg>
      <pc:sldChg chg="modSp mod">
        <pc:chgData name="Ravinder Kaur" userId="a075b337-7fca-40a1-8ca5-8d5869d60408" providerId="ADAL" clId="{787B921F-81CE-40D2-9749-F7B5BDAFF433}" dt="2023-01-28T08:12:28.989" v="2270" actId="20577"/>
        <pc:sldMkLst>
          <pc:docMk/>
          <pc:sldMk cId="0" sldId="279"/>
        </pc:sldMkLst>
        <pc:spChg chg="mod">
          <ac:chgData name="Ravinder Kaur" userId="a075b337-7fca-40a1-8ca5-8d5869d60408" providerId="ADAL" clId="{787B921F-81CE-40D2-9749-F7B5BDAFF433}" dt="2023-01-28T08:12:28.989" v="2270" actId="20577"/>
          <ac:spMkLst>
            <pc:docMk/>
            <pc:sldMk cId="0" sldId="279"/>
            <ac:spMk id="3" creationId="{3EFF80A8-3EE3-AAAD-FB01-E338D18E4C57}"/>
          </ac:spMkLst>
        </pc:spChg>
      </pc:sldChg>
      <pc:sldChg chg="modSp mod ord">
        <pc:chgData name="Ravinder Kaur" userId="a075b337-7fca-40a1-8ca5-8d5869d60408" providerId="ADAL" clId="{787B921F-81CE-40D2-9749-F7B5BDAFF433}" dt="2023-01-28T04:19:33.052" v="1198" actId="20577"/>
        <pc:sldMkLst>
          <pc:docMk/>
          <pc:sldMk cId="0" sldId="280"/>
        </pc:sldMkLst>
        <pc:spChg chg="mod">
          <ac:chgData name="Ravinder Kaur" userId="a075b337-7fca-40a1-8ca5-8d5869d60408" providerId="ADAL" clId="{787B921F-81CE-40D2-9749-F7B5BDAFF433}" dt="2023-01-28T04:19:33.052" v="1198" actId="20577"/>
          <ac:spMkLst>
            <pc:docMk/>
            <pc:sldMk cId="0" sldId="280"/>
            <ac:spMk id="2" creationId="{EFCCE756-867C-C1AC-4914-66B1E692C894}"/>
          </ac:spMkLst>
        </pc:spChg>
      </pc:sldChg>
      <pc:sldChg chg="modSp new mod">
        <pc:chgData name="Ravinder Kaur" userId="a075b337-7fca-40a1-8ca5-8d5869d60408" providerId="ADAL" clId="{787B921F-81CE-40D2-9749-F7B5BDAFF433}" dt="2023-01-27T15:57:14.498" v="797" actId="20577"/>
        <pc:sldMkLst>
          <pc:docMk/>
          <pc:sldMk cId="1612528698" sldId="281"/>
        </pc:sldMkLst>
        <pc:spChg chg="mod">
          <ac:chgData name="Ravinder Kaur" userId="a075b337-7fca-40a1-8ca5-8d5869d60408" providerId="ADAL" clId="{787B921F-81CE-40D2-9749-F7B5BDAFF433}" dt="2023-01-27T15:33:24.575" v="49" actId="20577"/>
          <ac:spMkLst>
            <pc:docMk/>
            <pc:sldMk cId="1612528698" sldId="281"/>
            <ac:spMk id="2" creationId="{70E5CD8F-58AB-5130-B29C-F869E9FD97C2}"/>
          </ac:spMkLst>
        </pc:spChg>
        <pc:spChg chg="mod">
          <ac:chgData name="Ravinder Kaur" userId="a075b337-7fca-40a1-8ca5-8d5869d60408" providerId="ADAL" clId="{787B921F-81CE-40D2-9749-F7B5BDAFF433}" dt="2023-01-27T15:57:14.498" v="797" actId="20577"/>
          <ac:spMkLst>
            <pc:docMk/>
            <pc:sldMk cId="1612528698" sldId="281"/>
            <ac:spMk id="3" creationId="{5898B724-324F-E431-F2F5-6B8F1AC21D94}"/>
          </ac:spMkLst>
        </pc:spChg>
      </pc:sldChg>
      <pc:sldChg chg="addSp modSp new mod modClrScheme chgLayout">
        <pc:chgData name="Ravinder Kaur" userId="a075b337-7fca-40a1-8ca5-8d5869d60408" providerId="ADAL" clId="{787B921F-81CE-40D2-9749-F7B5BDAFF433}" dt="2023-01-28T04:03:33.969" v="966" actId="313"/>
        <pc:sldMkLst>
          <pc:docMk/>
          <pc:sldMk cId="2770472641" sldId="282"/>
        </pc:sldMkLst>
        <pc:spChg chg="mod">
          <ac:chgData name="Ravinder Kaur" userId="a075b337-7fca-40a1-8ca5-8d5869d60408" providerId="ADAL" clId="{787B921F-81CE-40D2-9749-F7B5BDAFF433}" dt="2023-01-28T04:03:33.969" v="966" actId="313"/>
          <ac:spMkLst>
            <pc:docMk/>
            <pc:sldMk cId="2770472641" sldId="282"/>
            <ac:spMk id="2" creationId="{7A170FB8-3955-E01A-3451-F5ED787495BB}"/>
          </ac:spMkLst>
        </pc:spChg>
        <pc:spChg chg="mod">
          <ac:chgData name="Ravinder Kaur" userId="a075b337-7fca-40a1-8ca5-8d5869d60408" providerId="ADAL" clId="{787B921F-81CE-40D2-9749-F7B5BDAFF433}" dt="2023-01-27T16:09:28.865" v="829" actId="20577"/>
          <ac:spMkLst>
            <pc:docMk/>
            <pc:sldMk cId="2770472641" sldId="282"/>
            <ac:spMk id="3" creationId="{DBB37E5A-F1A9-BC94-40AB-EA58B9D12BFC}"/>
          </ac:spMkLst>
        </pc:spChg>
        <pc:spChg chg="mod ord">
          <ac:chgData name="Ravinder Kaur" userId="a075b337-7fca-40a1-8ca5-8d5869d60408" providerId="ADAL" clId="{787B921F-81CE-40D2-9749-F7B5BDAFF433}" dt="2023-01-27T16:08:53.147" v="799" actId="26606"/>
          <ac:spMkLst>
            <pc:docMk/>
            <pc:sldMk cId="2770472641" sldId="282"/>
            <ac:spMk id="4" creationId="{FCB13B66-D172-F43F-AD81-14CC6622FD1E}"/>
          </ac:spMkLst>
        </pc:spChg>
        <pc:picChg chg="add mod">
          <ac:chgData name="Ravinder Kaur" userId="a075b337-7fca-40a1-8ca5-8d5869d60408" providerId="ADAL" clId="{787B921F-81CE-40D2-9749-F7B5BDAFF433}" dt="2023-01-27T16:08:53.147" v="799" actId="26606"/>
          <ac:picMkLst>
            <pc:docMk/>
            <pc:sldMk cId="2770472641" sldId="282"/>
            <ac:picMk id="43010" creationId="{FCC0DC0F-D655-8CB4-510A-E149934AD667}"/>
          </ac:picMkLst>
        </pc:picChg>
      </pc:sldChg>
      <pc:sldChg chg="addSp delSp modSp new mod modClrScheme chgLayout">
        <pc:chgData name="Ravinder Kaur" userId="a075b337-7fca-40a1-8ca5-8d5869d60408" providerId="ADAL" clId="{787B921F-81CE-40D2-9749-F7B5BDAFF433}" dt="2023-01-27T16:27:25.859" v="899" actId="1076"/>
        <pc:sldMkLst>
          <pc:docMk/>
          <pc:sldMk cId="1129083780" sldId="283"/>
        </pc:sldMkLst>
        <pc:spChg chg="add del mod">
          <ac:chgData name="Ravinder Kaur" userId="a075b337-7fca-40a1-8ca5-8d5869d60408" providerId="ADAL" clId="{787B921F-81CE-40D2-9749-F7B5BDAFF433}" dt="2023-01-27T16:27:02.670" v="896" actId="20577"/>
          <ac:spMkLst>
            <pc:docMk/>
            <pc:sldMk cId="1129083780" sldId="283"/>
            <ac:spMk id="2" creationId="{02B3D889-E755-278B-BA12-52BF2EC821BB}"/>
          </ac:spMkLst>
        </pc:spChg>
        <pc:spChg chg="del">
          <ac:chgData name="Ravinder Kaur" userId="a075b337-7fca-40a1-8ca5-8d5869d60408" providerId="ADAL" clId="{787B921F-81CE-40D2-9749-F7B5BDAFF433}" dt="2023-01-27T16:26:09.989" v="870"/>
          <ac:spMkLst>
            <pc:docMk/>
            <pc:sldMk cId="1129083780" sldId="283"/>
            <ac:spMk id="3" creationId="{A99153B5-4E01-C622-320F-2F5C2E7485D4}"/>
          </ac:spMkLst>
        </pc:spChg>
        <pc:spChg chg="mod ord">
          <ac:chgData name="Ravinder Kaur" userId="a075b337-7fca-40a1-8ca5-8d5869d60408" providerId="ADAL" clId="{787B921F-81CE-40D2-9749-F7B5BDAFF433}" dt="2023-01-27T16:26:52.374" v="875" actId="26606"/>
          <ac:spMkLst>
            <pc:docMk/>
            <pc:sldMk cId="1129083780" sldId="283"/>
            <ac:spMk id="4" creationId="{87FFA773-3856-C529-B775-9851207D4243}"/>
          </ac:spMkLst>
        </pc:spChg>
        <pc:spChg chg="add del mod">
          <ac:chgData name="Ravinder Kaur" userId="a075b337-7fca-40a1-8ca5-8d5869d60408" providerId="ADAL" clId="{787B921F-81CE-40D2-9749-F7B5BDAFF433}" dt="2023-01-27T16:26:52.374" v="875" actId="26606"/>
          <ac:spMkLst>
            <pc:docMk/>
            <pc:sldMk cId="1129083780" sldId="283"/>
            <ac:spMk id="55303" creationId="{A39DBF39-6523-C778-F53D-65DDC33EB4A3}"/>
          </ac:spMkLst>
        </pc:spChg>
        <pc:spChg chg="add del mod">
          <ac:chgData name="Ravinder Kaur" userId="a075b337-7fca-40a1-8ca5-8d5869d60408" providerId="ADAL" clId="{787B921F-81CE-40D2-9749-F7B5BDAFF433}" dt="2023-01-27T16:26:52.374" v="875" actId="26606"/>
          <ac:spMkLst>
            <pc:docMk/>
            <pc:sldMk cId="1129083780" sldId="283"/>
            <ac:spMk id="55305" creationId="{F19A7CCC-380F-85DD-61E5-2E9257DF7EBF}"/>
          </ac:spMkLst>
        </pc:spChg>
        <pc:picChg chg="add mod">
          <ac:chgData name="Ravinder Kaur" userId="a075b337-7fca-40a1-8ca5-8d5869d60408" providerId="ADAL" clId="{787B921F-81CE-40D2-9749-F7B5BDAFF433}" dt="2023-01-27T16:27:25.859" v="899" actId="1076"/>
          <ac:picMkLst>
            <pc:docMk/>
            <pc:sldMk cId="1129083780" sldId="283"/>
            <ac:picMk id="55298" creationId="{939665C8-B463-A4CA-5F08-CFFC35BC0CEE}"/>
          </ac:picMkLst>
        </pc:picChg>
      </pc:sldChg>
      <pc:sldChg chg="addSp delSp modSp new mod modClrScheme chgLayout">
        <pc:chgData name="Ravinder Kaur" userId="a075b337-7fca-40a1-8ca5-8d5869d60408" providerId="ADAL" clId="{787B921F-81CE-40D2-9749-F7B5BDAFF433}" dt="2023-01-27T16:45:18.079" v="962" actId="20577"/>
        <pc:sldMkLst>
          <pc:docMk/>
          <pc:sldMk cId="3996826016" sldId="284"/>
        </pc:sldMkLst>
        <pc:spChg chg="add del mod">
          <ac:chgData name="Ravinder Kaur" userId="a075b337-7fca-40a1-8ca5-8d5869d60408" providerId="ADAL" clId="{787B921F-81CE-40D2-9749-F7B5BDAFF433}" dt="2023-01-27T16:45:18.079" v="962" actId="20577"/>
          <ac:spMkLst>
            <pc:docMk/>
            <pc:sldMk cId="3996826016" sldId="284"/>
            <ac:spMk id="2" creationId="{3822203A-AD18-B31E-7EEF-C83626D6C961}"/>
          </ac:spMkLst>
        </pc:spChg>
        <pc:spChg chg="del">
          <ac:chgData name="Ravinder Kaur" userId="a075b337-7fca-40a1-8ca5-8d5869d60408" providerId="ADAL" clId="{787B921F-81CE-40D2-9749-F7B5BDAFF433}" dt="2023-01-27T16:44:06.057" v="921"/>
          <ac:spMkLst>
            <pc:docMk/>
            <pc:sldMk cId="3996826016" sldId="284"/>
            <ac:spMk id="3" creationId="{66CEDA28-A1FE-063B-432B-9FEBD819A936}"/>
          </ac:spMkLst>
        </pc:spChg>
        <pc:spChg chg="mod ord">
          <ac:chgData name="Ravinder Kaur" userId="a075b337-7fca-40a1-8ca5-8d5869d60408" providerId="ADAL" clId="{787B921F-81CE-40D2-9749-F7B5BDAFF433}" dt="2023-01-27T16:44:19.689" v="925" actId="26606"/>
          <ac:spMkLst>
            <pc:docMk/>
            <pc:sldMk cId="3996826016" sldId="284"/>
            <ac:spMk id="4" creationId="{9F3DF2B5-2727-F108-14EB-7F3144E0BB82}"/>
          </ac:spMkLst>
        </pc:spChg>
        <pc:spChg chg="add del mod">
          <ac:chgData name="Ravinder Kaur" userId="a075b337-7fca-40a1-8ca5-8d5869d60408" providerId="ADAL" clId="{787B921F-81CE-40D2-9749-F7B5BDAFF433}" dt="2023-01-27T16:44:19.689" v="925" actId="26606"/>
          <ac:spMkLst>
            <pc:docMk/>
            <pc:sldMk cId="3996826016" sldId="284"/>
            <ac:spMk id="56327" creationId="{39AEB83D-AA4C-1F0D-009A-6A7FE97E33AE}"/>
          </ac:spMkLst>
        </pc:spChg>
        <pc:spChg chg="add del mod">
          <ac:chgData name="Ravinder Kaur" userId="a075b337-7fca-40a1-8ca5-8d5869d60408" providerId="ADAL" clId="{787B921F-81CE-40D2-9749-F7B5BDAFF433}" dt="2023-01-27T16:44:19.689" v="925" actId="26606"/>
          <ac:spMkLst>
            <pc:docMk/>
            <pc:sldMk cId="3996826016" sldId="284"/>
            <ac:spMk id="56329" creationId="{0DCC42F9-D0EB-F1C4-103E-13C24D24B3B3}"/>
          </ac:spMkLst>
        </pc:spChg>
        <pc:picChg chg="add mod">
          <ac:chgData name="Ravinder Kaur" userId="a075b337-7fca-40a1-8ca5-8d5869d60408" providerId="ADAL" clId="{787B921F-81CE-40D2-9749-F7B5BDAFF433}" dt="2023-01-27T16:44:58.283" v="933" actId="14100"/>
          <ac:picMkLst>
            <pc:docMk/>
            <pc:sldMk cId="3996826016" sldId="284"/>
            <ac:picMk id="56322" creationId="{2353EC42-54FC-18BB-6913-38A8ADE1434C}"/>
          </ac:picMkLst>
        </pc:picChg>
      </pc:sldChg>
      <pc:sldChg chg="modSp new mod">
        <pc:chgData name="Ravinder Kaur" userId="a075b337-7fca-40a1-8ca5-8d5869d60408" providerId="ADAL" clId="{787B921F-81CE-40D2-9749-F7B5BDAFF433}" dt="2023-01-28T04:18:54.322" v="1160" actId="20577"/>
        <pc:sldMkLst>
          <pc:docMk/>
          <pc:sldMk cId="1312158599" sldId="285"/>
        </pc:sldMkLst>
        <pc:spChg chg="mod">
          <ac:chgData name="Ravinder Kaur" userId="a075b337-7fca-40a1-8ca5-8d5869d60408" providerId="ADAL" clId="{787B921F-81CE-40D2-9749-F7B5BDAFF433}" dt="2023-01-28T04:18:54.322" v="1160" actId="20577"/>
          <ac:spMkLst>
            <pc:docMk/>
            <pc:sldMk cId="1312158599" sldId="285"/>
            <ac:spMk id="2" creationId="{B4E21794-2511-800E-10DD-B042CF0267D5}"/>
          </ac:spMkLst>
        </pc:spChg>
        <pc:spChg chg="mod">
          <ac:chgData name="Ravinder Kaur" userId="a075b337-7fca-40a1-8ca5-8d5869d60408" providerId="ADAL" clId="{787B921F-81CE-40D2-9749-F7B5BDAFF433}" dt="2023-01-28T04:18:33.300" v="1120" actId="20577"/>
          <ac:spMkLst>
            <pc:docMk/>
            <pc:sldMk cId="1312158599" sldId="285"/>
            <ac:spMk id="3" creationId="{2E2236C7-23CB-FA1A-ABFF-01F88D737488}"/>
          </ac:spMkLst>
        </pc:spChg>
      </pc:sldChg>
      <pc:sldChg chg="modSp new mod">
        <pc:chgData name="Ravinder Kaur" userId="a075b337-7fca-40a1-8ca5-8d5869d60408" providerId="ADAL" clId="{787B921F-81CE-40D2-9749-F7B5BDAFF433}" dt="2023-01-28T04:33:13.247" v="1524" actId="20577"/>
        <pc:sldMkLst>
          <pc:docMk/>
          <pc:sldMk cId="2739577333" sldId="286"/>
        </pc:sldMkLst>
        <pc:spChg chg="mod">
          <ac:chgData name="Ravinder Kaur" userId="a075b337-7fca-40a1-8ca5-8d5869d60408" providerId="ADAL" clId="{787B921F-81CE-40D2-9749-F7B5BDAFF433}" dt="2023-01-28T04:23:17.241" v="1286" actId="20577"/>
          <ac:spMkLst>
            <pc:docMk/>
            <pc:sldMk cId="2739577333" sldId="286"/>
            <ac:spMk id="2" creationId="{94EE195D-D2D6-D034-6DBC-33D17508C08E}"/>
          </ac:spMkLst>
        </pc:spChg>
        <pc:spChg chg="mod">
          <ac:chgData name="Ravinder Kaur" userId="a075b337-7fca-40a1-8ca5-8d5869d60408" providerId="ADAL" clId="{787B921F-81CE-40D2-9749-F7B5BDAFF433}" dt="2023-01-28T04:33:13.247" v="1524" actId="20577"/>
          <ac:spMkLst>
            <pc:docMk/>
            <pc:sldMk cId="2739577333" sldId="286"/>
            <ac:spMk id="3" creationId="{D17D5B30-42AB-B6EE-8757-0268B16258B7}"/>
          </ac:spMkLst>
        </pc:spChg>
      </pc:sldChg>
      <pc:sldChg chg="modSp new mod">
        <pc:chgData name="Ravinder Kaur" userId="a075b337-7fca-40a1-8ca5-8d5869d60408" providerId="ADAL" clId="{787B921F-81CE-40D2-9749-F7B5BDAFF433}" dt="2023-01-28T04:26:49.350" v="1403" actId="20577"/>
        <pc:sldMkLst>
          <pc:docMk/>
          <pc:sldMk cId="1539892282" sldId="287"/>
        </pc:sldMkLst>
        <pc:spChg chg="mod">
          <ac:chgData name="Ravinder Kaur" userId="a075b337-7fca-40a1-8ca5-8d5869d60408" providerId="ADAL" clId="{787B921F-81CE-40D2-9749-F7B5BDAFF433}" dt="2023-01-28T04:26:49.350" v="1403" actId="20577"/>
          <ac:spMkLst>
            <pc:docMk/>
            <pc:sldMk cId="1539892282" sldId="287"/>
            <ac:spMk id="2" creationId="{BFA7A217-9584-D7D0-97E6-3FE2201DE59B}"/>
          </ac:spMkLst>
        </pc:spChg>
        <pc:spChg chg="mod">
          <ac:chgData name="Ravinder Kaur" userId="a075b337-7fca-40a1-8ca5-8d5869d60408" providerId="ADAL" clId="{787B921F-81CE-40D2-9749-F7B5BDAFF433}" dt="2023-01-28T04:26:37.911" v="1398"/>
          <ac:spMkLst>
            <pc:docMk/>
            <pc:sldMk cId="1539892282" sldId="287"/>
            <ac:spMk id="3" creationId="{BB336C43-8FEF-656E-CDD5-DBF14FCD8077}"/>
          </ac:spMkLst>
        </pc:spChg>
      </pc:sldChg>
      <pc:sldChg chg="modSp new mod">
        <pc:chgData name="Ravinder Kaur" userId="a075b337-7fca-40a1-8ca5-8d5869d60408" providerId="ADAL" clId="{787B921F-81CE-40D2-9749-F7B5BDAFF433}" dt="2023-01-28T04:29:02.179" v="1481" actId="20577"/>
        <pc:sldMkLst>
          <pc:docMk/>
          <pc:sldMk cId="2812507439" sldId="288"/>
        </pc:sldMkLst>
        <pc:spChg chg="mod">
          <ac:chgData name="Ravinder Kaur" userId="a075b337-7fca-40a1-8ca5-8d5869d60408" providerId="ADAL" clId="{787B921F-81CE-40D2-9749-F7B5BDAFF433}" dt="2023-01-28T04:28:23.678" v="1440" actId="20577"/>
          <ac:spMkLst>
            <pc:docMk/>
            <pc:sldMk cId="2812507439" sldId="288"/>
            <ac:spMk id="2" creationId="{A3EA4C79-FD31-55C3-117B-45973180E24E}"/>
          </ac:spMkLst>
        </pc:spChg>
        <pc:spChg chg="mod">
          <ac:chgData name="Ravinder Kaur" userId="a075b337-7fca-40a1-8ca5-8d5869d60408" providerId="ADAL" clId="{787B921F-81CE-40D2-9749-F7B5BDAFF433}" dt="2023-01-28T04:29:02.179" v="1481" actId="20577"/>
          <ac:spMkLst>
            <pc:docMk/>
            <pc:sldMk cId="2812507439" sldId="288"/>
            <ac:spMk id="3" creationId="{BF260F06-8186-5536-C8AD-915E85518D10}"/>
          </ac:spMkLst>
        </pc:spChg>
      </pc:sldChg>
      <pc:sldChg chg="modSp new mod">
        <pc:chgData name="Ravinder Kaur" userId="a075b337-7fca-40a1-8ca5-8d5869d60408" providerId="ADAL" clId="{787B921F-81CE-40D2-9749-F7B5BDAFF433}" dt="2023-01-28T08:06:18.315" v="2243" actId="255"/>
        <pc:sldMkLst>
          <pc:docMk/>
          <pc:sldMk cId="3606396811" sldId="289"/>
        </pc:sldMkLst>
        <pc:spChg chg="mod">
          <ac:chgData name="Ravinder Kaur" userId="a075b337-7fca-40a1-8ca5-8d5869d60408" providerId="ADAL" clId="{787B921F-81CE-40D2-9749-F7B5BDAFF433}" dt="2023-01-28T04:41:57.131" v="1596" actId="20577"/>
          <ac:spMkLst>
            <pc:docMk/>
            <pc:sldMk cId="3606396811" sldId="289"/>
            <ac:spMk id="2" creationId="{B4B22FAF-9D72-8CBB-B1BE-D55A2D50E201}"/>
          </ac:spMkLst>
        </pc:spChg>
        <pc:spChg chg="mod">
          <ac:chgData name="Ravinder Kaur" userId="a075b337-7fca-40a1-8ca5-8d5869d60408" providerId="ADAL" clId="{787B921F-81CE-40D2-9749-F7B5BDAFF433}" dt="2023-01-28T08:06:18.315" v="2243" actId="255"/>
          <ac:spMkLst>
            <pc:docMk/>
            <pc:sldMk cId="3606396811" sldId="289"/>
            <ac:spMk id="3" creationId="{7B7DC466-25EA-774A-64FC-304C4861E475}"/>
          </ac:spMkLst>
        </pc:spChg>
      </pc:sldChg>
      <pc:sldChg chg="modSp new mod">
        <pc:chgData name="Ravinder Kaur" userId="a075b337-7fca-40a1-8ca5-8d5869d60408" providerId="ADAL" clId="{787B921F-81CE-40D2-9749-F7B5BDAFF433}" dt="2023-01-28T08:03:21.572" v="2171" actId="20577"/>
        <pc:sldMkLst>
          <pc:docMk/>
          <pc:sldMk cId="2702603009" sldId="290"/>
        </pc:sldMkLst>
        <pc:spChg chg="mod">
          <ac:chgData name="Ravinder Kaur" userId="a075b337-7fca-40a1-8ca5-8d5869d60408" providerId="ADAL" clId="{787B921F-81CE-40D2-9749-F7B5BDAFF433}" dt="2023-01-28T04:52:29.078" v="1957" actId="20577"/>
          <ac:spMkLst>
            <pc:docMk/>
            <pc:sldMk cId="2702603009" sldId="290"/>
            <ac:spMk id="2" creationId="{834B876D-32A0-1494-AAE6-98F4C8C34793}"/>
          </ac:spMkLst>
        </pc:spChg>
        <pc:spChg chg="mod">
          <ac:chgData name="Ravinder Kaur" userId="a075b337-7fca-40a1-8ca5-8d5869d60408" providerId="ADAL" clId="{787B921F-81CE-40D2-9749-F7B5BDAFF433}" dt="2023-01-28T08:03:21.572" v="2171" actId="20577"/>
          <ac:spMkLst>
            <pc:docMk/>
            <pc:sldMk cId="2702603009" sldId="290"/>
            <ac:spMk id="3" creationId="{012D4B37-683A-B01D-A58E-0BE92B1D0BF8}"/>
          </ac:spMkLst>
        </pc:spChg>
      </pc:sldChg>
      <pc:sldChg chg="modSp new mod ord">
        <pc:chgData name="Ravinder Kaur" userId="a075b337-7fca-40a1-8ca5-8d5869d60408" providerId="ADAL" clId="{787B921F-81CE-40D2-9749-F7B5BDAFF433}" dt="2023-01-28T08:42:26.444" v="2490" actId="6549"/>
        <pc:sldMkLst>
          <pc:docMk/>
          <pc:sldMk cId="1177563618" sldId="291"/>
        </pc:sldMkLst>
        <pc:spChg chg="mod">
          <ac:chgData name="Ravinder Kaur" userId="a075b337-7fca-40a1-8ca5-8d5869d60408" providerId="ADAL" clId="{787B921F-81CE-40D2-9749-F7B5BDAFF433}" dt="2023-01-28T04:58:40.452" v="2069" actId="20577"/>
          <ac:spMkLst>
            <pc:docMk/>
            <pc:sldMk cId="1177563618" sldId="291"/>
            <ac:spMk id="2" creationId="{AA9DB3A6-A82F-D414-2616-D410715AF15D}"/>
          </ac:spMkLst>
        </pc:spChg>
        <pc:spChg chg="mod">
          <ac:chgData name="Ravinder Kaur" userId="a075b337-7fca-40a1-8ca5-8d5869d60408" providerId="ADAL" clId="{787B921F-81CE-40D2-9749-F7B5BDAFF433}" dt="2023-01-28T08:42:26.444" v="2490" actId="6549"/>
          <ac:spMkLst>
            <pc:docMk/>
            <pc:sldMk cId="1177563618" sldId="291"/>
            <ac:spMk id="3" creationId="{BE20933C-4E58-0BDE-E60A-C3E6D857DAD1}"/>
          </ac:spMkLst>
        </pc:spChg>
      </pc:sldChg>
      <pc:sldChg chg="modSp new mod">
        <pc:chgData name="Ravinder Kaur" userId="a075b337-7fca-40a1-8ca5-8d5869d60408" providerId="ADAL" clId="{787B921F-81CE-40D2-9749-F7B5BDAFF433}" dt="2023-01-28T08:28:55.760" v="2314" actId="6549"/>
        <pc:sldMkLst>
          <pc:docMk/>
          <pc:sldMk cId="2716455953" sldId="292"/>
        </pc:sldMkLst>
        <pc:spChg chg="mod">
          <ac:chgData name="Ravinder Kaur" userId="a075b337-7fca-40a1-8ca5-8d5869d60408" providerId="ADAL" clId="{787B921F-81CE-40D2-9749-F7B5BDAFF433}" dt="2023-01-28T08:28:36.886" v="2309" actId="20577"/>
          <ac:spMkLst>
            <pc:docMk/>
            <pc:sldMk cId="2716455953" sldId="292"/>
            <ac:spMk id="2" creationId="{E5B88760-C41C-2163-AE23-F02B2315CA23}"/>
          </ac:spMkLst>
        </pc:spChg>
        <pc:spChg chg="mod">
          <ac:chgData name="Ravinder Kaur" userId="a075b337-7fca-40a1-8ca5-8d5869d60408" providerId="ADAL" clId="{787B921F-81CE-40D2-9749-F7B5BDAFF433}" dt="2023-01-28T08:28:55.760" v="2314" actId="6549"/>
          <ac:spMkLst>
            <pc:docMk/>
            <pc:sldMk cId="2716455953" sldId="292"/>
            <ac:spMk id="3" creationId="{7BEFFE46-B5F9-FB03-BDF3-E5CDFAAB736B}"/>
          </ac:spMkLst>
        </pc:spChg>
      </pc:sldChg>
      <pc:sldChg chg="modSp new mod">
        <pc:chgData name="Ravinder Kaur" userId="a075b337-7fca-40a1-8ca5-8d5869d60408" providerId="ADAL" clId="{787B921F-81CE-40D2-9749-F7B5BDAFF433}" dt="2023-01-28T08:34:52.763" v="2330" actId="20577"/>
        <pc:sldMkLst>
          <pc:docMk/>
          <pc:sldMk cId="4077726481" sldId="293"/>
        </pc:sldMkLst>
        <pc:spChg chg="mod">
          <ac:chgData name="Ravinder Kaur" userId="a075b337-7fca-40a1-8ca5-8d5869d60408" providerId="ADAL" clId="{787B921F-81CE-40D2-9749-F7B5BDAFF433}" dt="2023-01-28T08:34:52.763" v="2330" actId="20577"/>
          <ac:spMkLst>
            <pc:docMk/>
            <pc:sldMk cId="4077726481" sldId="293"/>
            <ac:spMk id="2" creationId="{382879D1-A975-8D7D-9A3D-F23B777BCDBA}"/>
          </ac:spMkLst>
        </pc:spChg>
        <pc:spChg chg="mod">
          <ac:chgData name="Ravinder Kaur" userId="a075b337-7fca-40a1-8ca5-8d5869d60408" providerId="ADAL" clId="{787B921F-81CE-40D2-9749-F7B5BDAFF433}" dt="2023-01-28T08:34:41.535" v="2321" actId="20577"/>
          <ac:spMkLst>
            <pc:docMk/>
            <pc:sldMk cId="4077726481" sldId="293"/>
            <ac:spMk id="3" creationId="{47DDE79D-F5AD-16BD-D861-9852E5A893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21BBA5-13EE-B042-3C49-CE4F9323B2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B27141-66B9-1C16-0BB7-7B2475044F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14E0D0-0C4D-33D6-178B-0D507DB724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E6792CF-F06B-8490-88D3-875AFD4DB6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49E449-4179-6944-E9B5-08723F3AF6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B354E99-FC53-5621-E626-78B429294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FEBAA8-855A-43DB-B66E-5FFDAE6FC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99DF236-1D6B-4ECB-0E5C-D01A39242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699EE04-2FCA-45D2-9798-E330AB7F20E8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09CD85C-2F36-4846-96C1-4EBE1482F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C4B9040-6633-3729-7A11-B7025CC76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04EFD9C-9951-C013-27CE-7941513B4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C8E5E69-58C2-3622-F4E0-54C3AF05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AFF18879-9E6A-0096-8B54-721901295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5BD405A-7E60-4A99-91F3-3374E23E7B94}" type="slidenum">
              <a:rPr lang="en-US" altLang="en-US" smtClean="0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0CECDB78-DCAC-4531-A13B-634772FBF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B2876E5-FC34-20E8-86D7-B59E84C5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2BD1428-03B2-70D5-4676-008569DF7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955CCAE-FE7A-499C-B6B1-A4359F9A7344}" type="slidenum">
              <a:rPr lang="en-US" altLang="en-US" smtClean="0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2070232-B2AE-F254-B6A3-9042BBABD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FA20E41-2C21-2EB5-CE87-2DA2A11E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33A9A26-D0DA-9A31-6EEA-B9FCD44CF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7014753-8727-46BA-910F-85B8B7A8B26D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C6527AA-173E-C526-9148-F47D3EDC9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ABA3D106-2F32-CF0F-9C48-33B32D15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A5F44B4-D170-AFC7-FC71-6198615E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76D0C7D-853F-4484-9CF9-243A3EA0980D}" type="slidenum">
              <a:rPr lang="en-US" altLang="en-US" smtClean="0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45E741E0-987A-E10B-411C-852F942C2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3246DB4-1501-120C-3C6C-9368CA9CD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1609CEE-1EB3-E695-E328-85692E119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8362CC0-B66E-48ED-B11D-65F8EB43D343}" type="slidenum">
              <a:rPr lang="en-US" altLang="en-US" smtClean="0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8558488-786E-FD70-E163-70126BB12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0A3353D-40A5-04F6-42BC-4F14337B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62CA69E-66A0-866A-ED07-F05B7DA09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3FD9D6A-6C40-4256-9935-C4447882BA6F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5AA884D-4ED8-3A21-1160-5266253B8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4157715-6F42-4896-9224-7EE19E4D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1D491BE-4858-040C-5FFE-25A81E3BE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0828255-2BCE-4A2C-BBFC-A9954B6A55C5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C2104BE-5D3C-249F-F580-E3091360A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D73D8E57-10ED-DD7F-CFFD-CD13F4CA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D918C1A-4104-B0DC-1EBD-600B5F625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B9F8AA2-E5CD-4725-9DC5-D2FFEBB075E0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38056037-52E3-E15F-C1DE-57DBE9EBE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81B027E2-3403-5035-40BC-2D6CAAB1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27C78EA3-D8E0-6635-E860-3F5326320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4EF7FE3-1E72-4D31-A150-A3C67FF9E03A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87C735E6-085C-7FC4-75E4-18FCDEE5D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680A4B7-4784-E930-1FC6-F791BE82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9AD504D-1B68-1356-627E-18D519413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A30FF5-C975-4E59-B0B9-D22E0B72CD79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EEE7B143-D0E6-21E5-EB72-F9BD144AA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759ACBB-3870-A06A-A9F1-C585C421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778B09A-051D-DF9C-725F-8DBC12C81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2AFC8A8-ED7A-4781-9E84-03029BF0AC0A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7D7ED7B-4FED-46BC-D81A-662B1F433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E095AB2-CB98-6E3D-6536-E4F19F79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F71CD1DF-1219-4714-A9AE-36863FDB2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A895BE-78C7-42A9-9680-9C1D31B55D75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A8CB571-11E8-4532-9A9D-00892A07707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5ED6DBB-7009-B015-FCCC-21F0FAEDE60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77 w 2780"/>
                <a:gd name="T1" fmla="*/ 18 h 953"/>
                <a:gd name="T2" fmla="*/ 2687 w 2780"/>
                <a:gd name="T3" fmla="*/ 24 h 953"/>
                <a:gd name="T4" fmla="*/ 2621 w 2780"/>
                <a:gd name="T5" fmla="*/ 102 h 953"/>
                <a:gd name="T6" fmla="*/ 2519 w 2780"/>
                <a:gd name="T7" fmla="*/ 156 h 953"/>
                <a:gd name="T8" fmla="*/ 2513 w 2780"/>
                <a:gd name="T9" fmla="*/ 222 h 953"/>
                <a:gd name="T10" fmla="*/ 2495 w 2780"/>
                <a:gd name="T11" fmla="*/ 246 h 953"/>
                <a:gd name="T12" fmla="*/ 2477 w 2780"/>
                <a:gd name="T13" fmla="*/ 252 h 953"/>
                <a:gd name="T14" fmla="*/ 2405 w 2780"/>
                <a:gd name="T15" fmla="*/ 210 h 953"/>
                <a:gd name="T16" fmla="*/ 2267 w 2780"/>
                <a:gd name="T17" fmla="*/ 192 h 953"/>
                <a:gd name="T18" fmla="*/ 2243 w 2780"/>
                <a:gd name="T19" fmla="*/ 186 h 953"/>
                <a:gd name="T20" fmla="*/ 2225 w 2780"/>
                <a:gd name="T21" fmla="*/ 192 h 953"/>
                <a:gd name="T22" fmla="*/ 2153 w 2780"/>
                <a:gd name="T23" fmla="*/ 228 h 953"/>
                <a:gd name="T24" fmla="*/ 2117 w 2780"/>
                <a:gd name="T25" fmla="*/ 240 h 953"/>
                <a:gd name="T26" fmla="*/ 2093 w 2780"/>
                <a:gd name="T27" fmla="*/ 246 h 953"/>
                <a:gd name="T28" fmla="*/ 2081 w 2780"/>
                <a:gd name="T29" fmla="*/ 258 h 953"/>
                <a:gd name="T30" fmla="*/ 2081 w 2780"/>
                <a:gd name="T31" fmla="*/ 276 h 953"/>
                <a:gd name="T32" fmla="*/ 2058 w 2780"/>
                <a:gd name="T33" fmla="*/ 300 h 953"/>
                <a:gd name="T34" fmla="*/ 2040 w 2780"/>
                <a:gd name="T35" fmla="*/ 312 h 953"/>
                <a:gd name="T36" fmla="*/ 2028 w 2780"/>
                <a:gd name="T37" fmla="*/ 324 h 953"/>
                <a:gd name="T38" fmla="*/ 2016 w 2780"/>
                <a:gd name="T39" fmla="*/ 336 h 953"/>
                <a:gd name="T40" fmla="*/ 1985 w 2780"/>
                <a:gd name="T41" fmla="*/ 342 h 953"/>
                <a:gd name="T42" fmla="*/ 1919 w 2780"/>
                <a:gd name="T43" fmla="*/ 336 h 953"/>
                <a:gd name="T44" fmla="*/ 1883 w 2780"/>
                <a:gd name="T45" fmla="*/ 330 h 953"/>
                <a:gd name="T46" fmla="*/ 1871 w 2780"/>
                <a:gd name="T47" fmla="*/ 342 h 953"/>
                <a:gd name="T48" fmla="*/ 1859 w 2780"/>
                <a:gd name="T49" fmla="*/ 354 h 953"/>
                <a:gd name="T50" fmla="*/ 1829 w 2780"/>
                <a:gd name="T51" fmla="*/ 360 h 953"/>
                <a:gd name="T52" fmla="*/ 1770 w 2780"/>
                <a:gd name="T53" fmla="*/ 342 h 953"/>
                <a:gd name="T54" fmla="*/ 1746 w 2780"/>
                <a:gd name="T55" fmla="*/ 342 h 953"/>
                <a:gd name="T56" fmla="*/ 1722 w 2780"/>
                <a:gd name="T57" fmla="*/ 354 h 953"/>
                <a:gd name="T58" fmla="*/ 1661 w 2780"/>
                <a:gd name="T59" fmla="*/ 425 h 953"/>
                <a:gd name="T60" fmla="*/ 1619 w 2780"/>
                <a:gd name="T61" fmla="*/ 569 h 953"/>
                <a:gd name="T62" fmla="*/ 1619 w 2780"/>
                <a:gd name="T63" fmla="*/ 593 h 953"/>
                <a:gd name="T64" fmla="*/ 1625 w 2780"/>
                <a:gd name="T65" fmla="*/ 641 h 953"/>
                <a:gd name="T66" fmla="*/ 1643 w 2780"/>
                <a:gd name="T67" fmla="*/ 659 h 953"/>
                <a:gd name="T68" fmla="*/ 1637 w 2780"/>
                <a:gd name="T69" fmla="*/ 671 h 953"/>
                <a:gd name="T70" fmla="*/ 1625 w 2780"/>
                <a:gd name="T71" fmla="*/ 683 h 953"/>
                <a:gd name="T72" fmla="*/ 1547 w 2780"/>
                <a:gd name="T73" fmla="*/ 689 h 953"/>
                <a:gd name="T74" fmla="*/ 1470 w 2780"/>
                <a:gd name="T75" fmla="*/ 629 h 953"/>
                <a:gd name="T76" fmla="*/ 1337 w 2780"/>
                <a:gd name="T77" fmla="*/ 587 h 953"/>
                <a:gd name="T78" fmla="*/ 1188 w 2780"/>
                <a:gd name="T79" fmla="*/ 671 h 953"/>
                <a:gd name="T80" fmla="*/ 1019 w 2780"/>
                <a:gd name="T81" fmla="*/ 731 h 953"/>
                <a:gd name="T82" fmla="*/ 816 w 2780"/>
                <a:gd name="T83" fmla="*/ 743 h 953"/>
                <a:gd name="T84" fmla="*/ 630 w 2780"/>
                <a:gd name="T85" fmla="*/ 701 h 953"/>
                <a:gd name="T86" fmla="*/ 570 w 2780"/>
                <a:gd name="T87" fmla="*/ 695 h 953"/>
                <a:gd name="T88" fmla="*/ 558 w 2780"/>
                <a:gd name="T89" fmla="*/ 701 h 953"/>
                <a:gd name="T90" fmla="*/ 522 w 2780"/>
                <a:gd name="T91" fmla="*/ 731 h 953"/>
                <a:gd name="T92" fmla="*/ 437 w 2780"/>
                <a:gd name="T93" fmla="*/ 809 h 953"/>
                <a:gd name="T94" fmla="*/ 407 w 2780"/>
                <a:gd name="T95" fmla="*/ 821 h 953"/>
                <a:gd name="T96" fmla="*/ 383 w 2780"/>
                <a:gd name="T97" fmla="*/ 821 h 953"/>
                <a:gd name="T98" fmla="*/ 336 w 2780"/>
                <a:gd name="T99" fmla="*/ 827 h 953"/>
                <a:gd name="T100" fmla="*/ 210 w 2780"/>
                <a:gd name="T101" fmla="*/ 851 h 953"/>
                <a:gd name="T102" fmla="*/ 17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8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5BF6939-5363-7AA8-CF59-F9FBF703EF3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A59FD2C-A9BE-8BDB-595E-9EA0EE7FDE0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2B1BA70-7289-3D52-CD93-1A9F0192055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A9A1390-1495-ADDA-CBFA-EC5FBC81E0C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AADFB39-FEAC-25E5-6EC1-37622E0466B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88C1BF7-7496-8D48-4839-50BBB592608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74E692A-2406-A82F-4DB6-9BF832CCF10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A024C77-CD5F-BA0E-8677-0CE19EA1DEC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FAA86CC-9D99-9353-9556-A95A9BF62A7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33EE026-A15F-38C7-C84B-3E27733132B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EC8825E-1AD4-A82C-F8D9-99E4BF3B1C0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F87D17D-F7D2-043D-FAAA-21893492ADA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309FA1F-BC2F-0850-88CA-2A0CC433D75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56F9DF9-8848-234B-BA77-D1052A4D376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49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35AAF05F-7662-29E9-6FC8-C782309CFC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4EBD701-8387-5863-C784-353727E2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5D3E8AB8-910E-A4A4-A6BE-9F1AD349C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DE031-9E88-46C8-BDB9-F451E4F57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81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EDF3E2E6-D9F5-B710-EF84-8E95EC8FB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7615669-CA6C-B820-E204-FF109A1E0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8D350F23-0085-B590-689E-5543EA00B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035DC-84DB-485B-8DDA-30B80A868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8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CFC45F2-0E9A-3980-1A7C-659CD7515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D9BE40E-03C1-518B-E32B-D8B4F04B5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D276BD9-DABA-6523-EE84-A3D8AD47F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D6DA-0DF8-4D9B-B379-804CFF8D0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05C6C7F-32CF-F7F9-B304-D01B77DFC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4CA0F24-CDB2-1ABA-C60C-E0FCDE40F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75F0EFC1-3E2D-6B8F-1B54-DBB2FEA4C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381C-A3BB-4D1F-AA24-00EDABD7E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0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9BE4BE-9B0B-42A0-9211-34200CF2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F1587251-FEAD-0ACE-A4DC-5B60FB2D6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39178769-A756-CC6D-4ED9-CBE977F5BC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62CF4-95E3-4B68-8DB6-05DAA8501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1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50298D9-2585-642A-A028-33D4608B82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7E34F5F-ECA4-2AFC-D707-6A738B95B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E2860C58-0852-0E43-999F-5E15C2114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FCC3-9E67-48A8-B11A-7046E5094E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91293C0-9D24-8B74-F270-406DAE532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BAEF3F93-94B9-D775-A06C-189DB94C5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7BC6568-C0C1-50B6-7AA1-A543D9D09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0B66A-4E59-4833-829F-5F438118AD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31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28CCB0F4-4170-874B-89DB-7DE47F74E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9DAD606A-9BDE-C153-DE66-F6705865D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F73A1529-AE43-FB75-0306-0A0DBE240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1F596-5BCD-4234-B2B3-9007832461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47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A21C0BD9-7145-7589-D474-F7A57AA46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9EDCB07A-BC04-6E67-0B03-50CE6305B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1E35966-76C5-395E-7C88-6FAE9D28B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C2B11-5B91-4246-987C-71EFA54A5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5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87D6B64-81D6-D49E-E5CA-514535E9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A8E3F880-635B-6C3F-EBD2-2F80307B05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DDBB9B18-E7D3-1124-C484-7365A931B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901F6-5EBF-4B69-89F5-33010E6C5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31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E9352D0-324A-CFAF-A211-05149E8B4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0AC6EDFA-3449-AFB4-B6BC-9FD5D687A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FA95330-FBF3-9BB9-51A1-7F6CCE662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428C-34AF-42D9-A182-48822A10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58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D7FC476-AB06-BED6-A224-BADD2EB3A42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10FF71AD-6E6A-2B2C-68C2-47D32819073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77 w 2780"/>
                <a:gd name="T1" fmla="*/ 18 h 953"/>
                <a:gd name="T2" fmla="*/ 2687 w 2780"/>
                <a:gd name="T3" fmla="*/ 24 h 953"/>
                <a:gd name="T4" fmla="*/ 2621 w 2780"/>
                <a:gd name="T5" fmla="*/ 102 h 953"/>
                <a:gd name="T6" fmla="*/ 2519 w 2780"/>
                <a:gd name="T7" fmla="*/ 156 h 953"/>
                <a:gd name="T8" fmla="*/ 2513 w 2780"/>
                <a:gd name="T9" fmla="*/ 222 h 953"/>
                <a:gd name="T10" fmla="*/ 2495 w 2780"/>
                <a:gd name="T11" fmla="*/ 246 h 953"/>
                <a:gd name="T12" fmla="*/ 2477 w 2780"/>
                <a:gd name="T13" fmla="*/ 252 h 953"/>
                <a:gd name="T14" fmla="*/ 2405 w 2780"/>
                <a:gd name="T15" fmla="*/ 210 h 953"/>
                <a:gd name="T16" fmla="*/ 2267 w 2780"/>
                <a:gd name="T17" fmla="*/ 192 h 953"/>
                <a:gd name="T18" fmla="*/ 2243 w 2780"/>
                <a:gd name="T19" fmla="*/ 186 h 953"/>
                <a:gd name="T20" fmla="*/ 2225 w 2780"/>
                <a:gd name="T21" fmla="*/ 192 h 953"/>
                <a:gd name="T22" fmla="*/ 2153 w 2780"/>
                <a:gd name="T23" fmla="*/ 228 h 953"/>
                <a:gd name="T24" fmla="*/ 2117 w 2780"/>
                <a:gd name="T25" fmla="*/ 240 h 953"/>
                <a:gd name="T26" fmla="*/ 2093 w 2780"/>
                <a:gd name="T27" fmla="*/ 246 h 953"/>
                <a:gd name="T28" fmla="*/ 2081 w 2780"/>
                <a:gd name="T29" fmla="*/ 258 h 953"/>
                <a:gd name="T30" fmla="*/ 2081 w 2780"/>
                <a:gd name="T31" fmla="*/ 276 h 953"/>
                <a:gd name="T32" fmla="*/ 2058 w 2780"/>
                <a:gd name="T33" fmla="*/ 300 h 953"/>
                <a:gd name="T34" fmla="*/ 2040 w 2780"/>
                <a:gd name="T35" fmla="*/ 312 h 953"/>
                <a:gd name="T36" fmla="*/ 2028 w 2780"/>
                <a:gd name="T37" fmla="*/ 324 h 953"/>
                <a:gd name="T38" fmla="*/ 2016 w 2780"/>
                <a:gd name="T39" fmla="*/ 336 h 953"/>
                <a:gd name="T40" fmla="*/ 1985 w 2780"/>
                <a:gd name="T41" fmla="*/ 342 h 953"/>
                <a:gd name="T42" fmla="*/ 1919 w 2780"/>
                <a:gd name="T43" fmla="*/ 336 h 953"/>
                <a:gd name="T44" fmla="*/ 1883 w 2780"/>
                <a:gd name="T45" fmla="*/ 330 h 953"/>
                <a:gd name="T46" fmla="*/ 1871 w 2780"/>
                <a:gd name="T47" fmla="*/ 342 h 953"/>
                <a:gd name="T48" fmla="*/ 1859 w 2780"/>
                <a:gd name="T49" fmla="*/ 354 h 953"/>
                <a:gd name="T50" fmla="*/ 1829 w 2780"/>
                <a:gd name="T51" fmla="*/ 360 h 953"/>
                <a:gd name="T52" fmla="*/ 1770 w 2780"/>
                <a:gd name="T53" fmla="*/ 342 h 953"/>
                <a:gd name="T54" fmla="*/ 1746 w 2780"/>
                <a:gd name="T55" fmla="*/ 342 h 953"/>
                <a:gd name="T56" fmla="*/ 1722 w 2780"/>
                <a:gd name="T57" fmla="*/ 354 h 953"/>
                <a:gd name="T58" fmla="*/ 1661 w 2780"/>
                <a:gd name="T59" fmla="*/ 425 h 953"/>
                <a:gd name="T60" fmla="*/ 1619 w 2780"/>
                <a:gd name="T61" fmla="*/ 569 h 953"/>
                <a:gd name="T62" fmla="*/ 1619 w 2780"/>
                <a:gd name="T63" fmla="*/ 593 h 953"/>
                <a:gd name="T64" fmla="*/ 1625 w 2780"/>
                <a:gd name="T65" fmla="*/ 641 h 953"/>
                <a:gd name="T66" fmla="*/ 1643 w 2780"/>
                <a:gd name="T67" fmla="*/ 659 h 953"/>
                <a:gd name="T68" fmla="*/ 1637 w 2780"/>
                <a:gd name="T69" fmla="*/ 671 h 953"/>
                <a:gd name="T70" fmla="*/ 1625 w 2780"/>
                <a:gd name="T71" fmla="*/ 683 h 953"/>
                <a:gd name="T72" fmla="*/ 1547 w 2780"/>
                <a:gd name="T73" fmla="*/ 689 h 953"/>
                <a:gd name="T74" fmla="*/ 1470 w 2780"/>
                <a:gd name="T75" fmla="*/ 629 h 953"/>
                <a:gd name="T76" fmla="*/ 1337 w 2780"/>
                <a:gd name="T77" fmla="*/ 587 h 953"/>
                <a:gd name="T78" fmla="*/ 1188 w 2780"/>
                <a:gd name="T79" fmla="*/ 671 h 953"/>
                <a:gd name="T80" fmla="*/ 1019 w 2780"/>
                <a:gd name="T81" fmla="*/ 731 h 953"/>
                <a:gd name="T82" fmla="*/ 816 w 2780"/>
                <a:gd name="T83" fmla="*/ 743 h 953"/>
                <a:gd name="T84" fmla="*/ 630 w 2780"/>
                <a:gd name="T85" fmla="*/ 701 h 953"/>
                <a:gd name="T86" fmla="*/ 570 w 2780"/>
                <a:gd name="T87" fmla="*/ 695 h 953"/>
                <a:gd name="T88" fmla="*/ 558 w 2780"/>
                <a:gd name="T89" fmla="*/ 701 h 953"/>
                <a:gd name="T90" fmla="*/ 522 w 2780"/>
                <a:gd name="T91" fmla="*/ 731 h 953"/>
                <a:gd name="T92" fmla="*/ 437 w 2780"/>
                <a:gd name="T93" fmla="*/ 809 h 953"/>
                <a:gd name="T94" fmla="*/ 407 w 2780"/>
                <a:gd name="T95" fmla="*/ 821 h 953"/>
                <a:gd name="T96" fmla="*/ 383 w 2780"/>
                <a:gd name="T97" fmla="*/ 821 h 953"/>
                <a:gd name="T98" fmla="*/ 336 w 2780"/>
                <a:gd name="T99" fmla="*/ 827 h 953"/>
                <a:gd name="T100" fmla="*/ 210 w 2780"/>
                <a:gd name="T101" fmla="*/ 851 h 953"/>
                <a:gd name="T102" fmla="*/ 17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8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0" name="Freeform 4">
              <a:extLst>
                <a:ext uri="{FF2B5EF4-FFF2-40B4-BE49-F238E27FC236}">
                  <a16:creationId xmlns:a16="http://schemas.microsoft.com/office/drawing/2014/main" id="{252CF821-3740-BBED-9124-B6A5000EABA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1" name="Freeform 5">
              <a:extLst>
                <a:ext uri="{FF2B5EF4-FFF2-40B4-BE49-F238E27FC236}">
                  <a16:creationId xmlns:a16="http://schemas.microsoft.com/office/drawing/2014/main" id="{9D92F50E-D5DE-5A31-3D76-EEF86779175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1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2" name="Freeform 6">
              <a:extLst>
                <a:ext uri="{FF2B5EF4-FFF2-40B4-BE49-F238E27FC236}">
                  <a16:creationId xmlns:a16="http://schemas.microsoft.com/office/drawing/2014/main" id="{6B35403D-BA80-DE80-8C68-6AE0432617B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/>
              <a:ahLst/>
              <a:cxnLst>
                <a:cxn ang="0">
                  <a:pos x="280" y="42"/>
                </a:cxn>
                <a:cxn ang="0">
                  <a:pos x="274" y="42"/>
                </a:cxn>
                <a:cxn ang="0">
                  <a:pos x="268" y="42"/>
                </a:cxn>
                <a:cxn ang="0">
                  <a:pos x="256" y="42"/>
                </a:cxn>
                <a:cxn ang="0">
                  <a:pos x="238" y="48"/>
                </a:cxn>
                <a:cxn ang="0">
                  <a:pos x="214" y="12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164" y="167"/>
                </a:cxn>
                <a:cxn ang="0">
                  <a:pos x="144" y="217"/>
                </a:cxn>
                <a:cxn ang="0">
                  <a:pos x="110" y="281"/>
                </a:cxn>
                <a:cxn ang="0">
                  <a:pos x="96" y="327"/>
                </a:cxn>
                <a:cxn ang="0">
                  <a:pos x="124" y="405"/>
                </a:cxn>
                <a:cxn ang="0">
                  <a:pos x="100" y="463"/>
                </a:cxn>
                <a:cxn ang="0">
                  <a:pos x="68" y="503"/>
                </a:cxn>
                <a:cxn ang="0">
                  <a:pos x="30" y="539"/>
                </a:cxn>
                <a:cxn ang="0">
                  <a:pos x="24" y="613"/>
                </a:cxn>
                <a:cxn ang="0">
                  <a:pos x="0" y="741"/>
                </a:cxn>
                <a:cxn ang="0">
                  <a:pos x="202" y="741"/>
                </a:cxn>
                <a:cxn ang="0">
                  <a:pos x="180" y="639"/>
                </a:cxn>
                <a:cxn ang="0">
                  <a:pos x="192" y="589"/>
                </a:cxn>
                <a:cxn ang="0">
                  <a:pos x="178" y="539"/>
                </a:cxn>
                <a:cxn ang="0">
                  <a:pos x="190" y="499"/>
                </a:cxn>
                <a:cxn ang="0">
                  <a:pos x="184" y="465"/>
                </a:cxn>
                <a:cxn ang="0">
                  <a:pos x="192" y="391"/>
                </a:cxn>
                <a:cxn ang="0">
                  <a:pos x="216" y="313"/>
                </a:cxn>
                <a:cxn ang="0">
                  <a:pos x="238" y="249"/>
                </a:cxn>
                <a:cxn ang="0">
                  <a:pos x="268" y="185"/>
                </a:cxn>
                <a:cxn ang="0">
                  <a:pos x="284" y="159"/>
                </a:cxn>
                <a:cxn ang="0">
                  <a:pos x="304" y="12"/>
                </a:cxn>
                <a:cxn ang="0">
                  <a:pos x="298" y="24"/>
                </a:cxn>
                <a:cxn ang="0">
                  <a:pos x="292" y="30"/>
                </a:cxn>
                <a:cxn ang="0">
                  <a:pos x="292" y="36"/>
                </a:cxn>
                <a:cxn ang="0">
                  <a:pos x="286" y="36"/>
                </a:cxn>
                <a:cxn ang="0">
                  <a:pos x="286" y="42"/>
                </a:cxn>
                <a:cxn ang="0">
                  <a:pos x="280" y="42"/>
                </a:cxn>
                <a:cxn ang="0">
                  <a:pos x="280" y="42"/>
                </a:cxn>
                <a:cxn ang="0">
                  <a:pos x="280" y="42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3" name="Freeform 7">
              <a:extLst>
                <a:ext uri="{FF2B5EF4-FFF2-40B4-BE49-F238E27FC236}">
                  <a16:creationId xmlns:a16="http://schemas.microsoft.com/office/drawing/2014/main" id="{446A0CDE-39AC-28E9-2657-69FD1759AD4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/>
              <a:ahLst/>
              <a:cxnLst>
                <a:cxn ang="0">
                  <a:pos x="284" y="6"/>
                </a:cxn>
                <a:cxn ang="0">
                  <a:pos x="278" y="6"/>
                </a:cxn>
                <a:cxn ang="0">
                  <a:pos x="272" y="12"/>
                </a:cxn>
                <a:cxn ang="0">
                  <a:pos x="254" y="18"/>
                </a:cxn>
                <a:cxn ang="0">
                  <a:pos x="230" y="24"/>
                </a:cxn>
                <a:cxn ang="0">
                  <a:pos x="206" y="42"/>
                </a:cxn>
                <a:cxn ang="0">
                  <a:pos x="188" y="48"/>
                </a:cxn>
                <a:cxn ang="0">
                  <a:pos x="176" y="54"/>
                </a:cxn>
                <a:cxn ang="0">
                  <a:pos x="170" y="54"/>
                </a:cxn>
                <a:cxn ang="0">
                  <a:pos x="150" y="169"/>
                </a:cxn>
                <a:cxn ang="0">
                  <a:pos x="110" y="225"/>
                </a:cxn>
                <a:cxn ang="0">
                  <a:pos x="54" y="383"/>
                </a:cxn>
                <a:cxn ang="0">
                  <a:pos x="82" y="555"/>
                </a:cxn>
                <a:cxn ang="0">
                  <a:pos x="40" y="679"/>
                </a:cxn>
                <a:cxn ang="0">
                  <a:pos x="0" y="767"/>
                </a:cxn>
                <a:cxn ang="0">
                  <a:pos x="108" y="767"/>
                </a:cxn>
                <a:cxn ang="0">
                  <a:pos x="120" y="611"/>
                </a:cxn>
                <a:cxn ang="0">
                  <a:pos x="148" y="499"/>
                </a:cxn>
                <a:cxn ang="0">
                  <a:pos x="160" y="367"/>
                </a:cxn>
                <a:cxn ang="0">
                  <a:pos x="218" y="327"/>
                </a:cxn>
                <a:cxn ang="0">
                  <a:pos x="238" y="221"/>
                </a:cxn>
                <a:cxn ang="0">
                  <a:pos x="296" y="135"/>
                </a:cxn>
                <a:cxn ang="0">
                  <a:pos x="314" y="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0" y="0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  <a:cxn ang="0">
                  <a:pos x="284" y="6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4" name="Freeform 8">
              <a:extLst>
                <a:ext uri="{FF2B5EF4-FFF2-40B4-BE49-F238E27FC236}">
                  <a16:creationId xmlns:a16="http://schemas.microsoft.com/office/drawing/2014/main" id="{1EFEFBEF-163B-A27E-8FD3-12273D9D109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/>
              <a:ahLst/>
              <a:cxnLst>
                <a:cxn ang="0">
                  <a:pos x="257" y="12"/>
                </a:cxn>
                <a:cxn ang="0">
                  <a:pos x="239" y="6"/>
                </a:cxn>
                <a:cxn ang="0">
                  <a:pos x="203" y="6"/>
                </a:cxn>
                <a:cxn ang="0">
                  <a:pos x="203" y="6"/>
                </a:cxn>
                <a:cxn ang="0">
                  <a:pos x="197" y="6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6" y="0"/>
                </a:cxn>
                <a:cxn ang="0">
                  <a:pos x="160" y="0"/>
                </a:cxn>
                <a:cxn ang="0">
                  <a:pos x="144" y="117"/>
                </a:cxn>
                <a:cxn ang="0">
                  <a:pos x="128" y="185"/>
                </a:cxn>
                <a:cxn ang="0">
                  <a:pos x="58" y="299"/>
                </a:cxn>
                <a:cxn ang="0">
                  <a:pos x="54" y="441"/>
                </a:cxn>
                <a:cxn ang="0">
                  <a:pos x="24" y="523"/>
                </a:cxn>
                <a:cxn ang="0">
                  <a:pos x="0" y="623"/>
                </a:cxn>
                <a:cxn ang="0">
                  <a:pos x="78" y="623"/>
                </a:cxn>
                <a:cxn ang="0">
                  <a:pos x="92" y="555"/>
                </a:cxn>
                <a:cxn ang="0">
                  <a:pos x="134" y="447"/>
                </a:cxn>
                <a:cxn ang="0">
                  <a:pos x="158" y="315"/>
                </a:cxn>
                <a:cxn ang="0">
                  <a:pos x="184" y="257"/>
                </a:cxn>
                <a:cxn ang="0">
                  <a:pos x="216" y="211"/>
                </a:cxn>
                <a:cxn ang="0">
                  <a:pos x="222" y="145"/>
                </a:cxn>
                <a:cxn ang="0">
                  <a:pos x="240" y="111"/>
                </a:cxn>
                <a:cxn ang="0">
                  <a:pos x="262" y="79"/>
                </a:cxn>
                <a:cxn ang="0">
                  <a:pos x="275" y="6"/>
                </a:cxn>
                <a:cxn ang="0">
                  <a:pos x="263" y="12"/>
                </a:cxn>
                <a:cxn ang="0">
                  <a:pos x="257" y="12"/>
                </a:cxn>
                <a:cxn ang="0">
                  <a:pos x="257" y="12"/>
                </a:cxn>
                <a:cxn ang="0">
                  <a:pos x="257" y="12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5" name="Freeform 9">
              <a:extLst>
                <a:ext uri="{FF2B5EF4-FFF2-40B4-BE49-F238E27FC236}">
                  <a16:creationId xmlns:a16="http://schemas.microsoft.com/office/drawing/2014/main" id="{16F4A632-D772-3923-A427-BA2AD93BD6D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/>
              <a:ahLst/>
              <a:cxnLst>
                <a:cxn ang="0">
                  <a:pos x="171" y="12"/>
                </a:cxn>
                <a:cxn ang="0">
                  <a:pos x="159" y="24"/>
                </a:cxn>
                <a:cxn ang="0">
                  <a:pos x="153" y="36"/>
                </a:cxn>
                <a:cxn ang="0">
                  <a:pos x="128" y="60"/>
                </a:cxn>
                <a:cxn ang="0">
                  <a:pos x="110" y="83"/>
                </a:cxn>
                <a:cxn ang="0">
                  <a:pos x="86" y="119"/>
                </a:cxn>
                <a:cxn ang="0">
                  <a:pos x="68" y="167"/>
                </a:cxn>
                <a:cxn ang="0">
                  <a:pos x="68" y="221"/>
                </a:cxn>
                <a:cxn ang="0">
                  <a:pos x="68" y="227"/>
                </a:cxn>
                <a:cxn ang="0">
                  <a:pos x="68" y="233"/>
                </a:cxn>
                <a:cxn ang="0">
                  <a:pos x="68" y="239"/>
                </a:cxn>
                <a:cxn ang="0">
                  <a:pos x="68" y="245"/>
                </a:cxn>
                <a:cxn ang="0">
                  <a:pos x="68" y="251"/>
                </a:cxn>
                <a:cxn ang="0">
                  <a:pos x="68" y="251"/>
                </a:cxn>
                <a:cxn ang="0">
                  <a:pos x="68" y="257"/>
                </a:cxn>
                <a:cxn ang="0">
                  <a:pos x="68" y="269"/>
                </a:cxn>
                <a:cxn ang="0">
                  <a:pos x="74" y="287"/>
                </a:cxn>
                <a:cxn ang="0">
                  <a:pos x="80" y="305"/>
                </a:cxn>
                <a:cxn ang="0">
                  <a:pos x="86" y="311"/>
                </a:cxn>
                <a:cxn ang="0">
                  <a:pos x="86" y="311"/>
                </a:cxn>
                <a:cxn ang="0">
                  <a:pos x="92" y="317"/>
                </a:cxn>
                <a:cxn ang="0">
                  <a:pos x="92" y="323"/>
                </a:cxn>
                <a:cxn ang="0">
                  <a:pos x="92" y="323"/>
                </a:cxn>
                <a:cxn ang="0">
                  <a:pos x="24" y="437"/>
                </a:cxn>
                <a:cxn ang="0">
                  <a:pos x="18" y="471"/>
                </a:cxn>
                <a:cxn ang="0">
                  <a:pos x="0" y="547"/>
                </a:cxn>
                <a:cxn ang="0">
                  <a:pos x="50" y="611"/>
                </a:cxn>
                <a:cxn ang="0">
                  <a:pos x="114" y="611"/>
                </a:cxn>
                <a:cxn ang="0">
                  <a:pos x="104" y="555"/>
                </a:cxn>
                <a:cxn ang="0">
                  <a:pos x="120" y="515"/>
                </a:cxn>
                <a:cxn ang="0">
                  <a:pos x="150" y="449"/>
                </a:cxn>
                <a:cxn ang="0">
                  <a:pos x="166" y="377"/>
                </a:cxn>
                <a:cxn ang="0">
                  <a:pos x="156" y="295"/>
                </a:cxn>
                <a:cxn ang="0">
                  <a:pos x="170" y="203"/>
                </a:cxn>
                <a:cxn ang="0">
                  <a:pos x="212" y="95"/>
                </a:cxn>
                <a:cxn ang="0">
                  <a:pos x="213" y="0"/>
                </a:cxn>
                <a:cxn ang="0">
                  <a:pos x="207" y="0"/>
                </a:cxn>
                <a:cxn ang="0">
                  <a:pos x="201" y="0"/>
                </a:cxn>
                <a:cxn ang="0">
                  <a:pos x="195" y="0"/>
                </a:cxn>
                <a:cxn ang="0">
                  <a:pos x="189" y="0"/>
                </a:cxn>
                <a:cxn ang="0">
                  <a:pos x="183" y="6"/>
                </a:cxn>
                <a:cxn ang="0">
                  <a:pos x="177" y="6"/>
                </a:cxn>
                <a:cxn ang="0">
                  <a:pos x="171" y="12"/>
                </a:cxn>
                <a:cxn ang="0">
                  <a:pos x="171" y="12"/>
                </a:cxn>
                <a:cxn ang="0">
                  <a:pos x="171" y="12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6" name="Freeform 10">
              <a:extLst>
                <a:ext uri="{FF2B5EF4-FFF2-40B4-BE49-F238E27FC236}">
                  <a16:creationId xmlns:a16="http://schemas.microsoft.com/office/drawing/2014/main" id="{09A1B11D-F7EC-684B-217F-7A3D113903E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/>
              <a:ahLst/>
              <a:cxnLst>
                <a:cxn ang="0">
                  <a:pos x="149" y="60"/>
                </a:cxn>
                <a:cxn ang="0">
                  <a:pos x="119" y="30"/>
                </a:cxn>
                <a:cxn ang="0">
                  <a:pos x="89" y="12"/>
                </a:cxn>
                <a:cxn ang="0">
                  <a:pos x="59" y="0"/>
                </a:cxn>
                <a:cxn ang="0">
                  <a:pos x="54" y="70"/>
                </a:cxn>
                <a:cxn ang="0">
                  <a:pos x="46" y="112"/>
                </a:cxn>
                <a:cxn ang="0">
                  <a:pos x="52" y="168"/>
                </a:cxn>
                <a:cxn ang="0">
                  <a:pos x="24" y="194"/>
                </a:cxn>
                <a:cxn ang="0">
                  <a:pos x="16" y="258"/>
                </a:cxn>
                <a:cxn ang="0">
                  <a:pos x="2" y="300"/>
                </a:cxn>
                <a:cxn ang="0">
                  <a:pos x="0" y="352"/>
                </a:cxn>
                <a:cxn ang="0">
                  <a:pos x="47" y="384"/>
                </a:cxn>
                <a:cxn ang="0">
                  <a:pos x="149" y="384"/>
                </a:cxn>
                <a:cxn ang="0">
                  <a:pos x="134" y="350"/>
                </a:cxn>
                <a:cxn ang="0">
                  <a:pos x="104" y="324"/>
                </a:cxn>
                <a:cxn ang="0">
                  <a:pos x="138" y="274"/>
                </a:cxn>
                <a:cxn ang="0">
                  <a:pos x="122" y="220"/>
                </a:cxn>
                <a:cxn ang="0">
                  <a:pos x="132" y="186"/>
                </a:cxn>
                <a:cxn ang="0">
                  <a:pos x="140" y="154"/>
                </a:cxn>
                <a:cxn ang="0">
                  <a:pos x="167" y="90"/>
                </a:cxn>
                <a:cxn ang="0">
                  <a:pos x="149" y="60"/>
                </a:cxn>
                <a:cxn ang="0">
                  <a:pos x="149" y="60"/>
                </a:cxn>
                <a:cxn ang="0">
                  <a:pos x="149" y="60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7" name="Freeform 11">
              <a:extLst>
                <a:ext uri="{FF2B5EF4-FFF2-40B4-BE49-F238E27FC236}">
                  <a16:creationId xmlns:a16="http://schemas.microsoft.com/office/drawing/2014/main" id="{BD8A9D77-3AA3-9B26-F6E9-87A4070DFA9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/>
              <a:ahLst/>
              <a:cxnLst>
                <a:cxn ang="0">
                  <a:pos x="136" y="12"/>
                </a:cxn>
                <a:cxn ang="0">
                  <a:pos x="100" y="0"/>
                </a:cxn>
                <a:cxn ang="0">
                  <a:pos x="78" y="64"/>
                </a:cxn>
                <a:cxn ang="0">
                  <a:pos x="70" y="126"/>
                </a:cxn>
                <a:cxn ang="0">
                  <a:pos x="46" y="184"/>
                </a:cxn>
                <a:cxn ang="0">
                  <a:pos x="58" y="232"/>
                </a:cxn>
                <a:cxn ang="0">
                  <a:pos x="38" y="268"/>
                </a:cxn>
                <a:cxn ang="0">
                  <a:pos x="0" y="300"/>
                </a:cxn>
                <a:cxn ang="0">
                  <a:pos x="160" y="300"/>
                </a:cxn>
                <a:cxn ang="0">
                  <a:pos x="136" y="272"/>
                </a:cxn>
                <a:cxn ang="0">
                  <a:pos x="98" y="234"/>
                </a:cxn>
                <a:cxn ang="0">
                  <a:pos x="130" y="188"/>
                </a:cxn>
                <a:cxn ang="0">
                  <a:pos x="138" y="134"/>
                </a:cxn>
                <a:cxn ang="0">
                  <a:pos x="144" y="94"/>
                </a:cxn>
                <a:cxn ang="0">
                  <a:pos x="164" y="60"/>
                </a:cxn>
                <a:cxn ang="0">
                  <a:pos x="166" y="0"/>
                </a:cxn>
                <a:cxn ang="0">
                  <a:pos x="136" y="12"/>
                </a:cxn>
                <a:cxn ang="0">
                  <a:pos x="136" y="12"/>
                </a:cxn>
                <a:cxn ang="0">
                  <a:pos x="136" y="12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8" name="Freeform 12">
              <a:extLst>
                <a:ext uri="{FF2B5EF4-FFF2-40B4-BE49-F238E27FC236}">
                  <a16:creationId xmlns:a16="http://schemas.microsoft.com/office/drawing/2014/main" id="{9AE1ED6E-34AB-8C2D-A5BD-34BC5716011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/>
              <a:ahLst/>
              <a:cxnLst>
                <a:cxn ang="0">
                  <a:pos x="201" y="0"/>
                </a:cxn>
                <a:cxn ang="0">
                  <a:pos x="183" y="0"/>
                </a:cxn>
                <a:cxn ang="0">
                  <a:pos x="158" y="50"/>
                </a:cxn>
                <a:cxn ang="0">
                  <a:pos x="148" y="92"/>
                </a:cxn>
                <a:cxn ang="0">
                  <a:pos x="120" y="144"/>
                </a:cxn>
                <a:cxn ang="0">
                  <a:pos x="82" y="182"/>
                </a:cxn>
                <a:cxn ang="0">
                  <a:pos x="60" y="232"/>
                </a:cxn>
                <a:cxn ang="0">
                  <a:pos x="0" y="282"/>
                </a:cxn>
                <a:cxn ang="0">
                  <a:pos x="128" y="282"/>
                </a:cxn>
                <a:cxn ang="0">
                  <a:pos x="154" y="254"/>
                </a:cxn>
                <a:cxn ang="0">
                  <a:pos x="158" y="196"/>
                </a:cxn>
                <a:cxn ang="0">
                  <a:pos x="188" y="148"/>
                </a:cxn>
                <a:cxn ang="0">
                  <a:pos x="196" y="70"/>
                </a:cxn>
                <a:cxn ang="0">
                  <a:pos x="237" y="0"/>
                </a:cxn>
                <a:cxn ang="0">
                  <a:pos x="201" y="0"/>
                </a:cxn>
                <a:cxn ang="0">
                  <a:pos x="201" y="0"/>
                </a:cxn>
                <a:cxn ang="0">
                  <a:pos x="201" y="0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69" name="Freeform 13">
              <a:extLst>
                <a:ext uri="{FF2B5EF4-FFF2-40B4-BE49-F238E27FC236}">
                  <a16:creationId xmlns:a16="http://schemas.microsoft.com/office/drawing/2014/main" id="{F431B5A3-870D-B888-6BC6-3212F48696C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/>
              <a:ahLst/>
              <a:cxnLst>
                <a:cxn ang="0">
                  <a:pos x="167" y="54"/>
                </a:cxn>
                <a:cxn ang="0">
                  <a:pos x="113" y="24"/>
                </a:cxn>
                <a:cxn ang="0">
                  <a:pos x="83" y="0"/>
                </a:cxn>
                <a:cxn ang="0">
                  <a:pos x="80" y="62"/>
                </a:cxn>
                <a:cxn ang="0">
                  <a:pos x="58" y="100"/>
                </a:cxn>
                <a:cxn ang="0">
                  <a:pos x="54" y="160"/>
                </a:cxn>
                <a:cxn ang="0">
                  <a:pos x="36" y="202"/>
                </a:cxn>
                <a:cxn ang="0">
                  <a:pos x="0" y="234"/>
                </a:cxn>
                <a:cxn ang="0">
                  <a:pos x="146" y="234"/>
                </a:cxn>
                <a:cxn ang="0">
                  <a:pos x="170" y="198"/>
                </a:cxn>
                <a:cxn ang="0">
                  <a:pos x="158" y="138"/>
                </a:cxn>
                <a:cxn ang="0">
                  <a:pos x="196" y="100"/>
                </a:cxn>
                <a:cxn ang="0">
                  <a:pos x="191" y="5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167" y="54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70" name="Freeform 14">
              <a:extLst>
                <a:ext uri="{FF2B5EF4-FFF2-40B4-BE49-F238E27FC236}">
                  <a16:creationId xmlns:a16="http://schemas.microsoft.com/office/drawing/2014/main" id="{56A42F11-C744-B1B3-5809-06EDD7CADEB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66" y="0"/>
                </a:cxn>
                <a:cxn ang="0">
                  <a:pos x="158" y="38"/>
                </a:cxn>
                <a:cxn ang="0">
                  <a:pos x="138" y="120"/>
                </a:cxn>
                <a:cxn ang="0">
                  <a:pos x="94" y="180"/>
                </a:cxn>
                <a:cxn ang="0">
                  <a:pos x="62" y="234"/>
                </a:cxn>
                <a:cxn ang="0">
                  <a:pos x="0" y="252"/>
                </a:cxn>
                <a:cxn ang="0">
                  <a:pos x="128" y="252"/>
                </a:cxn>
                <a:cxn ang="0">
                  <a:pos x="142" y="188"/>
                </a:cxn>
                <a:cxn ang="0">
                  <a:pos x="186" y="90"/>
                </a:cxn>
                <a:cxn ang="0">
                  <a:pos x="190" y="38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71" name="Freeform 15">
              <a:extLst>
                <a:ext uri="{FF2B5EF4-FFF2-40B4-BE49-F238E27FC236}">
                  <a16:creationId xmlns:a16="http://schemas.microsoft.com/office/drawing/2014/main" id="{F03DE201-29B9-4DE5-10B7-B3511EFFE4E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/>
              <a:ahLst/>
              <a:cxnLst>
                <a:cxn ang="0">
                  <a:pos x="197" y="0"/>
                </a:cxn>
                <a:cxn ang="0">
                  <a:pos x="191" y="0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61" y="0"/>
                </a:cxn>
                <a:cxn ang="0">
                  <a:pos x="155" y="0"/>
                </a:cxn>
                <a:cxn ang="0">
                  <a:pos x="138" y="6"/>
                </a:cxn>
                <a:cxn ang="0">
                  <a:pos x="132" y="6"/>
                </a:cxn>
                <a:cxn ang="0">
                  <a:pos x="35" y="18"/>
                </a:cxn>
                <a:cxn ang="0">
                  <a:pos x="11" y="30"/>
                </a:cxn>
                <a:cxn ang="0">
                  <a:pos x="23" y="54"/>
                </a:cxn>
                <a:cxn ang="0">
                  <a:pos x="0" y="100"/>
                </a:cxn>
                <a:cxn ang="0">
                  <a:pos x="0" y="132"/>
                </a:cxn>
                <a:cxn ang="0">
                  <a:pos x="162" y="132"/>
                </a:cxn>
                <a:cxn ang="0">
                  <a:pos x="204" y="88"/>
                </a:cxn>
                <a:cxn ang="0">
                  <a:pos x="230" y="46"/>
                </a:cxn>
                <a:cxn ang="0">
                  <a:pos x="214" y="24"/>
                </a:cxn>
                <a:cxn ang="0">
                  <a:pos x="215" y="0"/>
                </a:cxn>
                <a:cxn ang="0">
                  <a:pos x="209" y="0"/>
                </a:cxn>
                <a:cxn ang="0">
                  <a:pos x="203" y="0"/>
                </a:cxn>
                <a:cxn ang="0">
                  <a:pos x="203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7" y="0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72" name="Freeform 16">
              <a:extLst>
                <a:ext uri="{FF2B5EF4-FFF2-40B4-BE49-F238E27FC236}">
                  <a16:creationId xmlns:a16="http://schemas.microsoft.com/office/drawing/2014/main" id="{2CA5E080-8CB1-D8C0-7771-E1ECBB03738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48"/>
                </a:cxn>
                <a:cxn ang="0">
                  <a:pos x="30" y="72"/>
                </a:cxn>
                <a:cxn ang="0">
                  <a:pos x="0" y="102"/>
                </a:cxn>
                <a:cxn ang="0">
                  <a:pos x="66" y="102"/>
                </a:cxn>
                <a:cxn ang="0">
                  <a:pos x="88" y="56"/>
                </a:cxn>
                <a:cxn ang="0">
                  <a:pos x="89" y="6"/>
                </a:cxn>
                <a:cxn ang="0">
                  <a:pos x="71" y="0"/>
                </a:cxn>
                <a:cxn ang="0">
                  <a:pos x="71" y="0"/>
                </a:cxn>
                <a:cxn ang="0">
                  <a:pos x="71" y="0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473" name="Freeform 17">
              <a:extLst>
                <a:ext uri="{FF2B5EF4-FFF2-40B4-BE49-F238E27FC236}">
                  <a16:creationId xmlns:a16="http://schemas.microsoft.com/office/drawing/2014/main" id="{53FAB756-FA49-4686-F566-5D81A1835F7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/>
              <a:ahLst/>
              <a:cxnLst>
                <a:cxn ang="0">
                  <a:pos x="278" y="24"/>
                </a:cxn>
                <a:cxn ang="0">
                  <a:pos x="272" y="24"/>
                </a:cxn>
                <a:cxn ang="0">
                  <a:pos x="272" y="18"/>
                </a:cxn>
                <a:cxn ang="0">
                  <a:pos x="266" y="18"/>
                </a:cxn>
                <a:cxn ang="0">
                  <a:pos x="254" y="12"/>
                </a:cxn>
                <a:cxn ang="0">
                  <a:pos x="236" y="6"/>
                </a:cxn>
                <a:cxn ang="0">
                  <a:pos x="212" y="0"/>
                </a:cxn>
                <a:cxn ang="0">
                  <a:pos x="206" y="6"/>
                </a:cxn>
                <a:cxn ang="0">
                  <a:pos x="198" y="129"/>
                </a:cxn>
                <a:cxn ang="0">
                  <a:pos x="184" y="209"/>
                </a:cxn>
                <a:cxn ang="0">
                  <a:pos x="182" y="249"/>
                </a:cxn>
                <a:cxn ang="0">
                  <a:pos x="200" y="339"/>
                </a:cxn>
                <a:cxn ang="0">
                  <a:pos x="186" y="481"/>
                </a:cxn>
                <a:cxn ang="0">
                  <a:pos x="176" y="521"/>
                </a:cxn>
                <a:cxn ang="0">
                  <a:pos x="156" y="601"/>
                </a:cxn>
                <a:cxn ang="0">
                  <a:pos x="172" y="681"/>
                </a:cxn>
                <a:cxn ang="0">
                  <a:pos x="138" y="765"/>
                </a:cxn>
                <a:cxn ang="0">
                  <a:pos x="96" y="847"/>
                </a:cxn>
                <a:cxn ang="0">
                  <a:pos x="50" y="899"/>
                </a:cxn>
                <a:cxn ang="0">
                  <a:pos x="0" y="953"/>
                </a:cxn>
                <a:cxn ang="0">
                  <a:pos x="278" y="953"/>
                </a:cxn>
                <a:cxn ang="0">
                  <a:pos x="278" y="24"/>
                </a:cxn>
                <a:cxn ang="0">
                  <a:pos x="278" y="24"/>
                </a:cxn>
                <a:cxn ang="0">
                  <a:pos x="278" y="24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28F1012B-D691-91E7-9680-3C6DF700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9B8B76FA-C38D-2817-0C61-5AFF8F3AAE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D98833E2-838C-D24B-F595-D26C8293D0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8A7624E1-5732-5835-6BB0-730C14D681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1288C23-5DEE-40BF-948A-5766A3641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C8AB0F42-D641-53AC-5567-B4F3D207C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5FAE5CF-5430-4A05-C76B-077D607A2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ctr">
            <a:normAutofit fontScale="90000"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dirty="0"/>
              <a:t>The Communist Manifesto</a:t>
            </a:r>
            <a:br>
              <a:rPr lang="en-US" dirty="0"/>
            </a:br>
            <a:r>
              <a:rPr lang="en-US" dirty="0"/>
              <a:t> 1848</a:t>
            </a:r>
            <a:br>
              <a:rPr lang="en-US" dirty="0"/>
            </a:br>
            <a:br>
              <a:rPr lang="en-US" dirty="0"/>
            </a:br>
            <a:b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827B520-04B8-3F53-585A-13980E2907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Karl Marx and Friedrich Engels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Manifesto is one of the world’s most influential political documents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50" name="Picture 6" descr="This Day in Quotes: “Workers of the World, Unite! You have nothing to lose  but your chains!”">
            <a:extLst>
              <a:ext uri="{FF2B5EF4-FFF2-40B4-BE49-F238E27FC236}">
                <a16:creationId xmlns:a16="http://schemas.microsoft.com/office/drawing/2014/main" id="{E7C3657D-3222-8FFD-E5A9-890B45D87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r="14548" b="1"/>
          <a:stretch/>
        </p:blipFill>
        <p:spPr bwMode="auto">
          <a:xfrm>
            <a:off x="4648200" y="1600200"/>
            <a:ext cx="4038600" cy="45307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Rectangle 22">
            <a:extLst>
              <a:ext uri="{FF2B5EF4-FFF2-40B4-BE49-F238E27FC236}">
                <a16:creationId xmlns:a16="http://schemas.microsoft.com/office/drawing/2014/main" id="{F98B9DE5-8B8A-4001-768F-FF2C9ECE5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Aft>
                <a:spcPts val="600"/>
              </a:spcAft>
              <a:defRPr/>
            </a:pPr>
            <a:fld id="{47F440C9-82EE-4797-B561-1371A6B0B06B}" type="slidenum">
              <a:rPr lang="en-US" altLang="en-US" smtClean="0"/>
              <a:pPr>
                <a:spcAft>
                  <a:spcPts val="600"/>
                </a:spcAft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F27-A41E-86D8-346C-C8746CC9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dirty="0"/>
              <a:t>Classes and class antagonisms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F0F5-0540-FF7C-C74D-E8C90E50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“The modern bourgeois society that has sprouted from the ruins of feudal society has not done away with class antagonisms. </a:t>
            </a: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</a:endParaRP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It has but established new classes, new conditions of oppression, new forms of struggle in place of the old ones..... </a:t>
            </a: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578E-017E-BBBB-F5D5-19CF91B8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74E1D155-31B1-4BAE-955C-668D2EB27E8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D889-E755-278B-BA12-52BF2EC8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Capitalist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FA773-3856-C529-B775-9851207D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5298" name="Picture 2" descr="Bourgeoisie vs Proletariat in Tabular Form">
            <a:extLst>
              <a:ext uri="{FF2B5EF4-FFF2-40B4-BE49-F238E27FC236}">
                <a16:creationId xmlns:a16="http://schemas.microsoft.com/office/drawing/2014/main" id="{939665C8-B463-A4CA-5F08-CFFC35BC0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490886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6A88-CD56-F2E7-E0BF-4697CB7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Bourgeoisie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2EF4-0191-C195-6D64-2E78472E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rise of capitalism and the capitalist class (owners of the means of production and employers of wage </a:t>
            </a:r>
            <a:r>
              <a:rPr lang="en-US" sz="2800" dirty="0" err="1"/>
              <a:t>labour</a:t>
            </a:r>
            <a:r>
              <a:rPr lang="en-US" sz="2800" dirty="0"/>
              <a:t>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dirty="0"/>
              <a:t>“The modern epoch has simplified the class antagonisms”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“Two great classes – the bourgeoisie and proletariat - remain”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CF1E-1802-A9CB-B62A-685272A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ABD77EDA-19AC-44DC-9821-1035FDA4CDD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03A-AD18-B31E-7EEF-C83626D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Bourgeoisie </a:t>
            </a:r>
            <a:r>
              <a:rPr lang="en-US"/>
              <a:t>and Proletariat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F2B5-2727-F108-14EB-7F3144E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6322" name="Picture 2" descr="Economic Systems. Communism ▻ Developed by Karl Marx and Friedrich Engels  in their books Das Kapital (1867) and The Communist Manifesto (1848) - ppt  download">
            <a:extLst>
              <a:ext uri="{FF2B5EF4-FFF2-40B4-BE49-F238E27FC236}">
                <a16:creationId xmlns:a16="http://schemas.microsoft.com/office/drawing/2014/main" id="{2353EC42-54FC-18BB-6913-38A8ADE14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6636"/>
            <a:ext cx="7315200" cy="547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5ED6-328A-18B0-4D01-47436C17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9F8A-6DA7-9A27-F6B3-D7830331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Decline of guilds</a:t>
            </a:r>
          </a:p>
          <a:p>
            <a:pPr eaLnBrk="1" hangingPunct="1">
              <a:defRPr/>
            </a:pPr>
            <a:r>
              <a:rPr lang="en-US" sz="2800" dirty="0"/>
              <a:t>Rise of the manufacturing middle class</a:t>
            </a:r>
          </a:p>
          <a:p>
            <a:pPr eaLnBrk="1" hangingPunct="1">
              <a:defRPr/>
            </a:pPr>
            <a:r>
              <a:rPr lang="en-US" sz="2800" dirty="0"/>
              <a:t>Steam and machinery revolutionized industrial production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Growth of the bourgeoisie – “the executive of the modern state is but a committee for managing the common affairs of the whole bourgeoisie” (state/government and business in cahoots with each other)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E5D72-2AD3-6DCC-1A99-DF342A7A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811D4308-C9C0-4A79-9C40-A7C47C2680B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DB6D-AA15-4A3C-9070-9C89ADBF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Money as the predominant medium of exchange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39FE-CBB3-C51F-F5CC-AD9EB2D2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Capitalism puts an end to all feudal, patriarchal, idyllic relations.</a:t>
            </a:r>
          </a:p>
          <a:p>
            <a:pPr eaLnBrk="1" hangingPunct="1">
              <a:defRPr/>
            </a:pPr>
            <a:r>
              <a:rPr lang="en-US" dirty="0"/>
              <a:t>Everything is measured in money terms – </a:t>
            </a:r>
          </a:p>
          <a:p>
            <a:pPr eaLnBrk="1" hangingPunct="1">
              <a:defRPr/>
            </a:pPr>
            <a:r>
              <a:rPr lang="en-US" dirty="0"/>
              <a:t>“It has converted the physician, the lawyer, the priest, the poet and the man of science, into its paid wage </a:t>
            </a:r>
            <a:r>
              <a:rPr lang="en-US" dirty="0" err="1"/>
              <a:t>labourers</a:t>
            </a:r>
            <a:r>
              <a:rPr lang="en-US" dirty="0"/>
              <a:t>.”</a:t>
            </a: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C86C-C611-6270-11AA-C19F7E76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29B15829-0EB6-48D6-8E46-95703F32FF5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F833-E365-0F16-876D-3F1E71E6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sz="4400" dirty="0"/>
            </a:br>
            <a:r>
              <a:rPr lang="en-US" dirty="0"/>
              <a:t>The </a:t>
            </a:r>
            <a:r>
              <a:rPr lang="en-US" sz="4400" dirty="0"/>
              <a:t>Profit </a:t>
            </a:r>
            <a:r>
              <a:rPr lang="en-US" dirty="0"/>
              <a:t>M</a:t>
            </a:r>
            <a:r>
              <a:rPr lang="en-US" sz="4400" dirty="0"/>
              <a:t>otive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53B6-C836-AD7E-C78B-52A14394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bourgeoisie must constantly revolutionize the </a:t>
            </a:r>
            <a:r>
              <a:rPr lang="en-US" sz="2800" b="1" dirty="0"/>
              <a:t>instruments of production</a:t>
            </a:r>
            <a:r>
              <a:rPr lang="en-US" sz="2800" dirty="0"/>
              <a:t> and thereby the </a:t>
            </a:r>
            <a:r>
              <a:rPr lang="en-US" sz="2800" b="1" dirty="0"/>
              <a:t>relations of production.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“The need for a constantly expanding market for its products </a:t>
            </a:r>
            <a:r>
              <a:rPr lang="en-US" sz="2800" b="1" dirty="0"/>
              <a:t>chases the bourgeoisie over the surface of the whole globe.”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5DA40-D67F-CC9E-A855-E65C2F12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762794F3-DF5D-474E-AD02-A549D756BBB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CA8F-AC48-36D6-19A1-A4963CB5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advent of globalization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1C47-C581-8C75-3939-165EC6A1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Gives a cosmopolitan character to all products, taking away their national/regional character.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Materials drawn from all over; consumption irrespective of the location of production</a:t>
            </a:r>
          </a:p>
          <a:p>
            <a:pPr eaLnBrk="1" hangingPunct="1">
              <a:defRPr/>
            </a:pPr>
            <a:r>
              <a:rPr lang="en-US" sz="2800" dirty="0"/>
              <a:t>Compels all nations to adopt the bourgeois mode of production.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8244-E074-8E95-2473-77329D2E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55936ECD-41DE-44F5-B99F-4E504405B75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FFF6-4F6B-21EE-6B7D-70A5122A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Urban over rural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C9AC-BEB1-F5B3-F578-27EDEC5F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Bourgeoisie subjects the country to the rule of the towns.</a:t>
            </a:r>
          </a:p>
          <a:p>
            <a:pPr eaLnBrk="1" hangingPunct="1">
              <a:defRPr/>
            </a:pPr>
            <a:r>
              <a:rPr lang="en-US" dirty="0"/>
              <a:t>Rescues people from the ‘idiocy of rural life’.</a:t>
            </a:r>
          </a:p>
          <a:p>
            <a:pPr eaLnBrk="1" hangingPunct="1">
              <a:defRPr/>
            </a:pPr>
            <a:r>
              <a:rPr lang="en-US" dirty="0"/>
              <a:t>It has agglomerated population, centralized means of production and has concentrated property in a few hands.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61DD-8880-1225-7BBB-F50CF1F3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02BCBDC6-2F5C-4F4D-BAC3-96FB9C64D0D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0BB6-F053-5032-4B6F-60C3575D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Contradiction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0A85-996C-B700-100F-6022BC5A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C</a:t>
            </a:r>
            <a:r>
              <a:rPr lang="en-US" sz="2400" b="1" dirty="0"/>
              <a:t>ontradiction </a:t>
            </a:r>
            <a:r>
              <a:rPr lang="en-US" sz="2400" dirty="0"/>
              <a:t>between the forces and the relations of production 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The old relations  of prod – such as of feudalism no longer suit the new capitalist production systems  - they become fetters on its development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This contradiction leads to the emergence of a new system.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DDF2-923E-7B68-2166-D21EF9CB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3EAB6B91-57BB-4F9F-AF44-EEC18A04B15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FB8-3955-E01A-3451-F5ED7874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wrap="square"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“Workers of the World Unite!”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E5A-F1A9-BC94-40AB-EA58B9D12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/>
              <a:t>You have nothing to lose but your chains</a:t>
            </a:r>
          </a:p>
          <a:p>
            <a:endParaRPr lang="en-US" dirty="0"/>
          </a:p>
          <a:p>
            <a:r>
              <a:rPr lang="en-US" dirty="0"/>
              <a:t>A call to revolution</a:t>
            </a:r>
          </a:p>
        </p:txBody>
      </p:sp>
      <p:pic>
        <p:nvPicPr>
          <p:cNvPr id="43010" name="Picture 2" descr="Workers of the World, Unite! – International Labour Day 2020 – IFM-SEI  International Falcon Movement">
            <a:extLst>
              <a:ext uri="{FF2B5EF4-FFF2-40B4-BE49-F238E27FC236}">
                <a16:creationId xmlns:a16="http://schemas.microsoft.com/office/drawing/2014/main" id="{FCC0DC0F-D655-8CB4-510A-E149934A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846262"/>
            <a:ext cx="4038600" cy="4038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13B66-D172-F43F-AD81-14CC6622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F377381C-A3BB-4D1F-AA24-00EDABD7E4EA}" type="slidenum">
              <a:rPr lang="en-US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47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876D-32A0-1494-AAE6-98F4C8C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Capitalist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4B37-683A-B01D-A58E-0BE92B1D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profit motive</a:t>
            </a:r>
          </a:p>
          <a:p>
            <a:endParaRPr lang="en-US" dirty="0"/>
          </a:p>
          <a:p>
            <a:r>
              <a:rPr lang="en-US" dirty="0"/>
              <a:t>Free competition</a:t>
            </a:r>
          </a:p>
          <a:p>
            <a:endParaRPr lang="en-US" dirty="0"/>
          </a:p>
          <a:p>
            <a:r>
              <a:rPr lang="en-US" dirty="0"/>
              <a:t>Wage </a:t>
            </a:r>
            <a:r>
              <a:rPr lang="en-US" dirty="0" err="1"/>
              <a:t>labour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FF3F-DFB8-D51F-ACCA-297095A8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60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B3A6-A82F-D414-2616-D410715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of capitalist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933C-4E58-0BDE-E60A-C3E6D857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Use value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Exchange value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Surplus value (where profits come from; the creation of capital)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Subsistence for the </a:t>
            </a:r>
            <a:r>
              <a:rPr lang="en-US" sz="2800" dirty="0" err="1"/>
              <a:t>labourer</a:t>
            </a:r>
            <a:r>
              <a:rPr lang="en-US" sz="2800" dirty="0"/>
              <a:t> and reproduction of new </a:t>
            </a:r>
            <a:r>
              <a:rPr lang="en-US" sz="2800" dirty="0" err="1"/>
              <a:t>labourers</a:t>
            </a:r>
            <a:endParaRPr lang="en-US" sz="2800" dirty="0"/>
          </a:p>
          <a:p>
            <a:pPr eaLnBrk="1" hangingPunct="1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3360C-6043-5773-A8F8-5D08A37D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56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217B-C36A-43DC-F41D-4C2FA293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Rise of the proletariat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80A8-3EE3-AAAD-FB01-E338D18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The modern working class, developed — a class of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labourers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, who live only so long as they find work, and who find work only so long as their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labour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increases capital. </a:t>
            </a:r>
          </a:p>
          <a:p>
            <a:pPr eaLnBrk="1" hangingPunct="1">
              <a:defRPr/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800" dirty="0"/>
              <a:t>Exploitation of the proletariat</a:t>
            </a:r>
          </a:p>
          <a:p>
            <a:pPr eaLnBrk="1" hangingPunct="1">
              <a:defRPr/>
            </a:pPr>
            <a:r>
              <a:rPr lang="en-US" sz="2800" dirty="0"/>
              <a:t>Alienation of the worker – man an appendage of the machine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6F5FF-1A6D-EB71-DE81-E4A60AA3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0954DA34-9F34-4E1D-935E-7A62E7063C8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EE91-FB99-DAF3-D93B-5EDA236C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Contradictions and crises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1E0D-2DD2-AA55-E435-6939B7E9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Crisis of capitalism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Revolt of modern productive forces against modern conditions of production(exploitative), against the property relations that are the conditions for the existence of the bourgeoisie and its rule. 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Commercial crises – that put the existence of the entire bourgeois society on trial each time more threateningly.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F907-EF27-7D78-3E73-556F54A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0BEC1BBA-30F2-4210-A61E-742776FF637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858-1D90-BC52-6574-50B2376D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working class movement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E3A3-0A14-F6A7-E1DC-9AE2BE49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 Unicode MS" pitchFamily="34" charset="-128"/>
              </a:rPr>
              <a:t>All previous historical movements were movements of minorities, or in the interest of minorities. </a:t>
            </a:r>
          </a:p>
          <a:p>
            <a:pPr eaLnBrk="1" hangingPunct="1">
              <a:defRPr/>
            </a:pPr>
            <a:r>
              <a:rPr lang="en-US" dirty="0">
                <a:latin typeface="Arial Unicode MS" pitchFamily="34" charset="-128"/>
              </a:rPr>
              <a:t>The proletarian movement is the </a:t>
            </a:r>
            <a:r>
              <a:rPr lang="en-US" b="1" dirty="0">
                <a:effectLst/>
                <a:latin typeface="Arial Unicode MS" pitchFamily="34" charset="-128"/>
              </a:rPr>
              <a:t>self-conscious</a:t>
            </a:r>
            <a:r>
              <a:rPr lang="en-US" dirty="0">
                <a:latin typeface="Arial Unicode MS" pitchFamily="34" charset="-128"/>
              </a:rPr>
              <a:t>, independent movement of the immense majority, in the interest of the immense majority.”</a:t>
            </a:r>
          </a:p>
          <a:p>
            <a:pPr eaLnBrk="1" hangingPunct="1">
              <a:defRPr/>
            </a:pPr>
            <a:r>
              <a:rPr lang="en-US" dirty="0">
                <a:latin typeface="Arial Unicode MS" pitchFamily="34" charset="-128"/>
              </a:rPr>
              <a:t>From a national struggle it grows into a universal struggle.</a:t>
            </a:r>
          </a:p>
          <a:p>
            <a:pPr eaLnBrk="1" hangingPunct="1">
              <a:defRPr/>
            </a:pPr>
            <a:endParaRPr lang="en-US" dirty="0">
              <a:latin typeface="Arial Unicode MS" pitchFamily="34" charset="-128"/>
            </a:endParaRP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1A8AC-383F-D7A1-5B3F-76039DB7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88008893-E455-4233-B59F-4A6FEF90645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8760-C41C-2163-AE23-F02B2315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 of the proletariat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FE46-B5F9-FB03-BDF3-E5CDFAAB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all the classes that stand face to face with the bourgeoisie today, the proletariat alone is a really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revolutionary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class. 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other classes decay and finally disappear in the face of Modern Industry; the proletariat is its special and essential product.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9AA5-1B30-DD73-B091-9EBD9E02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45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79D1-A975-8D7D-9A3D-F23B777B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79D-F5AD-16BD-D861-9852E5A8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theory of the Communists may be summed up in the single sentence: 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Abolition of private property.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233D-5700-AE60-120A-9CB00AA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72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2FAF-9D72-8CBB-B1BE-D55A2D50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Communist ideology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C466-25EA-774A-64FC-304C4861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Marx’s ideology influenced the course of history</a:t>
            </a:r>
          </a:p>
          <a:p>
            <a:endParaRPr lang="en-US" sz="2800" dirty="0"/>
          </a:p>
          <a:p>
            <a:r>
              <a:rPr lang="en-US" sz="2800" dirty="0"/>
              <a:t>Overthrow of bourgeoisie by the proletariat</a:t>
            </a:r>
          </a:p>
          <a:p>
            <a:endParaRPr lang="en-US" sz="2800" dirty="0"/>
          </a:p>
          <a:p>
            <a:r>
              <a:rPr lang="en-US" sz="2800" dirty="0"/>
              <a:t>Two major experiments with Communism</a:t>
            </a:r>
          </a:p>
          <a:p>
            <a:endParaRPr lang="en-US" sz="2800" dirty="0"/>
          </a:p>
          <a:p>
            <a:r>
              <a:rPr lang="en-US" sz="2800" dirty="0"/>
              <a:t>Russia and China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CC8D-152F-FCB5-A6BF-520DBF0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D8F-58AB-5130-B29C-F869E9FD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Social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B724-324F-E431-F2F5-6B8F1AC2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Communist Manifesto conceptualizes a theory of social change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It is the conflict between 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lasses that results in social change</a:t>
            </a:r>
          </a:p>
          <a:p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</a:endParaRPr>
          </a:p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"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The history of all hitherto existing society is the history of class struggles.”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CB32-45B1-08F4-F08F-313FA982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52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1794-2511-800E-10DD-B042CF02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history according to Marxist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36C7-23CB-FA1A-ABFF-01F88D73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Communism</a:t>
            </a:r>
          </a:p>
          <a:p>
            <a:endParaRPr lang="en-US" dirty="0"/>
          </a:p>
          <a:p>
            <a:r>
              <a:rPr lang="en-US" dirty="0"/>
              <a:t>Feudalism</a:t>
            </a:r>
          </a:p>
          <a:p>
            <a:endParaRPr lang="en-US" dirty="0"/>
          </a:p>
          <a:p>
            <a:r>
              <a:rPr lang="en-US" dirty="0"/>
              <a:t>Capitalism</a:t>
            </a:r>
          </a:p>
          <a:p>
            <a:endParaRPr lang="en-US" dirty="0"/>
          </a:p>
          <a:p>
            <a:r>
              <a:rPr lang="en-US" dirty="0"/>
              <a:t>Communism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BE50B-BEB4-0200-6FF7-3C412677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195D-D2D6-D034-6DBC-33D17508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history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5B30-42AB-B6EE-8757-0268B1625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30725"/>
          </a:xfrm>
        </p:spPr>
        <p:txBody>
          <a:bodyPr/>
          <a:lstStyle/>
          <a:p>
            <a:r>
              <a:rPr lang="en-US" dirty="0"/>
              <a:t>The economic organization of society</a:t>
            </a:r>
          </a:p>
          <a:p>
            <a:endParaRPr lang="en-US" dirty="0"/>
          </a:p>
          <a:p>
            <a:r>
              <a:rPr lang="en-US" dirty="0"/>
              <a:t>Forces and means of production -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forces of production refer to both the material worked on and the tools and techniques employed in the production of economic goods.</a:t>
            </a:r>
          </a:p>
          <a:p>
            <a:r>
              <a:rPr lang="en-US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Means – land, </a:t>
            </a:r>
            <a:r>
              <a:rPr lang="en-US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lang="en-US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capital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ADCE-2FDD-CE30-637E-9B452AD9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A217-9584-D7D0-97E6-3FE2201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6C43-8FEF-656E-CDD5-DBF14FC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 of production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relationships of production refer to the social relations arising in the process of production, especially between the owners and non-owners of the means of production.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7CBF-0909-E2F5-28EE-425B8931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89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C79-FD31-55C3-117B-45973180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Superstructure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0F06-8186-5536-C8AD-915E8551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From the base (forces, means, relations of production) comes a superstructure in which laws, politics, religion and literature legitimize the power of the social classes that are formed in the base.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AC10C-7BE3-1C01-6793-CF1331FA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7381C-A3BB-4D1F-AA24-00EDABD7E4E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50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E756-867C-C1AC-4914-66B1E692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struggles through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5695-D037-EBEC-964D-E23D8D30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</a:rPr>
              <a:t>“Freeman and slave, patrician and plebian, lord and serf, guild master and journeyman, in a word, oppressor and oppressed stood in constant opposition to one another, carried on an uninterrupted fight…a fight that ended each time in a revolutionary reconstitution of society at large, or in the common ruin of the contending classes.”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78B4-935C-4564-8934-7DF849D2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0BE2-D3C5-4C23-B28A-54B141450EC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D7D-B081-472C-EF83-C8EEE4F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Communist Manifesto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0A8-14CD-BC07-8CCB-9C9A85B7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1847 when the Communist Manifesto was written, socialism was a middle class movement and communism was a working class movement.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Emphasized the necessity of total social change not merely political revolutions.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E2F58-1BD7-6168-406E-F775FFD1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fld id="{68011CCA-59C8-457C-BA73-F60676FEEB6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ff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2" ma:contentTypeDescription="Create a new document." ma:contentTypeScope="" ma:versionID="3f60d7a67f583af569b8f1109678a755">
  <xsd:schema xmlns:xsd="http://www.w3.org/2001/XMLSchema" xmlns:xs="http://www.w3.org/2001/XMLSchema" xmlns:p="http://schemas.microsoft.com/office/2006/metadata/properties" xmlns:ns2="1bdeda23-9c2b-4dd4-9f33-26fb157f4cc6" targetNamespace="http://schemas.microsoft.com/office/2006/metadata/properties" ma:root="true" ma:fieldsID="8ddfd78aa0d57a609577fb70cb91362d" ns2:_="">
    <xsd:import namespace="1bdeda23-9c2b-4dd4-9f33-26fb157f4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6225E-50FB-44CE-A7E6-F3DCFA26D52E}"/>
</file>

<file path=customXml/itemProps2.xml><?xml version="1.0" encoding="utf-8"?>
<ds:datastoreItem xmlns:ds="http://schemas.openxmlformats.org/officeDocument/2006/customXml" ds:itemID="{48510D1A-D14C-44C4-A810-14EA95E63CDB}"/>
</file>

<file path=customXml/itemProps3.xml><?xml version="1.0" encoding="utf-8"?>
<ds:datastoreItem xmlns:ds="http://schemas.openxmlformats.org/officeDocument/2006/customXml" ds:itemID="{355C1196-DE73-4855-AAF8-ECE88BF9509E}"/>
</file>

<file path=docProps/app.xml><?xml version="1.0" encoding="utf-8"?>
<Properties xmlns="http://schemas.openxmlformats.org/officeDocument/2006/extended-properties" xmlns:vt="http://schemas.openxmlformats.org/officeDocument/2006/docPropsVTypes">
  <Template>Cliff</Template>
  <TotalTime>1586</TotalTime>
  <Words>1051</Words>
  <Application>Microsoft Office PowerPoint</Application>
  <PresentationFormat>On-screen Show (4:3)</PresentationFormat>
  <Paragraphs>174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</vt:lpstr>
      <vt:lpstr>Arial Unicode MS</vt:lpstr>
      <vt:lpstr>Times New Roman</vt:lpstr>
      <vt:lpstr>Verdana</vt:lpstr>
      <vt:lpstr>Wingdings</vt:lpstr>
      <vt:lpstr>Cliff</vt:lpstr>
      <vt:lpstr>       The Communist Manifesto  1848    </vt:lpstr>
      <vt:lpstr> “Workers of the World Unite!” </vt:lpstr>
      <vt:lpstr>Theory of Social Change</vt:lpstr>
      <vt:lpstr>Stages of history according to Marxist theory</vt:lpstr>
      <vt:lpstr>How history moves</vt:lpstr>
      <vt:lpstr>contd</vt:lpstr>
      <vt:lpstr>Base and Superstructure</vt:lpstr>
      <vt:lpstr>Class struggles through history</vt:lpstr>
      <vt:lpstr>Communist Manifesto</vt:lpstr>
      <vt:lpstr>Classes and class antagonisms</vt:lpstr>
      <vt:lpstr>The Capitalist System</vt:lpstr>
      <vt:lpstr>Bourgeoisie</vt:lpstr>
      <vt:lpstr>Bourgeoisie and Proletariat</vt:lpstr>
      <vt:lpstr>Contd.</vt:lpstr>
      <vt:lpstr>Money as the predominant medium of exchange</vt:lpstr>
      <vt:lpstr> The Profit Motive </vt:lpstr>
      <vt:lpstr>The advent of globalization</vt:lpstr>
      <vt:lpstr>Urban over rural</vt:lpstr>
      <vt:lpstr>Contradiction</vt:lpstr>
      <vt:lpstr>Characteristics of the Capitalist System</vt:lpstr>
      <vt:lpstr>Mechanisms of capitalist production</vt:lpstr>
      <vt:lpstr>Rise of the proletariat</vt:lpstr>
      <vt:lpstr>Contradictions and crises</vt:lpstr>
      <vt:lpstr>The working class movement</vt:lpstr>
      <vt:lpstr>Special character of the proletariat</vt:lpstr>
      <vt:lpstr>Communism</vt:lpstr>
      <vt:lpstr>Spread of Communist ideology</vt:lpstr>
    </vt:vector>
  </TitlesOfParts>
  <Company>Oxus Research &amp; Advisory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Marx on Class</dc:title>
  <dc:creator>Ravinder kaur</dc:creator>
  <cp:lastModifiedBy>Ravinder Kaur</cp:lastModifiedBy>
  <cp:revision>27</cp:revision>
  <dcterms:created xsi:type="dcterms:W3CDTF">2006-01-23T13:08:59Z</dcterms:created>
  <dcterms:modified xsi:type="dcterms:W3CDTF">2023-01-28T08:56:11Z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