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7"/>
  </p:notesMasterIdLst>
  <p:sldIdLst>
    <p:sldId id="256" r:id="rId5"/>
    <p:sldId id="282" r:id="rId6"/>
    <p:sldId id="283" r:id="rId7"/>
    <p:sldId id="260" r:id="rId8"/>
    <p:sldId id="286" r:id="rId9"/>
    <p:sldId id="285" r:id="rId10"/>
    <p:sldId id="258" r:id="rId11"/>
    <p:sldId id="311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87" r:id="rId23"/>
    <p:sldId id="293" r:id="rId24"/>
    <p:sldId id="290" r:id="rId25"/>
    <p:sldId id="292" r:id="rId26"/>
    <p:sldId id="291" r:id="rId27"/>
    <p:sldId id="288" r:id="rId28"/>
    <p:sldId id="284" r:id="rId29"/>
    <p:sldId id="289" r:id="rId30"/>
    <p:sldId id="294" r:id="rId31"/>
    <p:sldId id="298" r:id="rId32"/>
    <p:sldId id="300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540B7-B2B8-4162-9556-B34EB5370317}" v="11" dt="2023-03-25T08:40:51.964"/>
    <p1510:client id="{CAA4A853-F7BA-48C0-8206-AAE61E9CC3F9}" v="15" dt="2023-03-20T09:26:55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nder Kaur" userId="a075b337-7fca-40a1-8ca5-8d5869d60408" providerId="ADAL" clId="{CAA4A853-F7BA-48C0-8206-AAE61E9CC3F9}"/>
    <pc:docChg chg="undo custSel addSld delSld modSld sldOrd">
      <pc:chgData name="Ravinder Kaur" userId="a075b337-7fca-40a1-8ca5-8d5869d60408" providerId="ADAL" clId="{CAA4A853-F7BA-48C0-8206-AAE61E9CC3F9}" dt="2023-03-20T09:26:55.700" v="5157"/>
      <pc:docMkLst>
        <pc:docMk/>
      </pc:docMkLst>
      <pc:sldChg chg="addSp delSp modSp mod setBg delDesignElem">
        <pc:chgData name="Ravinder Kaur" userId="a075b337-7fca-40a1-8ca5-8d5869d60408" providerId="ADAL" clId="{CAA4A853-F7BA-48C0-8206-AAE61E9CC3F9}" dt="2023-03-20T09:26:34.756" v="5139"/>
        <pc:sldMkLst>
          <pc:docMk/>
          <pc:sldMk cId="3847445034" sldId="256"/>
        </pc:sldMkLst>
        <pc:spChg chg="mod">
          <ac:chgData name="Ravinder Kaur" userId="a075b337-7fca-40a1-8ca5-8d5869d60408" providerId="ADAL" clId="{CAA4A853-F7BA-48C0-8206-AAE61E9CC3F9}" dt="2023-03-16T03:53:25.912" v="751" actId="26606"/>
          <ac:spMkLst>
            <pc:docMk/>
            <pc:sldMk cId="3847445034" sldId="256"/>
            <ac:spMk id="2" creationId="{63C20C40-F81B-44DF-A835-5E1594BF8681}"/>
          </ac:spMkLst>
        </pc:spChg>
        <pc:spChg chg="mod">
          <ac:chgData name="Ravinder Kaur" userId="a075b337-7fca-40a1-8ca5-8d5869d60408" providerId="ADAL" clId="{CAA4A853-F7BA-48C0-8206-AAE61E9CC3F9}" dt="2023-03-16T03:53:25.912" v="751" actId="26606"/>
          <ac:spMkLst>
            <pc:docMk/>
            <pc:sldMk cId="3847445034" sldId="256"/>
            <ac:spMk id="3" creationId="{AB6710A9-8E2E-B49E-8E79-644ADA4EA32A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3847445034" sldId="256"/>
            <ac:spMk id="8" creationId="{4522B21E-B2B9-4C72-9A71-C87EFD137480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3847445034" sldId="256"/>
            <ac:spMk id="10" creationId="{5EB7D2A2-F448-44D4-938C-DC84CBCB3B1E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3847445034" sldId="256"/>
            <ac:spMk id="12" creationId="{871AEA07-1E14-44B4-8E55-64EF049CD66F}"/>
          </ac:spMkLst>
        </pc:spChg>
        <pc:cxnChg chg="add del">
          <ac:chgData name="Ravinder Kaur" userId="a075b337-7fca-40a1-8ca5-8d5869d60408" providerId="ADAL" clId="{CAA4A853-F7BA-48C0-8206-AAE61E9CC3F9}" dt="2023-03-20T09:26:34.756" v="5139"/>
          <ac:cxnSpMkLst>
            <pc:docMk/>
            <pc:sldMk cId="3847445034" sldId="256"/>
            <ac:cxnSpMk id="14" creationId="{F7C8EA93-3210-4C62-99E9-153C275E3A87}"/>
          </ac:cxnSpMkLst>
        </pc:cxnChg>
      </pc:sldChg>
      <pc:sldChg chg="modSp add mod ord">
        <pc:chgData name="Ravinder Kaur" userId="a075b337-7fca-40a1-8ca5-8d5869d60408" providerId="ADAL" clId="{CAA4A853-F7BA-48C0-8206-AAE61E9CC3F9}" dt="2023-03-20T09:26:55.700" v="5157"/>
        <pc:sldMkLst>
          <pc:docMk/>
          <pc:sldMk cId="0" sldId="258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0" sldId="258"/>
            <ac:spMk id="2" creationId="{00000000-0000-0000-0000-000000000000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0" sldId="258"/>
            <ac:spMk id="3" creationId="{00000000-0000-0000-0000-000000000000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0" sldId="258"/>
            <ac:spMk id="4" creationId="{00000000-0000-0000-0000-000000000000}"/>
          </ac:spMkLst>
        </pc:spChg>
      </pc:sldChg>
      <pc:sldChg chg="modSp add mod ord">
        <pc:chgData name="Ravinder Kaur" userId="a075b337-7fca-40a1-8ca5-8d5869d60408" providerId="ADAL" clId="{CAA4A853-F7BA-48C0-8206-AAE61E9CC3F9}" dt="2023-03-20T09:26:55.700" v="5157"/>
        <pc:sldMkLst>
          <pc:docMk/>
          <pc:sldMk cId="0" sldId="260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0" sldId="260"/>
            <ac:spMk id="2" creationId="{00000000-0000-0000-0000-000000000000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0" sldId="260"/>
            <ac:spMk id="3" creationId="{00000000-0000-0000-0000-000000000000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0" sldId="260"/>
            <ac:spMk id="4" creationId="{00000000-0000-0000-0000-000000000000}"/>
          </ac:spMkLst>
        </pc:spChg>
      </pc:sldChg>
      <pc:sldChg chg="addSp delSp modSp add mod setBg delDesignElem">
        <pc:chgData name="Ravinder Kaur" userId="a075b337-7fca-40a1-8ca5-8d5869d60408" providerId="ADAL" clId="{CAA4A853-F7BA-48C0-8206-AAE61E9CC3F9}" dt="2023-03-20T09:26:55.700" v="5157"/>
        <pc:sldMkLst>
          <pc:docMk/>
          <pc:sldMk cId="2683161067" sldId="282"/>
        </pc:sldMkLst>
        <pc:spChg chg="mod">
          <ac:chgData name="Ravinder Kaur" userId="a075b337-7fca-40a1-8ca5-8d5869d60408" providerId="ADAL" clId="{CAA4A853-F7BA-48C0-8206-AAE61E9CC3F9}" dt="2023-03-16T03:53:50.741" v="754" actId="26606"/>
          <ac:spMkLst>
            <pc:docMk/>
            <pc:sldMk cId="2683161067" sldId="282"/>
            <ac:spMk id="2" creationId="{CA9DE778-A341-4425-3163-9E8773698E2C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2683161067" sldId="282"/>
            <ac:spMk id="3" creationId="{3CA5AECA-A07E-F76D-5E64-A2E57E0F9157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2683161067" sldId="282"/>
            <ac:spMk id="4" creationId="{1B9D93FF-C5D7-19BA-E48B-98276072D471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2683161067" sldId="282"/>
            <ac:spMk id="6" creationId="{907EF6B7-1338-4443-8C46-6A318D952DFD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2683161067" sldId="282"/>
            <ac:spMk id="7" creationId="{DAAE4CDD-124C-4DCF-9584-B6033B545DD5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2683161067" sldId="282"/>
            <ac:spMk id="8" creationId="{081E4A58-353D-44AE-B2FC-2A74E2E400F7}"/>
          </ac:spMkLst>
        </pc:spChg>
        <pc:spChg chg="add del">
          <ac:chgData name="Ravinder Kaur" userId="a075b337-7fca-40a1-8ca5-8d5869d60408" providerId="ADAL" clId="{CAA4A853-F7BA-48C0-8206-AAE61E9CC3F9}" dt="2023-03-16T03:53:40.229" v="753" actId="26606"/>
          <ac:spMkLst>
            <pc:docMk/>
            <pc:sldMk cId="2683161067" sldId="282"/>
            <ac:spMk id="9" creationId="{DBF61EA3-B236-439E-9C0B-340980D56BEE}"/>
          </ac:spMkLst>
        </pc:spChg>
        <pc:spChg chg="add del">
          <ac:chgData name="Ravinder Kaur" userId="a075b337-7fca-40a1-8ca5-8d5869d60408" providerId="ADAL" clId="{CAA4A853-F7BA-48C0-8206-AAE61E9CC3F9}" dt="2023-03-16T03:53:40.229" v="753" actId="26606"/>
          <ac:spMkLst>
            <pc:docMk/>
            <pc:sldMk cId="2683161067" sldId="282"/>
            <ac:spMk id="15" creationId="{E659831F-0D9A-4C63-9EBB-8435B85A440F}"/>
          </ac:spMkLst>
        </pc:spChg>
        <pc:grpChg chg="add del">
          <ac:chgData name="Ravinder Kaur" userId="a075b337-7fca-40a1-8ca5-8d5869d60408" providerId="ADAL" clId="{CAA4A853-F7BA-48C0-8206-AAE61E9CC3F9}" dt="2023-03-16T03:53:40.229" v="753" actId="26606"/>
          <ac:grpSpMkLst>
            <pc:docMk/>
            <pc:sldMk cId="2683161067" sldId="282"/>
            <ac:grpSpMk id="11" creationId="{28FAF094-D087-493F-8DF9-A486C2D6BBAA}"/>
          </ac:grpSpMkLst>
        </pc:grpChg>
      </pc:sldChg>
      <pc:sldChg chg="addSp delSp modSp add mod setBg">
        <pc:chgData name="Ravinder Kaur" userId="a075b337-7fca-40a1-8ca5-8d5869d60408" providerId="ADAL" clId="{CAA4A853-F7BA-48C0-8206-AAE61E9CC3F9}" dt="2023-03-20T09:26:55.700" v="5157"/>
        <pc:sldMkLst>
          <pc:docMk/>
          <pc:sldMk cId="905322453" sldId="283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905322453" sldId="283"/>
            <ac:spMk id="2" creationId="{EE9F67EE-302D-802C-F9F0-F4491CDF9191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905322453" sldId="283"/>
            <ac:spMk id="3" creationId="{90DDA3BF-F445-F6E5-C964-AA20958B09F2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905322453" sldId="283"/>
            <ac:spMk id="4" creationId="{6500FA3C-3DC3-4E29-8BC6-B9895366E3E9}"/>
          </ac:spMkLst>
        </pc:spChg>
        <pc:spChg chg="add del">
          <ac:chgData name="Ravinder Kaur" userId="a075b337-7fca-40a1-8ca5-8d5869d60408" providerId="ADAL" clId="{CAA4A853-F7BA-48C0-8206-AAE61E9CC3F9}" dt="2023-03-16T07:49:44.619" v="1680" actId="26606"/>
          <ac:spMkLst>
            <pc:docMk/>
            <pc:sldMk cId="905322453" sldId="283"/>
            <ac:spMk id="9" creationId="{1BB867FF-FC45-48F7-8104-F89BE54909F1}"/>
          </ac:spMkLst>
        </pc:spChg>
        <pc:spChg chg="add del">
          <ac:chgData name="Ravinder Kaur" userId="a075b337-7fca-40a1-8ca5-8d5869d60408" providerId="ADAL" clId="{CAA4A853-F7BA-48C0-8206-AAE61E9CC3F9}" dt="2023-03-16T07:49:44.619" v="1680" actId="26606"/>
          <ac:spMkLst>
            <pc:docMk/>
            <pc:sldMk cId="905322453" sldId="283"/>
            <ac:spMk id="11" creationId="{8BB56887-D0D5-4F0C-9E19-7247EB83C8B7}"/>
          </ac:spMkLst>
        </pc:spChg>
        <pc:spChg chg="add del">
          <ac:chgData name="Ravinder Kaur" userId="a075b337-7fca-40a1-8ca5-8d5869d60408" providerId="ADAL" clId="{CAA4A853-F7BA-48C0-8206-AAE61E9CC3F9}" dt="2023-03-16T07:49:44.619" v="1680" actId="26606"/>
          <ac:spMkLst>
            <pc:docMk/>
            <pc:sldMk cId="905322453" sldId="283"/>
            <ac:spMk id="13" creationId="{081E4A58-353D-44AE-B2FC-2A74E2E400F7}"/>
          </ac:spMkLst>
        </pc:spChg>
      </pc:sldChg>
      <pc:sldChg chg="modSp add mod ord">
        <pc:chgData name="Ravinder Kaur" userId="a075b337-7fca-40a1-8ca5-8d5869d60408" providerId="ADAL" clId="{CAA4A853-F7BA-48C0-8206-AAE61E9CC3F9}" dt="2023-03-20T09:26:55.700" v="5157"/>
        <pc:sldMkLst>
          <pc:docMk/>
          <pc:sldMk cId="3040167083" sldId="284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3040167083" sldId="284"/>
            <ac:spMk id="2" creationId="{0AE7764A-1B73-A5AD-0DC5-9443523A6ADF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3040167083" sldId="284"/>
            <ac:spMk id="3" creationId="{BFCCEED3-5316-FD03-603D-CDA0514E62B7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3040167083" sldId="284"/>
            <ac:spMk id="4" creationId="{EE7B72FF-ABEB-FFFC-2EAC-AD89E00C6125}"/>
          </ac:spMkLst>
        </pc:spChg>
      </pc:sldChg>
      <pc:sldChg chg="addSp delSp modSp new mod ord setBg">
        <pc:chgData name="Ravinder Kaur" userId="a075b337-7fca-40a1-8ca5-8d5869d60408" providerId="ADAL" clId="{CAA4A853-F7BA-48C0-8206-AAE61E9CC3F9}" dt="2023-03-20T09:26:55.700" v="5157"/>
        <pc:sldMkLst>
          <pc:docMk/>
          <pc:sldMk cId="761625230" sldId="285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761625230" sldId="285"/>
            <ac:spMk id="2" creationId="{EB5AE09C-F6B8-2E33-C1B8-B2BAA55AE7B4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761625230" sldId="285"/>
            <ac:spMk id="3" creationId="{063E39EB-C62E-426B-3B31-A67B5982D2AE}"/>
          </ac:spMkLst>
        </pc:spChg>
        <pc:spChg chg="add del">
          <ac:chgData name="Ravinder Kaur" userId="a075b337-7fca-40a1-8ca5-8d5869d60408" providerId="ADAL" clId="{CAA4A853-F7BA-48C0-8206-AAE61E9CC3F9}" dt="2023-03-16T03:54:41.705" v="757" actId="26606"/>
          <ac:spMkLst>
            <pc:docMk/>
            <pc:sldMk cId="761625230" sldId="285"/>
            <ac:spMk id="8" creationId="{F837543A-6020-4505-A233-C9DB4BF74011}"/>
          </ac:spMkLst>
        </pc:spChg>
        <pc:spChg chg="add del">
          <ac:chgData name="Ravinder Kaur" userId="a075b337-7fca-40a1-8ca5-8d5869d60408" providerId="ADAL" clId="{CAA4A853-F7BA-48C0-8206-AAE61E9CC3F9}" dt="2023-03-16T03:54:41.705" v="757" actId="26606"/>
          <ac:spMkLst>
            <pc:docMk/>
            <pc:sldMk cId="761625230" sldId="285"/>
            <ac:spMk id="10" creationId="{35B16301-FB18-48BA-A6DD-C37CAF6F9A18}"/>
          </ac:spMkLst>
        </pc:spChg>
        <pc:spChg chg="add del">
          <ac:chgData name="Ravinder Kaur" userId="a075b337-7fca-40a1-8ca5-8d5869d60408" providerId="ADAL" clId="{CAA4A853-F7BA-48C0-8206-AAE61E9CC3F9}" dt="2023-03-16T03:54:41.705" v="757" actId="26606"/>
          <ac:spMkLst>
            <pc:docMk/>
            <pc:sldMk cId="761625230" sldId="285"/>
            <ac:spMk id="12" creationId="{C3C0D90E-074A-4F52-9B11-B52BEF4BCBE5}"/>
          </ac:spMkLst>
        </pc:spChg>
        <pc:spChg chg="add del">
          <ac:chgData name="Ravinder Kaur" userId="a075b337-7fca-40a1-8ca5-8d5869d60408" providerId="ADAL" clId="{CAA4A853-F7BA-48C0-8206-AAE61E9CC3F9}" dt="2023-03-16T03:54:41.705" v="757" actId="26606"/>
          <ac:spMkLst>
            <pc:docMk/>
            <pc:sldMk cId="761625230" sldId="285"/>
            <ac:spMk id="14" creationId="{CABBD4C1-E6F8-46F6-8152-A8A97490BF4D}"/>
          </ac:spMkLst>
        </pc:spChg>
        <pc:spChg chg="add del">
          <ac:chgData name="Ravinder Kaur" userId="a075b337-7fca-40a1-8ca5-8d5869d60408" providerId="ADAL" clId="{CAA4A853-F7BA-48C0-8206-AAE61E9CC3F9}" dt="2023-03-16T03:54:41.705" v="757" actId="26606"/>
          <ac:spMkLst>
            <pc:docMk/>
            <pc:sldMk cId="761625230" sldId="285"/>
            <ac:spMk id="16" creationId="{83BA5EF5-1FE9-4BF9-83BB-269BCDDF6156}"/>
          </ac:spMkLst>
        </pc:spChg>
        <pc:spChg chg="add del">
          <ac:chgData name="Ravinder Kaur" userId="a075b337-7fca-40a1-8ca5-8d5869d60408" providerId="ADAL" clId="{CAA4A853-F7BA-48C0-8206-AAE61E9CC3F9}" dt="2023-03-16T03:54:41.705" v="757" actId="26606"/>
          <ac:spMkLst>
            <pc:docMk/>
            <pc:sldMk cId="761625230" sldId="285"/>
            <ac:spMk id="20" creationId="{88853921-7BC9-4BDE-ACAB-133C683C82D6}"/>
          </ac:spMkLst>
        </pc:spChg>
        <pc:spChg chg="add del">
          <ac:chgData name="Ravinder Kaur" userId="a075b337-7fca-40a1-8ca5-8d5869d60408" providerId="ADAL" clId="{CAA4A853-F7BA-48C0-8206-AAE61E9CC3F9}" dt="2023-03-16T03:54:41.705" v="757" actId="26606"/>
          <ac:spMkLst>
            <pc:docMk/>
            <pc:sldMk cId="761625230" sldId="285"/>
            <ac:spMk id="22" creationId="{09192968-3AE7-4470-A61C-97294BB92731}"/>
          </ac:spMkLst>
        </pc:spChg>
        <pc:spChg chg="add del">
          <ac:chgData name="Ravinder Kaur" userId="a075b337-7fca-40a1-8ca5-8d5869d60408" providerId="ADAL" clId="{CAA4A853-F7BA-48C0-8206-AAE61E9CC3F9}" dt="2023-03-16T03:54:41.705" v="757" actId="26606"/>
          <ac:spMkLst>
            <pc:docMk/>
            <pc:sldMk cId="761625230" sldId="285"/>
            <ac:spMk id="24" creationId="{3AB72E55-43E4-4356-BFE8-E2102CB0B505}"/>
          </ac:spMkLst>
        </pc:spChg>
        <pc:cxnChg chg="add del">
          <ac:chgData name="Ravinder Kaur" userId="a075b337-7fca-40a1-8ca5-8d5869d60408" providerId="ADAL" clId="{CAA4A853-F7BA-48C0-8206-AAE61E9CC3F9}" dt="2023-03-16T03:54:41.705" v="757" actId="26606"/>
          <ac:cxnSpMkLst>
            <pc:docMk/>
            <pc:sldMk cId="761625230" sldId="285"/>
            <ac:cxnSpMk id="18" creationId="{4B3BCACB-5880-460B-9606-8C433A9AF99D}"/>
          </ac:cxnSpMkLst>
        </pc:cxnChg>
      </pc:sldChg>
      <pc:sldChg chg="addSp delSp modSp new mod setBg delDesignElem">
        <pc:chgData name="Ravinder Kaur" userId="a075b337-7fca-40a1-8ca5-8d5869d60408" providerId="ADAL" clId="{CAA4A853-F7BA-48C0-8206-AAE61E9CC3F9}" dt="2023-03-20T09:26:55.700" v="5157"/>
        <pc:sldMkLst>
          <pc:docMk/>
          <pc:sldMk cId="2525160419" sldId="286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2525160419" sldId="286"/>
            <ac:spMk id="2" creationId="{36F01654-1DC4-07B3-33BD-14B8367AC368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2525160419" sldId="286"/>
            <ac:spMk id="3" creationId="{A5359AC2-79C9-F3BC-9786-BD4F028A2CB4}"/>
          </ac:spMkLst>
        </pc:spChg>
        <pc:spChg chg="add del">
          <ac:chgData name="Ravinder Kaur" userId="a075b337-7fca-40a1-8ca5-8d5869d60408" providerId="ADAL" clId="{CAA4A853-F7BA-48C0-8206-AAE61E9CC3F9}" dt="2023-03-16T03:42:27.962" v="233" actId="22"/>
          <ac:spMkLst>
            <pc:docMk/>
            <pc:sldMk cId="2525160419" sldId="286"/>
            <ac:spMk id="5" creationId="{7B04BE5A-4423-717E-4E8A-8947C81FBB6E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2525160419" sldId="286"/>
            <ac:spMk id="8" creationId="{1BB867FF-FC45-48F7-8104-F89BE54909F1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2525160419" sldId="286"/>
            <ac:spMk id="10" creationId="{8BB56887-D0D5-4F0C-9E19-7247EB83C8B7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2525160419" sldId="286"/>
            <ac:spMk id="12" creationId="{081E4A58-353D-44AE-B2FC-2A74E2E400F7}"/>
          </ac:spMkLst>
        </pc:spChg>
      </pc:sldChg>
      <pc:sldChg chg="modSp new mod ord">
        <pc:chgData name="Ravinder Kaur" userId="a075b337-7fca-40a1-8ca5-8d5869d60408" providerId="ADAL" clId="{CAA4A853-F7BA-48C0-8206-AAE61E9CC3F9}" dt="2023-03-20T09:26:55.700" v="5157"/>
        <pc:sldMkLst>
          <pc:docMk/>
          <pc:sldMk cId="322953962" sldId="287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322953962" sldId="287"/>
            <ac:spMk id="2" creationId="{B53B0E40-21EF-8538-53BF-508DA68C9A48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322953962" sldId="287"/>
            <ac:spMk id="3" creationId="{85A17E56-51F5-2F2F-63CE-DE18303712D5}"/>
          </ac:spMkLst>
        </pc:spChg>
      </pc:sldChg>
      <pc:sldChg chg="modSp new mod">
        <pc:chgData name="Ravinder Kaur" userId="a075b337-7fca-40a1-8ca5-8d5869d60408" providerId="ADAL" clId="{CAA4A853-F7BA-48C0-8206-AAE61E9CC3F9}" dt="2023-03-20T09:26:55.700" v="5157"/>
        <pc:sldMkLst>
          <pc:docMk/>
          <pc:sldMk cId="976294619" sldId="288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976294619" sldId="288"/>
            <ac:spMk id="2" creationId="{24DBB2DB-657F-D57B-1263-D17D00D06C2F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976294619" sldId="288"/>
            <ac:spMk id="3" creationId="{087122B3-926C-28BA-B45D-846B5EA24201}"/>
          </ac:spMkLst>
        </pc:spChg>
      </pc:sldChg>
      <pc:sldChg chg="modSp add mod">
        <pc:chgData name="Ravinder Kaur" userId="a075b337-7fca-40a1-8ca5-8d5869d60408" providerId="ADAL" clId="{CAA4A853-F7BA-48C0-8206-AAE61E9CC3F9}" dt="2023-03-20T09:26:55.700" v="5157"/>
        <pc:sldMkLst>
          <pc:docMk/>
          <pc:sldMk cId="1732543592" sldId="289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1732543592" sldId="289"/>
            <ac:spMk id="2" creationId="{EE9B8C96-DF8A-4AA3-9F24-BD58C33B74AB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1732543592" sldId="289"/>
            <ac:spMk id="3" creationId="{6A8F1C32-135D-3201-07D0-9AB355F2952F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1732543592" sldId="289"/>
            <ac:spMk id="4" creationId="{7E630E0D-3D72-3677-D5BC-1D8F08E0AE25}"/>
          </ac:spMkLst>
        </pc:spChg>
      </pc:sldChg>
      <pc:sldChg chg="addSp delSp modSp new mod ord setBg delDesignElem">
        <pc:chgData name="Ravinder Kaur" userId="a075b337-7fca-40a1-8ca5-8d5869d60408" providerId="ADAL" clId="{CAA4A853-F7BA-48C0-8206-AAE61E9CC3F9}" dt="2023-03-20T09:26:55.700" v="5157"/>
        <pc:sldMkLst>
          <pc:docMk/>
          <pc:sldMk cId="3098615254" sldId="290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3098615254" sldId="290"/>
            <ac:spMk id="2" creationId="{FB168BDB-39C0-EC8D-AEB3-39B5250D0966}"/>
          </ac:spMkLst>
        </pc:spChg>
        <pc:spChg chg="del">
          <ac:chgData name="Ravinder Kaur" userId="a075b337-7fca-40a1-8ca5-8d5869d60408" providerId="ADAL" clId="{CAA4A853-F7BA-48C0-8206-AAE61E9CC3F9}" dt="2023-03-16T06:24:22.872" v="838"/>
          <ac:spMkLst>
            <pc:docMk/>
            <pc:sldMk cId="3098615254" sldId="290"/>
            <ac:spMk id="3" creationId="{426C5345-54D8-2BA9-DAA9-16ECD8A30C22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3098615254" sldId="290"/>
            <ac:spMk id="10" creationId="{665DBBEF-238B-476B-96AB-8AAC3224ECEA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3098615254" sldId="290"/>
            <ac:spMk id="12" creationId="{3FCFB1DE-0B7E-48CC-BA90-B2AB0889F9D6}"/>
          </ac:spMkLst>
        </pc:spChg>
        <pc:picChg chg="add mod">
          <ac:chgData name="Ravinder Kaur" userId="a075b337-7fca-40a1-8ca5-8d5869d60408" providerId="ADAL" clId="{CAA4A853-F7BA-48C0-8206-AAE61E9CC3F9}" dt="2023-03-16T06:24:27.761" v="842" actId="26606"/>
          <ac:picMkLst>
            <pc:docMk/>
            <pc:sldMk cId="3098615254" sldId="290"/>
            <ac:picMk id="5" creationId="{E948A77C-F886-C23D-C0A6-272295DE1ED5}"/>
          </ac:picMkLst>
        </pc:picChg>
      </pc:sldChg>
      <pc:sldChg chg="addSp delSp modSp new mod ord setBg delDesignElem">
        <pc:chgData name="Ravinder Kaur" userId="a075b337-7fca-40a1-8ca5-8d5869d60408" providerId="ADAL" clId="{CAA4A853-F7BA-48C0-8206-AAE61E9CC3F9}" dt="2023-03-20T09:26:34.756" v="5139"/>
        <pc:sldMkLst>
          <pc:docMk/>
          <pc:sldMk cId="1689505642" sldId="291"/>
        </pc:sldMkLst>
        <pc:spChg chg="mod">
          <ac:chgData name="Ravinder Kaur" userId="a075b337-7fca-40a1-8ca5-8d5869d60408" providerId="ADAL" clId="{CAA4A853-F7BA-48C0-8206-AAE61E9CC3F9}" dt="2023-03-16T06:26:55.239" v="865" actId="26606"/>
          <ac:spMkLst>
            <pc:docMk/>
            <pc:sldMk cId="1689505642" sldId="291"/>
            <ac:spMk id="2" creationId="{27EE8E50-6210-D1FD-3B51-6C980FD41F48}"/>
          </ac:spMkLst>
        </pc:spChg>
        <pc:spChg chg="del">
          <ac:chgData name="Ravinder Kaur" userId="a075b337-7fca-40a1-8ca5-8d5869d60408" providerId="ADAL" clId="{CAA4A853-F7BA-48C0-8206-AAE61E9CC3F9}" dt="2023-03-16T06:26:51.194" v="862"/>
          <ac:spMkLst>
            <pc:docMk/>
            <pc:sldMk cId="1689505642" sldId="291"/>
            <ac:spMk id="3" creationId="{A5D3B392-22F1-8985-4381-D4171D98ED92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1689505642" sldId="291"/>
            <ac:spMk id="10" creationId="{16C5FA50-8D52-4617-AF91-5C7B1C8352F1}"/>
          </ac:spMkLst>
        </pc:spChg>
        <pc:spChg chg="add del">
          <ac:chgData name="Ravinder Kaur" userId="a075b337-7fca-40a1-8ca5-8d5869d60408" providerId="ADAL" clId="{CAA4A853-F7BA-48C0-8206-AAE61E9CC3F9}" dt="2023-03-20T09:26:34.756" v="5139"/>
          <ac:spMkLst>
            <pc:docMk/>
            <pc:sldMk cId="1689505642" sldId="291"/>
            <ac:spMk id="12" creationId="{E223798C-12AD-4B0C-A50C-D676347D67CF}"/>
          </ac:spMkLst>
        </pc:spChg>
        <pc:picChg chg="add mod">
          <ac:chgData name="Ravinder Kaur" userId="a075b337-7fca-40a1-8ca5-8d5869d60408" providerId="ADAL" clId="{CAA4A853-F7BA-48C0-8206-AAE61E9CC3F9}" dt="2023-03-16T06:26:55.239" v="865" actId="26606"/>
          <ac:picMkLst>
            <pc:docMk/>
            <pc:sldMk cId="1689505642" sldId="291"/>
            <ac:picMk id="5" creationId="{AB8EDA17-1A6A-D925-63C4-2E9691262339}"/>
          </ac:picMkLst>
        </pc:picChg>
      </pc:sldChg>
      <pc:sldChg chg="modSp new mod">
        <pc:chgData name="Ravinder Kaur" userId="a075b337-7fca-40a1-8ca5-8d5869d60408" providerId="ADAL" clId="{CAA4A853-F7BA-48C0-8206-AAE61E9CC3F9}" dt="2023-03-20T09:26:55.700" v="5157"/>
        <pc:sldMkLst>
          <pc:docMk/>
          <pc:sldMk cId="3190365405" sldId="292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3190365405" sldId="292"/>
            <ac:spMk id="2" creationId="{CAF58762-0320-C4AC-428F-2C58360665EC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3190365405" sldId="292"/>
            <ac:spMk id="3" creationId="{A2E88C65-210C-CCCE-67D7-496FF909F420}"/>
          </ac:spMkLst>
        </pc:spChg>
      </pc:sldChg>
      <pc:sldChg chg="addSp delSp modSp new mod ord">
        <pc:chgData name="Ravinder Kaur" userId="a075b337-7fca-40a1-8ca5-8d5869d60408" providerId="ADAL" clId="{CAA4A853-F7BA-48C0-8206-AAE61E9CC3F9}" dt="2023-03-20T09:26:55.700" v="5157"/>
        <pc:sldMkLst>
          <pc:docMk/>
          <pc:sldMk cId="1281937231" sldId="293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1281937231" sldId="293"/>
            <ac:spMk id="2" creationId="{3ADD14CF-2200-8531-2314-DC2FE57DED3B}"/>
          </ac:spMkLst>
        </pc:spChg>
        <pc:spChg chg="del mod">
          <ac:chgData name="Ravinder Kaur" userId="a075b337-7fca-40a1-8ca5-8d5869d60408" providerId="ADAL" clId="{CAA4A853-F7BA-48C0-8206-AAE61E9CC3F9}" dt="2023-03-16T06:40:06.195" v="954"/>
          <ac:spMkLst>
            <pc:docMk/>
            <pc:sldMk cId="1281937231" sldId="293"/>
            <ac:spMk id="3" creationId="{738B5119-2A78-0D5B-5757-1F6B4535344E}"/>
          </ac:spMkLst>
        </pc:spChg>
        <pc:picChg chg="add mod">
          <ac:chgData name="Ravinder Kaur" userId="a075b337-7fca-40a1-8ca5-8d5869d60408" providerId="ADAL" clId="{CAA4A853-F7BA-48C0-8206-AAE61E9CC3F9}" dt="2023-03-20T09:26:55.700" v="5157"/>
          <ac:picMkLst>
            <pc:docMk/>
            <pc:sldMk cId="1281937231" sldId="293"/>
            <ac:picMk id="1026" creationId="{A83B5017-CEFB-9894-6DAB-E3547AF86657}"/>
          </ac:picMkLst>
        </pc:picChg>
      </pc:sldChg>
      <pc:sldChg chg="modSp new mod chgLayout">
        <pc:chgData name="Ravinder Kaur" userId="a075b337-7fca-40a1-8ca5-8d5869d60408" providerId="ADAL" clId="{CAA4A853-F7BA-48C0-8206-AAE61E9CC3F9}" dt="2023-03-20T09:26:55.700" v="5157"/>
        <pc:sldMkLst>
          <pc:docMk/>
          <pc:sldMk cId="353274600" sldId="294"/>
        </pc:sldMkLst>
        <pc:spChg chg="mod ord">
          <ac:chgData name="Ravinder Kaur" userId="a075b337-7fca-40a1-8ca5-8d5869d60408" providerId="ADAL" clId="{CAA4A853-F7BA-48C0-8206-AAE61E9CC3F9}" dt="2023-03-20T09:26:55.700" v="5157"/>
          <ac:spMkLst>
            <pc:docMk/>
            <pc:sldMk cId="353274600" sldId="294"/>
            <ac:spMk id="2" creationId="{6E66CD13-5E6E-FB40-8823-629D3CCCA36D}"/>
          </ac:spMkLst>
        </pc:spChg>
        <pc:spChg chg="mod ord">
          <ac:chgData name="Ravinder Kaur" userId="a075b337-7fca-40a1-8ca5-8d5869d60408" providerId="ADAL" clId="{CAA4A853-F7BA-48C0-8206-AAE61E9CC3F9}" dt="2023-03-20T09:26:55.700" v="5157"/>
          <ac:spMkLst>
            <pc:docMk/>
            <pc:sldMk cId="353274600" sldId="294"/>
            <ac:spMk id="3" creationId="{28EDB030-6025-03B8-B576-A87B396CDC0C}"/>
          </ac:spMkLst>
        </pc:spChg>
      </pc:sldChg>
      <pc:sldChg chg="addSp delSp modSp new mod chgLayout">
        <pc:chgData name="Ravinder Kaur" userId="a075b337-7fca-40a1-8ca5-8d5869d60408" providerId="ADAL" clId="{CAA4A853-F7BA-48C0-8206-AAE61E9CC3F9}" dt="2023-03-20T09:26:55.700" v="5157"/>
        <pc:sldMkLst>
          <pc:docMk/>
          <pc:sldMk cId="204608899" sldId="295"/>
        </pc:sldMkLst>
        <pc:spChg chg="del">
          <ac:chgData name="Ravinder Kaur" userId="a075b337-7fca-40a1-8ca5-8d5869d60408" providerId="ADAL" clId="{CAA4A853-F7BA-48C0-8206-AAE61E9CC3F9}" dt="2023-03-19T08:06:28.902" v="1895" actId="700"/>
          <ac:spMkLst>
            <pc:docMk/>
            <pc:sldMk cId="204608899" sldId="295"/>
            <ac:spMk id="2" creationId="{6019EC25-24DA-6312-B725-C21736460CB3}"/>
          </ac:spMkLst>
        </pc:spChg>
        <pc:spChg chg="del">
          <ac:chgData name="Ravinder Kaur" userId="a075b337-7fca-40a1-8ca5-8d5869d60408" providerId="ADAL" clId="{CAA4A853-F7BA-48C0-8206-AAE61E9CC3F9}" dt="2023-03-19T08:06:28.902" v="1895" actId="700"/>
          <ac:spMkLst>
            <pc:docMk/>
            <pc:sldMk cId="204608899" sldId="295"/>
            <ac:spMk id="3" creationId="{F1ABAC36-AACE-2BB5-4761-F78054C1DE30}"/>
          </ac:spMkLst>
        </pc:spChg>
        <pc:spChg chg="add mod ord">
          <ac:chgData name="Ravinder Kaur" userId="a075b337-7fca-40a1-8ca5-8d5869d60408" providerId="ADAL" clId="{CAA4A853-F7BA-48C0-8206-AAE61E9CC3F9}" dt="2023-03-20T09:26:55.700" v="5157"/>
          <ac:spMkLst>
            <pc:docMk/>
            <pc:sldMk cId="204608899" sldId="295"/>
            <ac:spMk id="4" creationId="{ED8FA361-9105-3973-D848-BC3BCDE4D9DA}"/>
          </ac:spMkLst>
        </pc:spChg>
        <pc:spChg chg="add mod ord">
          <ac:chgData name="Ravinder Kaur" userId="a075b337-7fca-40a1-8ca5-8d5869d60408" providerId="ADAL" clId="{CAA4A853-F7BA-48C0-8206-AAE61E9CC3F9}" dt="2023-03-20T09:26:55.700" v="5157"/>
          <ac:spMkLst>
            <pc:docMk/>
            <pc:sldMk cId="204608899" sldId="295"/>
            <ac:spMk id="5" creationId="{AA989877-8B09-B4EC-C9D6-6CC6C4C86447}"/>
          </ac:spMkLst>
        </pc:spChg>
      </pc:sldChg>
      <pc:sldChg chg="modSp new mod ord">
        <pc:chgData name="Ravinder Kaur" userId="a075b337-7fca-40a1-8ca5-8d5869d60408" providerId="ADAL" clId="{CAA4A853-F7BA-48C0-8206-AAE61E9CC3F9}" dt="2023-03-20T09:26:55.700" v="5157"/>
        <pc:sldMkLst>
          <pc:docMk/>
          <pc:sldMk cId="1522248080" sldId="296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1522248080" sldId="296"/>
            <ac:spMk id="2" creationId="{767FD16F-18E3-6A96-92BD-F47253EE1D16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1522248080" sldId="296"/>
            <ac:spMk id="3" creationId="{B0EF450C-F5B8-20D7-7218-57D6F414B215}"/>
          </ac:spMkLst>
        </pc:spChg>
      </pc:sldChg>
      <pc:sldChg chg="modSp new mod">
        <pc:chgData name="Ravinder Kaur" userId="a075b337-7fca-40a1-8ca5-8d5869d60408" providerId="ADAL" clId="{CAA4A853-F7BA-48C0-8206-AAE61E9CC3F9}" dt="2023-03-20T09:26:55.700" v="5157"/>
        <pc:sldMkLst>
          <pc:docMk/>
          <pc:sldMk cId="3426656503" sldId="297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3426656503" sldId="297"/>
            <ac:spMk id="2" creationId="{FDDB71BC-ACDF-EACF-1118-ED1BDB26F6D6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3426656503" sldId="297"/>
            <ac:spMk id="3" creationId="{26BAA78F-4A4F-2DD1-7AF6-07D07BAF1519}"/>
          </ac:spMkLst>
        </pc:spChg>
      </pc:sldChg>
      <pc:sldChg chg="modSp new mod">
        <pc:chgData name="Ravinder Kaur" userId="a075b337-7fca-40a1-8ca5-8d5869d60408" providerId="ADAL" clId="{CAA4A853-F7BA-48C0-8206-AAE61E9CC3F9}" dt="2023-03-20T09:26:55.700" v="5157"/>
        <pc:sldMkLst>
          <pc:docMk/>
          <pc:sldMk cId="2108624083" sldId="298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2108624083" sldId="298"/>
            <ac:spMk id="2" creationId="{E409AACC-FB9C-DAF3-9116-B1B3F4CE4C8F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2108624083" sldId="298"/>
            <ac:spMk id="3" creationId="{301105DD-7270-0E48-30AD-EAD7D05AEAB0}"/>
          </ac:spMkLst>
        </pc:spChg>
      </pc:sldChg>
      <pc:sldChg chg="modSp new del mod">
        <pc:chgData name="Ravinder Kaur" userId="a075b337-7fca-40a1-8ca5-8d5869d60408" providerId="ADAL" clId="{CAA4A853-F7BA-48C0-8206-AAE61E9CC3F9}" dt="2023-03-20T08:08:20.815" v="4501" actId="2696"/>
        <pc:sldMkLst>
          <pc:docMk/>
          <pc:sldMk cId="3969958929" sldId="299"/>
        </pc:sldMkLst>
        <pc:spChg chg="mod">
          <ac:chgData name="Ravinder Kaur" userId="a075b337-7fca-40a1-8ca5-8d5869d60408" providerId="ADAL" clId="{CAA4A853-F7BA-48C0-8206-AAE61E9CC3F9}" dt="2023-03-19T12:41:21.966" v="3327" actId="5793"/>
          <ac:spMkLst>
            <pc:docMk/>
            <pc:sldMk cId="3969958929" sldId="299"/>
            <ac:spMk id="2" creationId="{C1CB056F-8D62-0D72-F7EA-DC5E3F86E03F}"/>
          </ac:spMkLst>
        </pc:spChg>
        <pc:spChg chg="mod">
          <ac:chgData name="Ravinder Kaur" userId="a075b337-7fca-40a1-8ca5-8d5869d60408" providerId="ADAL" clId="{CAA4A853-F7BA-48C0-8206-AAE61E9CC3F9}" dt="2023-03-20T08:07:22.056" v="4428" actId="20577"/>
          <ac:spMkLst>
            <pc:docMk/>
            <pc:sldMk cId="3969958929" sldId="299"/>
            <ac:spMk id="3" creationId="{CC8CA3C8-C71D-598A-34B7-5028C86A0808}"/>
          </ac:spMkLst>
        </pc:spChg>
      </pc:sldChg>
      <pc:sldChg chg="modSp new mod">
        <pc:chgData name="Ravinder Kaur" userId="a075b337-7fca-40a1-8ca5-8d5869d60408" providerId="ADAL" clId="{CAA4A853-F7BA-48C0-8206-AAE61E9CC3F9}" dt="2023-03-20T09:26:55.700" v="5157"/>
        <pc:sldMkLst>
          <pc:docMk/>
          <pc:sldMk cId="2429887231" sldId="300"/>
        </pc:sldMkLst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2429887231" sldId="300"/>
            <ac:spMk id="2" creationId="{DA221B89-21A5-E710-BEE4-167B9064130C}"/>
          </ac:spMkLst>
        </pc:spChg>
        <pc:spChg chg="mod">
          <ac:chgData name="Ravinder Kaur" userId="a075b337-7fca-40a1-8ca5-8d5869d60408" providerId="ADAL" clId="{CAA4A853-F7BA-48C0-8206-AAE61E9CC3F9}" dt="2023-03-20T09:26:55.700" v="5157"/>
          <ac:spMkLst>
            <pc:docMk/>
            <pc:sldMk cId="2429887231" sldId="300"/>
            <ac:spMk id="3" creationId="{3502677C-3950-B0C8-4E76-77127C2541C3}"/>
          </ac:spMkLst>
        </pc:spChg>
      </pc:sldChg>
    </pc:docChg>
  </pc:docChgLst>
  <pc:docChgLst>
    <pc:chgData name="Namrata Sinha" userId="S::me1210995@iitd.ac.in::916fade1-ac65-4569-98c3-a93d1e409960" providerId="AD" clId="Web-{806540B7-B2B8-4162-9556-B34EB5370317}"/>
    <pc:docChg chg="addSld">
      <pc:chgData name="Namrata Sinha" userId="S::me1210995@iitd.ac.in::916fade1-ac65-4569-98c3-a93d1e409960" providerId="AD" clId="Web-{806540B7-B2B8-4162-9556-B34EB5370317}" dt="2023-03-25T08:40:51.964" v="10"/>
      <pc:docMkLst>
        <pc:docMk/>
      </pc:docMkLst>
      <pc:sldChg chg="new">
        <pc:chgData name="Namrata Sinha" userId="S::me1210995@iitd.ac.in::916fade1-ac65-4569-98c3-a93d1e409960" providerId="AD" clId="Web-{806540B7-B2B8-4162-9556-B34EB5370317}" dt="2023-03-25T08:39:42.586" v="0"/>
        <pc:sldMkLst>
          <pc:docMk/>
          <pc:sldMk cId="2418262788" sldId="301"/>
        </pc:sldMkLst>
      </pc:sldChg>
      <pc:sldChg chg="new">
        <pc:chgData name="Namrata Sinha" userId="S::me1210995@iitd.ac.in::916fade1-ac65-4569-98c3-a93d1e409960" providerId="AD" clId="Web-{806540B7-B2B8-4162-9556-B34EB5370317}" dt="2023-03-25T08:39:43.227" v="1"/>
        <pc:sldMkLst>
          <pc:docMk/>
          <pc:sldMk cId="2442683528" sldId="302"/>
        </pc:sldMkLst>
      </pc:sldChg>
      <pc:sldChg chg="new">
        <pc:chgData name="Namrata Sinha" userId="S::me1210995@iitd.ac.in::916fade1-ac65-4569-98c3-a93d1e409960" providerId="AD" clId="Web-{806540B7-B2B8-4162-9556-B34EB5370317}" dt="2023-03-25T08:39:43.571" v="2"/>
        <pc:sldMkLst>
          <pc:docMk/>
          <pc:sldMk cId="2089000459" sldId="303"/>
        </pc:sldMkLst>
      </pc:sldChg>
      <pc:sldChg chg="new">
        <pc:chgData name="Namrata Sinha" userId="S::me1210995@iitd.ac.in::916fade1-ac65-4569-98c3-a93d1e409960" providerId="AD" clId="Web-{806540B7-B2B8-4162-9556-B34EB5370317}" dt="2023-03-25T08:39:43.774" v="3"/>
        <pc:sldMkLst>
          <pc:docMk/>
          <pc:sldMk cId="640964170" sldId="304"/>
        </pc:sldMkLst>
      </pc:sldChg>
      <pc:sldChg chg="new">
        <pc:chgData name="Namrata Sinha" userId="S::me1210995@iitd.ac.in::916fade1-ac65-4569-98c3-a93d1e409960" providerId="AD" clId="Web-{806540B7-B2B8-4162-9556-B34EB5370317}" dt="2023-03-25T08:39:44.071" v="4"/>
        <pc:sldMkLst>
          <pc:docMk/>
          <pc:sldMk cId="2523669264" sldId="305"/>
        </pc:sldMkLst>
      </pc:sldChg>
      <pc:sldChg chg="new">
        <pc:chgData name="Namrata Sinha" userId="S::me1210995@iitd.ac.in::916fade1-ac65-4569-98c3-a93d1e409960" providerId="AD" clId="Web-{806540B7-B2B8-4162-9556-B34EB5370317}" dt="2023-03-25T08:39:44.243" v="5"/>
        <pc:sldMkLst>
          <pc:docMk/>
          <pc:sldMk cId="1657898533" sldId="306"/>
        </pc:sldMkLst>
      </pc:sldChg>
      <pc:sldChg chg="new">
        <pc:chgData name="Namrata Sinha" userId="S::me1210995@iitd.ac.in::916fade1-ac65-4569-98c3-a93d1e409960" providerId="AD" clId="Web-{806540B7-B2B8-4162-9556-B34EB5370317}" dt="2023-03-25T08:39:44.524" v="6"/>
        <pc:sldMkLst>
          <pc:docMk/>
          <pc:sldMk cId="736899049" sldId="307"/>
        </pc:sldMkLst>
      </pc:sldChg>
      <pc:sldChg chg="new">
        <pc:chgData name="Namrata Sinha" userId="S::me1210995@iitd.ac.in::916fade1-ac65-4569-98c3-a93d1e409960" providerId="AD" clId="Web-{806540B7-B2B8-4162-9556-B34EB5370317}" dt="2023-03-25T08:39:44.821" v="7"/>
        <pc:sldMkLst>
          <pc:docMk/>
          <pc:sldMk cId="2328782365" sldId="308"/>
        </pc:sldMkLst>
      </pc:sldChg>
      <pc:sldChg chg="new">
        <pc:chgData name="Namrata Sinha" userId="S::me1210995@iitd.ac.in::916fade1-ac65-4569-98c3-a93d1e409960" providerId="AD" clId="Web-{806540B7-B2B8-4162-9556-B34EB5370317}" dt="2023-03-25T08:39:44.993" v="8"/>
        <pc:sldMkLst>
          <pc:docMk/>
          <pc:sldMk cId="3836994747" sldId="309"/>
        </pc:sldMkLst>
      </pc:sldChg>
      <pc:sldChg chg="new">
        <pc:chgData name="Namrata Sinha" userId="S::me1210995@iitd.ac.in::916fade1-ac65-4569-98c3-a93d1e409960" providerId="AD" clId="Web-{806540B7-B2B8-4162-9556-B34EB5370317}" dt="2023-03-25T08:39:45.196" v="9"/>
        <pc:sldMkLst>
          <pc:docMk/>
          <pc:sldMk cId="769335075" sldId="310"/>
        </pc:sldMkLst>
      </pc:sldChg>
      <pc:sldChg chg="new">
        <pc:chgData name="Namrata Sinha" userId="S::me1210995@iitd.ac.in::916fade1-ac65-4569-98c3-a93d1e409960" providerId="AD" clId="Web-{806540B7-B2B8-4162-9556-B34EB5370317}" dt="2023-03-25T08:40:51.964" v="10"/>
        <pc:sldMkLst>
          <pc:docMk/>
          <pc:sldMk cId="420706630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708C-15E8-4F0E-9FA8-E238050F49C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CCBE0-A53F-47FB-A80D-B3DCD8D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2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105-3A2A-4EBB-881D-D07409BB309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105-3A2A-4EBB-881D-D07409BB309E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2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2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6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8763-87DC-463B-9DDF-321500AB5A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7ED94-4E08-406B-8547-C8CD7C99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0C40-F81B-44DF-A835-5E1594BF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Conceptualizing and studying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710A9-8E2E-B49E-8E79-644ADA4EA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42D0-EDF1-5789-6559-D86D0DA9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8257-B5AC-32E8-E8F9-6539E6C6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2ED3-8CAB-EAA6-2D20-6E95674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64A7-CF11-6876-621A-1DC8710F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7189-ADFF-A7F6-7DCE-ACCAF81E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47C7-496B-5AAE-4AC7-00B7C0C3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6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C41B-9FCC-D65B-3BD4-06A51C5B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C9F5-F81A-6127-FFCA-7E138EB8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8507-A502-7C83-065F-CCA978D9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4C3A-0CCA-82BD-E116-E1DE384CA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9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E862-D868-D315-2646-DEC96BA2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08CA-FEA1-7495-1251-C665E94A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4078-C0E9-C19D-DB2E-4A106B60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44AD-147C-A2F3-C944-4ABAB2E2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6FDD-1964-47EF-79D4-2F327C8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4B59-CBE7-7B03-3701-29BEE558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9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34D0-28F2-09E6-42DB-2F084D4F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2573-471E-72FD-D962-911DA9C8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0E40-21EF-8538-53BF-508DA68C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7E56-51F5-2F2F-63CE-DE183037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 and female spaces: Public/Private; Outside/Inside; Work/Home; Production/Consumption; Independence/Dependence Power/Lack of power</a:t>
            </a:r>
          </a:p>
          <a:p>
            <a:endParaRPr lang="en-US" dirty="0"/>
          </a:p>
          <a:p>
            <a:r>
              <a:rPr lang="en-US" dirty="0"/>
              <a:t>So space can structure inequalities, create or curtail opportunities</a:t>
            </a:r>
          </a:p>
          <a:p>
            <a:endParaRPr lang="en-US" dirty="0"/>
          </a:p>
          <a:p>
            <a:r>
              <a:rPr lang="en-US" dirty="0"/>
              <a:t>Space-Time continuum – spatially mobile bodies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E778-A341-4425-3163-9E877369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Understanding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AECA-A07E-F76D-5E64-A2E57E0F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endParaRPr lang="en-US" sz="2200" dirty="0">
              <a:latin typeface="Code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of concept of space, 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Lefebvre's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definitions of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"spatial illusion”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illusions: 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is the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"illusion of transparency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where space is viewed as being innocent and completely transparent to human comprehension. 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more prevalent amongst the spatial technicians, is what Edward Soja terms the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"illusion of opaqueness“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in Lefebvre's words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"the realistic illusion"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wherein space is accorded a reality that is purely defined by its materiality - what is seen is what it is. (physical view of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D93FF-C5D7-19BA-E48B-98276072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8DDF20-D284-41EF-9287-3117AA3E81B9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6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14CF-2200-8531-2314-DC2FE57D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at Leisure</a:t>
            </a:r>
          </a:p>
        </p:txBody>
      </p:sp>
      <p:pic>
        <p:nvPicPr>
          <p:cNvPr id="1026" name="Picture 2" descr="Leisure is like an answer to oppression”: Interview with Surabhi Yadav —  Agents of Ishq">
            <a:extLst>
              <a:ext uri="{FF2B5EF4-FFF2-40B4-BE49-F238E27FC236}">
                <a16:creationId xmlns:a16="http://schemas.microsoft.com/office/drawing/2014/main" id="{A83B5017-CEFB-9894-6DAB-E3547AF866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738" y="1825625"/>
            <a:ext cx="56045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937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8BDB-39C0-EC8D-AEB3-39B5250D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Flaneur, Flaneuse?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948A77C-F886-C23D-C0A6-272295DE1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13285"/>
            <a:ext cx="7214616" cy="54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8762-0320-C4AC-428F-2C583606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Leisure as a feminist issue – Surabhi Yadav (IITD </a:t>
            </a:r>
            <a:r>
              <a:rPr lang="en-US" dirty="0" err="1"/>
              <a:t>B.Tech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8C65-210C-CCCE-67D7-496FF909F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merriweatherbold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merriweatherbold"/>
              </a:rPr>
              <a:t>What happens when women claim their time to do absolutely nothing</a:t>
            </a:r>
          </a:p>
          <a:p>
            <a:pPr algn="l"/>
            <a:endParaRPr lang="en-US" b="1" dirty="0">
              <a:solidFill>
                <a:srgbClr val="000000"/>
              </a:solidFill>
              <a:latin typeface="merriweatherbold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merriweatherbold"/>
              </a:rPr>
              <a:t>Basanti - website 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merriweatherbold"/>
            </a:endParaRPr>
          </a:p>
          <a:p>
            <a:pPr algn="l"/>
            <a:r>
              <a:rPr lang="en-US" dirty="0">
                <a:solidFill>
                  <a:srgbClr val="111111"/>
                </a:solidFill>
                <a:latin typeface="merriweatherregular"/>
              </a:rPr>
              <a:t>When can w</a:t>
            </a:r>
            <a:r>
              <a:rPr lang="en-US" b="0" i="0" dirty="0">
                <a:solidFill>
                  <a:srgbClr val="111111"/>
                </a:solidFill>
                <a:effectLst/>
                <a:latin typeface="merriweatherregular"/>
              </a:rPr>
              <a:t>omen be at leisure?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6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E50-6210-D1FD-3B51-6C980FD4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Why Loiter?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B8EDA17-1A6A-D925-63C4-2E9691262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7" r="1033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9505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B2DB-657F-D57B-1263-D17D00D0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Space understood through mapping in an area of Mumbai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22B3-926C-28BA-B45D-846B5EA2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by Shilpa Ranade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de"/>
              </a:rPr>
              <a:t>“The Way She Moves: Mapping the Everyday Production of Gender-Space”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94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764A-1B73-A5AD-0DC5-9443523A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to understand space and place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EED3-5316-FD03-603D-CDA0514E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Ways to map:</a:t>
            </a:r>
          </a:p>
          <a:p>
            <a:r>
              <a:rPr lang="en-US" sz="2200" dirty="0"/>
              <a:t>Stable features – built environment – land use, amenities – toilets, bus stops, telephone booths, police stations, trees, light posts, transportation hubs, taxis, rickshaw stands</a:t>
            </a:r>
          </a:p>
          <a:p>
            <a:endParaRPr lang="en-US" sz="2200" dirty="0"/>
          </a:p>
          <a:p>
            <a:r>
              <a:rPr lang="en-US" sz="2200" b="1" dirty="0"/>
              <a:t>Exercise 1 - Putting people in place  - </a:t>
            </a:r>
            <a:r>
              <a:rPr lang="en-US" sz="2200" dirty="0"/>
              <a:t>given a map on which participants place men and women of different ages in </a:t>
            </a:r>
            <a:r>
              <a:rPr lang="en-US" sz="2200" b="1" dirty="0"/>
              <a:t>places they are most likely to be found at that time</a:t>
            </a:r>
          </a:p>
          <a:p>
            <a:endParaRPr lang="en-US" sz="2200" dirty="0"/>
          </a:p>
          <a:p>
            <a:r>
              <a:rPr lang="en-US" sz="2200" b="1" dirty="0"/>
              <a:t>Exercise 2 -Tracing people’s paths –</a:t>
            </a:r>
            <a:r>
              <a:rPr lang="en-US" sz="2200" dirty="0"/>
              <a:t> negotiating a mixed-use space like a street with shops, restaurants, residences, park, industry </a:t>
            </a:r>
            <a:r>
              <a:rPr lang="en-US" sz="2200" b="1" dirty="0"/>
              <a:t>– asked to mark the path the individual would take.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72FF-ABEB-FFFC-2EAC-AD89E00C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DF20-D284-41EF-9287-3117AA3E81B9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167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8C96-DF8A-4AA3-9F24-BD58C33B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study in </a:t>
            </a:r>
            <a:r>
              <a:rPr lang="en-US" dirty="0" err="1"/>
              <a:t>Kalachowki</a:t>
            </a:r>
            <a:r>
              <a:rPr lang="en-US" dirty="0"/>
              <a:t> – a </a:t>
            </a:r>
            <a:r>
              <a:rPr lang="en-US" dirty="0" err="1"/>
              <a:t>neighbourhood</a:t>
            </a:r>
            <a:r>
              <a:rPr lang="en-US" dirty="0"/>
              <a:t> in Mumbai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1C32-135D-3201-07D0-9AB355F2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Exercise 1 - Counting gendered bodies  - tells us how many men and women out there</a:t>
            </a:r>
          </a:p>
          <a:p>
            <a:r>
              <a:rPr lang="en-US" dirty="0"/>
              <a:t>But doesn’t tell us much more about where the women are located in space</a:t>
            </a:r>
          </a:p>
          <a:p>
            <a:endParaRPr lang="en-US" dirty="0"/>
          </a:p>
          <a:p>
            <a:r>
              <a:rPr lang="en-US" dirty="0"/>
              <a:t>Near schools? Near </a:t>
            </a:r>
            <a:r>
              <a:rPr lang="en-US" dirty="0" err="1"/>
              <a:t>paan</a:t>
            </a:r>
            <a:r>
              <a:rPr lang="en-US" dirty="0"/>
              <a:t> shops? Near bus stops? </a:t>
            </a:r>
          </a:p>
          <a:p>
            <a:endParaRPr lang="en-US" dirty="0"/>
          </a:p>
          <a:p>
            <a:r>
              <a:rPr lang="en-US" dirty="0"/>
              <a:t>Spaces and places that women frequent and tend to avoid</a:t>
            </a:r>
          </a:p>
          <a:p>
            <a:endParaRPr lang="en-US" dirty="0"/>
          </a:p>
          <a:p>
            <a:r>
              <a:rPr lang="en-US" dirty="0"/>
              <a:t>Safe/unsafe; comfort/discomfort (for instance near lottery shops)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30E0D-3D72-3677-D5BC-1D8F08E0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DF20-D284-41EF-9287-3117AA3E81B9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43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CD13-5E6E-FB40-8823-629D3CCC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women’s presence and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B030-6025-03B8-B576-A87B396C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Mapping over a typical weekday and weekend</a:t>
            </a:r>
          </a:p>
          <a:p>
            <a:endParaRPr lang="en-US" sz="3600" dirty="0"/>
          </a:p>
          <a:p>
            <a:r>
              <a:rPr lang="en-US" sz="3600" i="1" dirty="0"/>
              <a:t>Time of the day </a:t>
            </a:r>
            <a:r>
              <a:rPr lang="en-US" sz="3600" dirty="0"/>
              <a:t>(school children pickup time)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In coding entities on the map – moving vs stationary persons – a marker of difference</a:t>
            </a:r>
          </a:p>
        </p:txBody>
      </p:sp>
    </p:spTree>
    <p:extLst>
      <p:ext uri="{BB962C8B-B14F-4D97-AF65-F5344CB8AC3E}">
        <p14:creationId xmlns:p14="http://schemas.microsoft.com/office/powerpoint/2010/main" val="353274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AACC-FB9C-DAF3-9116-B1B3F4CE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gender-space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05DD-7270-0E48-30AD-EAD7D05A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b="1" i="1" dirty="0"/>
              <a:t>Spaces get coded as male or female; </a:t>
            </a:r>
            <a:r>
              <a:rPr lang="en-US" sz="2600" i="1" dirty="0"/>
              <a:t>if women are found in those spaces they are seen as </a:t>
            </a:r>
            <a:r>
              <a:rPr lang="en-US" sz="2600" b="1" i="1" dirty="0"/>
              <a:t>“out of place” </a:t>
            </a:r>
          </a:p>
          <a:p>
            <a:endParaRPr lang="en-US" sz="2600" b="1" i="1" dirty="0"/>
          </a:p>
          <a:p>
            <a:r>
              <a:rPr lang="en-US" sz="2600" b="1" i="1" dirty="0"/>
              <a:t>Men at rest vs </a:t>
            </a:r>
            <a:r>
              <a:rPr lang="en-US" sz="2600" b="1" dirty="0"/>
              <a:t>Women moving purposefully</a:t>
            </a:r>
            <a:r>
              <a:rPr lang="en-US" sz="2600" dirty="0"/>
              <a:t>/ between one private space and another – </a:t>
            </a:r>
            <a:r>
              <a:rPr lang="en-US" sz="2600" b="1" i="1" dirty="0"/>
              <a:t>women constantly moving</a:t>
            </a:r>
          </a:p>
          <a:p>
            <a:endParaRPr lang="en-US" sz="2600" b="1" i="1" dirty="0"/>
          </a:p>
          <a:p>
            <a:r>
              <a:rPr lang="en-US" sz="2600" dirty="0"/>
              <a:t>Men hanging out; multiple uses of the same space;  men take the most interesting paths, where they are more visible</a:t>
            </a:r>
            <a:endParaRPr lang="en-US" sz="2600" b="1" i="1" dirty="0"/>
          </a:p>
          <a:p>
            <a:endParaRPr lang="en-US" sz="2600" b="1" i="1" dirty="0"/>
          </a:p>
          <a:p>
            <a:r>
              <a:rPr lang="en-US" sz="2600" b="1" i="1" dirty="0"/>
              <a:t>In tracing people paths, women cross the road several times to avoid situations in which they might find themselves uncomfortable/feel safe</a:t>
            </a:r>
          </a:p>
          <a:p>
            <a:r>
              <a:rPr lang="en-US" sz="2600" b="1" i="1" dirty="0"/>
              <a:t>Walk fast, makes themselves invisible</a:t>
            </a:r>
          </a:p>
          <a:p>
            <a:endParaRPr lang="en-US" sz="2600" b="1" i="1" dirty="0"/>
          </a:p>
          <a:p>
            <a:r>
              <a:rPr lang="en-US" sz="2600" dirty="0"/>
              <a:t>Men and Women at Nariman point lunch pickup time – differences</a:t>
            </a:r>
          </a:p>
          <a:p>
            <a:r>
              <a:rPr lang="en-US" sz="2600" dirty="0"/>
              <a:t>Differences by 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2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1B89-21A5-E710-BEE4-167B906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mapping yielded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677C-3950-B0C8-4E76-77127C25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ode"/>
            </a:endParaRPr>
          </a:p>
          <a:p>
            <a:r>
              <a:rPr lang="en-US" sz="2400" b="0" i="0" u="none" strike="noStrike" baseline="0" dirty="0">
                <a:latin typeface="Code"/>
              </a:rPr>
              <a:t>When moving through public space women</a:t>
            </a:r>
          </a:p>
          <a:p>
            <a:r>
              <a:rPr lang="en-US" sz="2400" b="0" i="0" u="none" strike="noStrike" baseline="0" dirty="0">
                <a:latin typeface="Code"/>
              </a:rPr>
              <a:t> (a) walk purposefully from one point to another and </a:t>
            </a:r>
          </a:p>
          <a:p>
            <a:r>
              <a:rPr lang="en-US" sz="2400" b="0" i="0" u="none" strike="noStrike" baseline="0" dirty="0">
                <a:latin typeface="Code"/>
              </a:rPr>
              <a:t>(b) when walking, avoid such places as may be considered non-respectable such as lottery shops, and bars; or unsafe such as isolated lanes, dark footpaths. </a:t>
            </a:r>
          </a:p>
          <a:p>
            <a:r>
              <a:rPr lang="en-US" sz="2400" b="0" i="0" u="none" strike="noStrike" baseline="0" dirty="0">
                <a:latin typeface="Code"/>
              </a:rPr>
              <a:t>(c)Women often choose the safest and most comfortable route even though it may be many times extended than the shortest route from one point to another. </a:t>
            </a:r>
          </a:p>
          <a:p>
            <a:r>
              <a:rPr lang="en-US" sz="2400" b="0" i="0" u="none" strike="noStrike" baseline="0" dirty="0">
                <a:latin typeface="Code"/>
              </a:rPr>
              <a:t>(d)The purpose-defined movement of women is deeply connected to notions of respectability which define what good women should/should not do in public. </a:t>
            </a:r>
          </a:p>
          <a:p>
            <a:r>
              <a:rPr lang="en-US" sz="2400" b="0" i="0" u="none" strike="noStrike" baseline="0" dirty="0">
                <a:latin typeface="Code"/>
              </a:rPr>
              <a:t>(e)In their movement through space women reproduce hegemonic discourses of femininity particularly that of respectable femininity.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88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67EE-302D-802C-F9F0-F4491CDF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A3BF-F445-F6E5-C964-AA20958B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de"/>
              </a:rPr>
              <a:t>Through the operation of these two "illusions" space is stripped of both its </a:t>
            </a:r>
            <a:r>
              <a:rPr lang="en-US" sz="2400" b="1" dirty="0">
                <a:latin typeface="Code"/>
              </a:rPr>
              <a:t>historicity and politics </a:t>
            </a:r>
            <a:r>
              <a:rPr lang="en-US" sz="2400" dirty="0">
                <a:latin typeface="Code"/>
              </a:rPr>
              <a:t>and the material environment is either seen as a neutral passive backdrop against which social life is played out </a:t>
            </a:r>
          </a:p>
          <a:p>
            <a:endParaRPr lang="en-US" sz="2400" dirty="0">
              <a:latin typeface="Code"/>
            </a:endParaRPr>
          </a:p>
          <a:p>
            <a:r>
              <a:rPr lang="en-US" sz="2400" dirty="0">
                <a:latin typeface="Code"/>
              </a:rPr>
              <a:t>or, in more socially oriented spatial practices, space is seen as a reflection of society - a product of a particular social order/organization.</a:t>
            </a:r>
          </a:p>
          <a:p>
            <a:endParaRPr lang="en-US" sz="2400" dirty="0">
              <a:latin typeface="Code"/>
            </a:endParaRPr>
          </a:p>
          <a:p>
            <a:r>
              <a:rPr lang="en-US" sz="2400" b="1" dirty="0">
                <a:latin typeface="Code"/>
              </a:rPr>
              <a:t>Dialectical relationship </a:t>
            </a:r>
            <a:r>
              <a:rPr lang="en-US" sz="2400" dirty="0">
                <a:latin typeface="Code"/>
              </a:rPr>
              <a:t>between material and social constructions of space</a:t>
            </a:r>
          </a:p>
          <a:p>
            <a:endParaRPr lang="en-US" sz="2400" dirty="0">
              <a:latin typeface="Code"/>
            </a:endParaRPr>
          </a:p>
          <a:p>
            <a:r>
              <a:rPr lang="en-US" sz="2400" dirty="0">
                <a:latin typeface="Code"/>
              </a:rPr>
              <a:t>Also, space itself is an inherently </a:t>
            </a:r>
            <a:r>
              <a:rPr lang="en-US" sz="2400" b="1" dirty="0">
                <a:latin typeface="Code"/>
              </a:rPr>
              <a:t>embodied</a:t>
            </a:r>
            <a:r>
              <a:rPr lang="en-US" sz="2400" dirty="0">
                <a:latin typeface="Code"/>
              </a:rPr>
              <a:t> experience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0FA3C-3DC3-4E29-8BC6-B9895366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DF20-D284-41EF-9287-3117AA3E81B9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22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8FA361-9105-3973-D848-BC3BCDE4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women create acceptability in public space for themselves?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89877-8B09-B4EC-C9D6-6CC6C4C8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dirty="0"/>
              <a:t>Findings fit into the larger </a:t>
            </a:r>
            <a:r>
              <a:rPr lang="en-US" sz="3100" b="1" i="1" dirty="0"/>
              <a:t>hegemonic gender regime – where men have more power than women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ode"/>
            </a:endParaRPr>
          </a:p>
          <a:p>
            <a:r>
              <a:rPr lang="en-US" sz="3000" dirty="0">
                <a:latin typeface="Code"/>
              </a:rPr>
              <a:t>C</a:t>
            </a:r>
            <a:r>
              <a:rPr lang="en-US" sz="3000" b="0" i="0" u="none" strike="noStrike" baseline="0" dirty="0">
                <a:latin typeface="Code"/>
              </a:rPr>
              <a:t>ontrol of women's movement has been central to the maintenance of a gender regime informed by patriarchy</a:t>
            </a:r>
          </a:p>
          <a:p>
            <a:endParaRPr lang="en-US" sz="3000" dirty="0"/>
          </a:p>
          <a:p>
            <a:r>
              <a:rPr lang="en-US" dirty="0"/>
              <a:t>Therefore, women require legitimacy to be in public space </a:t>
            </a:r>
          </a:p>
          <a:p>
            <a:endParaRPr lang="en-US" dirty="0"/>
          </a:p>
          <a:p>
            <a:r>
              <a:rPr lang="en-US" dirty="0"/>
              <a:t>They need to </a:t>
            </a:r>
            <a:r>
              <a:rPr lang="en-US" b="1" dirty="0"/>
              <a:t>“manufacture respectability”  </a:t>
            </a:r>
            <a:r>
              <a:rPr lang="en-US" dirty="0"/>
              <a:t>and </a:t>
            </a:r>
            <a:r>
              <a:rPr lang="en-US" b="1" dirty="0"/>
              <a:t>“perform their femininity</a:t>
            </a:r>
            <a:r>
              <a:rPr lang="en-US" dirty="0"/>
              <a:t>”- to generate safety for themselves</a:t>
            </a:r>
          </a:p>
          <a:p>
            <a:endParaRPr lang="en-US" b="1" i="1" dirty="0"/>
          </a:p>
          <a:p>
            <a:r>
              <a:rPr lang="en-US" dirty="0"/>
              <a:t>The idea of the “good woman”  (remember the Nirbhaya rape)</a:t>
            </a:r>
          </a:p>
          <a:p>
            <a:r>
              <a:rPr lang="en-US" dirty="0"/>
              <a:t>“Self-policing”</a:t>
            </a:r>
          </a:p>
          <a:p>
            <a:r>
              <a:rPr lang="en-US" dirty="0"/>
              <a:t>Power structures re-inscribed through space</a:t>
            </a:r>
          </a:p>
          <a:p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8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D16F-18E3-6A96-92BD-F47253EE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Legitimation and reproduction of the social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450C-F5B8-20D7-7218-57D6F414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becomes a legitimate pretext for women to access public space – whey they are young</a:t>
            </a:r>
          </a:p>
          <a:p>
            <a:r>
              <a:rPr lang="en-US" dirty="0"/>
              <a:t>Married women in their role as mothers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48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1BC-ACDF-EACF-1118-ED1BDB26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Women’s claim to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A78F-4A4F-2DD1-7AF6-07D07BAF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 present, women have a “conditional” claim to space</a:t>
            </a:r>
          </a:p>
          <a:p>
            <a:endParaRPr lang="en-US" dirty="0"/>
          </a:p>
          <a:p>
            <a:r>
              <a:rPr lang="en-US" dirty="0"/>
              <a:t>Instead of asking for safety, should women not instead claim their right to public space?</a:t>
            </a:r>
          </a:p>
          <a:p>
            <a:endParaRPr lang="en-US" dirty="0"/>
          </a:p>
          <a:p>
            <a:r>
              <a:rPr lang="en-US" dirty="0"/>
              <a:t>Some women do subvert the gender code – travelling alone at night, going out to night clubs, smoking in public, working in call </a:t>
            </a:r>
            <a:r>
              <a:rPr lang="en-US" dirty="0" err="1"/>
              <a:t>centres</a:t>
            </a:r>
            <a:r>
              <a:rPr lang="en-US" dirty="0"/>
              <a:t> at night etc. – ability to subvert varies by class</a:t>
            </a:r>
          </a:p>
          <a:p>
            <a:endParaRPr lang="en-US" dirty="0"/>
          </a:p>
          <a:p>
            <a:r>
              <a:rPr lang="en-US" dirty="0"/>
              <a:t>Would this threaten the social order?</a:t>
            </a:r>
          </a:p>
          <a:p>
            <a:endParaRPr lang="en-US" dirty="0"/>
          </a:p>
          <a:p>
            <a:r>
              <a:rPr lang="en-US" dirty="0"/>
              <a:t>Job of the state to ensure safety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5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Space; space and place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 as more abstract – something that is more ‘conceptual’ than ‘real’</a:t>
            </a:r>
          </a:p>
          <a:p>
            <a:endParaRPr lang="en-US" dirty="0"/>
          </a:p>
          <a:p>
            <a:r>
              <a:rPr lang="en-US" u="sng" dirty="0"/>
              <a:t>Space </a:t>
            </a:r>
            <a:r>
              <a:rPr lang="en-US" dirty="0"/>
              <a:t>is socially produced – it is not simply there – a neutral container waiting to be filled but a dynamic, humanly constructed means of control and </a:t>
            </a:r>
            <a:r>
              <a:rPr lang="en-US" b="1" dirty="0"/>
              <a:t>hence of domination, of power.</a:t>
            </a:r>
          </a:p>
          <a:p>
            <a:endParaRPr lang="en-US" b="1" dirty="0"/>
          </a:p>
          <a:p>
            <a:r>
              <a:rPr lang="en-US" dirty="0"/>
              <a:t>Space is a practiced </a:t>
            </a:r>
            <a:r>
              <a:rPr lang="en-US" b="1" dirty="0"/>
              <a:t>place</a:t>
            </a:r>
          </a:p>
          <a:p>
            <a:endParaRPr lang="en-US" b="1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DF20-D284-41EF-9287-3117AA3E81B9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1654-1DC4-07B3-33BD-14B8367A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Place – multiple senses of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9AC2-79C9-F3BC-9786-BD4F028A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idea is that Place = location + meaning. </a:t>
            </a:r>
          </a:p>
          <a:p>
            <a:r>
              <a:rPr lang="en-US" dirty="0"/>
              <a:t>Place as meaningful to people.</a:t>
            </a:r>
          </a:p>
          <a:p>
            <a:r>
              <a:rPr lang="en-US" dirty="0"/>
              <a:t>Place as dynamic and constantly changing. </a:t>
            </a:r>
          </a:p>
          <a:p>
            <a:r>
              <a:rPr lang="en-US" dirty="0"/>
              <a:t>Place as contested, transgressed and resisted by different groups i.e. people might challenge how a place is represented or perceived by the ‘majority’. </a:t>
            </a:r>
          </a:p>
          <a:p>
            <a:r>
              <a:rPr lang="en-US" dirty="0"/>
              <a:t>Place as creating people who are either insiders or outsiders. </a:t>
            </a:r>
          </a:p>
          <a:p>
            <a:r>
              <a:rPr lang="en-US" dirty="0"/>
              <a:t> People have the power to shape places around them – they create places by attaching meaning to them.</a:t>
            </a:r>
          </a:p>
        </p:txBody>
      </p:sp>
    </p:spTree>
    <p:extLst>
      <p:ext uri="{BB962C8B-B14F-4D97-AF65-F5344CB8AC3E}">
        <p14:creationId xmlns:p14="http://schemas.microsoft.com/office/powerpoint/2010/main" val="252516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E09C-F6B8-2E33-C1B8-B2BAA55A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Space, place and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39EB-C62E-426B-3B31-A67B5982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Place is relational  (Doreen Massey)</a:t>
            </a:r>
          </a:p>
          <a:p>
            <a:endParaRPr lang="en-US" sz="3200"/>
          </a:p>
          <a:p>
            <a:r>
              <a:rPr lang="en-US" sz="3200"/>
              <a:t>Made up of flows of people, ideas, technology and ideas</a:t>
            </a:r>
          </a:p>
          <a:p>
            <a:endParaRPr lang="en-US" sz="3200"/>
          </a:p>
          <a:p>
            <a:r>
              <a:rPr lang="en-US" sz="3200"/>
              <a:t>Space and place are infused with existing relations of power</a:t>
            </a:r>
          </a:p>
          <a:p>
            <a:endParaRPr lang="en-US" sz="3200"/>
          </a:p>
          <a:p>
            <a:r>
              <a:rPr lang="en-US" sz="3200"/>
              <a:t>Forces also act on a place, from global to local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162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and Gender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Space itself is an inherently gendered experience</a:t>
            </a:r>
          </a:p>
          <a:p>
            <a:endParaRPr lang="en-US" dirty="0"/>
          </a:p>
          <a:p>
            <a:r>
              <a:rPr lang="en-US" dirty="0"/>
              <a:t>Different bodies experience space differently depending on their gender, class, age, sexuality and physical ability</a:t>
            </a:r>
          </a:p>
          <a:p>
            <a:endParaRPr lang="en-US" dirty="0"/>
          </a:p>
          <a:p>
            <a:r>
              <a:rPr lang="en-US" dirty="0"/>
              <a:t>Access to space is socially and culturally determined by these differences</a:t>
            </a:r>
          </a:p>
          <a:p>
            <a:endParaRPr lang="en-US" dirty="0"/>
          </a:p>
          <a:p>
            <a:r>
              <a:rPr lang="en-US" dirty="0"/>
              <a:t>Yet architecture  and planning assume space to be neutral</a:t>
            </a:r>
          </a:p>
          <a:p>
            <a:endParaRPr lang="en-US" dirty="0"/>
          </a:p>
          <a:p>
            <a:r>
              <a:rPr lang="en-US" dirty="0"/>
              <a:t>User assumed to be an upper class, able-bodied, heterosexual space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DF20-D284-41EF-9287-3117AA3E81B9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0AF1-20BE-79CE-5FD0-BD36234F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01F5-4BB3-6251-3BC4-1B66A4EF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893E-0DE4-ADF0-A6FA-35F5FC47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7154-C6A5-3D18-6CF9-77DCF9D4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6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4" ma:contentTypeDescription="Create a new document." ma:contentTypeScope="" ma:versionID="9f9097f295c19f200d3d9371d5d4365d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21158037d150e7409d1a4f9feb255324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F49116-329F-45B3-8FEC-DD0E230219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7E0052-9FD3-408E-8679-C3C5159353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0608EB-E66D-4832-B681-258FBFA2C110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831</TotalTime>
  <Words>1255</Words>
  <Application>Microsoft Office PowerPoint</Application>
  <PresentationFormat>Widescreen</PresentationFormat>
  <Paragraphs>149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Conceptualizing and studying space</vt:lpstr>
      <vt:lpstr>Understanding space </vt:lpstr>
      <vt:lpstr>Contd.</vt:lpstr>
      <vt:lpstr>Space; space and place</vt:lpstr>
      <vt:lpstr> Place – multiple senses of Place</vt:lpstr>
      <vt:lpstr>Space, place and power</vt:lpstr>
      <vt:lpstr>Space and Gender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Gender and Space</vt:lpstr>
      <vt:lpstr>Women at Leisure</vt:lpstr>
      <vt:lpstr>Flaneur, Flaneuse?</vt:lpstr>
      <vt:lpstr>Leisure as a feminist issue – Surabhi Yadav (IITD B.Tech)</vt:lpstr>
      <vt:lpstr>Why Loiter?</vt:lpstr>
      <vt:lpstr>Gender and Space understood through mapping in an area of Mumbai</vt:lpstr>
      <vt:lpstr>Mapping to understand space and place </vt:lpstr>
      <vt:lpstr>The study in Kalachowki – a neighbourhood in Mumbai</vt:lpstr>
      <vt:lpstr>Mapping women’s presence and movement</vt:lpstr>
      <vt:lpstr>Mapping gender-space</vt:lpstr>
      <vt:lpstr>What the mapping yielded - summary</vt:lpstr>
      <vt:lpstr>How do women create acceptability in public space for themselves?</vt:lpstr>
      <vt:lpstr>Legitimation and reproduction of the social order</vt:lpstr>
      <vt:lpstr>Women’s claim to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Conceptualizing and studying space</dc:title>
  <dc:creator>Ravinder Kaur</dc:creator>
  <cp:lastModifiedBy>Ravinder Kaur</cp:lastModifiedBy>
  <cp:revision>4</cp:revision>
  <dcterms:created xsi:type="dcterms:W3CDTF">2023-03-16T03:27:28Z</dcterms:created>
  <dcterms:modified xsi:type="dcterms:W3CDTF">2023-03-25T08:40:52Z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