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278" r:id="rId6"/>
    <p:sldId id="259" r:id="rId7"/>
    <p:sldId id="260" r:id="rId8"/>
    <p:sldId id="271" r:id="rId9"/>
    <p:sldId id="257" r:id="rId10"/>
    <p:sldId id="285" r:id="rId11"/>
    <p:sldId id="292" r:id="rId12"/>
    <p:sldId id="273" r:id="rId13"/>
    <p:sldId id="275" r:id="rId14"/>
    <p:sldId id="265" r:id="rId15"/>
    <p:sldId id="266" r:id="rId16"/>
    <p:sldId id="267" r:id="rId17"/>
    <p:sldId id="286" r:id="rId18"/>
    <p:sldId id="258" r:id="rId19"/>
    <p:sldId id="274" r:id="rId20"/>
    <p:sldId id="276" r:id="rId21"/>
    <p:sldId id="290" r:id="rId22"/>
    <p:sldId id="291" r:id="rId23"/>
    <p:sldId id="294" r:id="rId24"/>
    <p:sldId id="289" r:id="rId25"/>
    <p:sldId id="295" r:id="rId26"/>
    <p:sldId id="262" r:id="rId27"/>
    <p:sldId id="281" r:id="rId28"/>
    <p:sldId id="287" r:id="rId29"/>
    <p:sldId id="279" r:id="rId30"/>
    <p:sldId id="280" r:id="rId31"/>
    <p:sldId id="288" r:id="rId32"/>
    <p:sldId id="293" r:id="rId33"/>
    <p:sldId id="277" r:id="rId34"/>
    <p:sldId id="282" r:id="rId35"/>
    <p:sldId id="283" r:id="rId36"/>
    <p:sldId id="264" r:id="rId37"/>
    <p:sldId id="270" r:id="rId38"/>
    <p:sldId id="272" r:id="rId39"/>
    <p:sldId id="268"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EAD03-81A0-46AE-8964-C7301EDAAF93}" v="2" dt="2023-02-02T03:30:21.761"/>
    <p1510:client id="{40E41BED-C522-41D0-B011-7FAF71FB8381}" v="5" dt="2023-02-02T05:35:38.376"/>
    <p1510:client id="{52459754-DC73-49B4-86F1-04E28F73CAAF}" v="11" dt="2023-01-31T20:00:15.105"/>
    <p1510:client id="{7DF40879-04D5-4F07-864D-42DFC49A2997}" v="9" dt="2023-01-29T11:19:30.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inal J Anand" userId="S::ce1210034@iitd.ac.in::bf9d0147-b078-4db9-ab37-ffc6d5b2904e" providerId="AD" clId="Web-{31CEAD03-81A0-46AE-8964-C7301EDAAF93}"/>
    <pc:docChg chg="modSld">
      <pc:chgData name="Mrinal J Anand" userId="S::ce1210034@iitd.ac.in::bf9d0147-b078-4db9-ab37-ffc6d5b2904e" providerId="AD" clId="Web-{31CEAD03-81A0-46AE-8964-C7301EDAAF93}" dt="2023-02-02T03:30:21.761" v="1" actId="20577"/>
      <pc:docMkLst>
        <pc:docMk/>
      </pc:docMkLst>
      <pc:sldChg chg="modSp">
        <pc:chgData name="Mrinal J Anand" userId="S::ce1210034@iitd.ac.in::bf9d0147-b078-4db9-ab37-ffc6d5b2904e" providerId="AD" clId="Web-{31CEAD03-81A0-46AE-8964-C7301EDAAF93}" dt="2023-02-02T03:30:21.761" v="1" actId="20577"/>
        <pc:sldMkLst>
          <pc:docMk/>
          <pc:sldMk cId="0" sldId="267"/>
        </pc:sldMkLst>
        <pc:spChg chg="mod">
          <ac:chgData name="Mrinal J Anand" userId="S::ce1210034@iitd.ac.in::bf9d0147-b078-4db9-ab37-ffc6d5b2904e" providerId="AD" clId="Web-{31CEAD03-81A0-46AE-8964-C7301EDAAF93}" dt="2023-02-02T03:30:21.761" v="1" actId="20577"/>
          <ac:spMkLst>
            <pc:docMk/>
            <pc:sldMk cId="0" sldId="267"/>
            <ac:spMk id="26627" creationId="{7A88313B-3263-B515-8B56-C92DC57A8124}"/>
          </ac:spMkLst>
        </pc:spChg>
      </pc:sldChg>
    </pc:docChg>
  </pc:docChgLst>
  <pc:docChgLst>
    <pc:chgData name="Tanvi" userId="S::me1210994@csciitd.onmicrosoft.com::c4eac747-abb2-4b53-9e58-e2f8eb344815" providerId="AD" clId="Web-{52459754-DC73-49B4-86F1-04E28F73CAAF}"/>
    <pc:docChg chg="modSld">
      <pc:chgData name="Tanvi" userId="S::me1210994@csciitd.onmicrosoft.com::c4eac747-abb2-4b53-9e58-e2f8eb344815" providerId="AD" clId="Web-{52459754-DC73-49B4-86F1-04E28F73CAAF}" dt="2023-01-31T20:00:14.839" v="9" actId="20577"/>
      <pc:docMkLst>
        <pc:docMk/>
      </pc:docMkLst>
      <pc:sldChg chg="modSp">
        <pc:chgData name="Tanvi" userId="S::me1210994@csciitd.onmicrosoft.com::c4eac747-abb2-4b53-9e58-e2f8eb344815" providerId="AD" clId="Web-{52459754-DC73-49B4-86F1-04E28F73CAAF}" dt="2023-01-31T20:00:14.839" v="9" actId="20577"/>
        <pc:sldMkLst>
          <pc:docMk/>
          <pc:sldMk cId="0" sldId="278"/>
        </pc:sldMkLst>
        <pc:spChg chg="mod">
          <ac:chgData name="Tanvi" userId="S::me1210994@csciitd.onmicrosoft.com::c4eac747-abb2-4b53-9e58-e2f8eb344815" providerId="AD" clId="Web-{52459754-DC73-49B4-86F1-04E28F73CAAF}" dt="2023-01-31T20:00:14.839" v="9" actId="20577"/>
          <ac:spMkLst>
            <pc:docMk/>
            <pc:sldMk cId="0" sldId="278"/>
            <ac:spMk id="5124" creationId="{EB82E1DA-2FFF-C2EB-EFF9-DB7D68EDF2EC}"/>
          </ac:spMkLst>
        </pc:spChg>
      </pc:sldChg>
    </pc:docChg>
  </pc:docChgLst>
  <pc:docChgLst>
    <pc:chgData name="Aniket Jurel" userId="S::me1210990@iitd.ac.in::b49485c1-1170-4ff9-b7e1-9c9fda7f51b0" providerId="AD" clId="Web-{7DF40879-04D5-4F07-864D-42DFC49A2997}"/>
    <pc:docChg chg="modSld">
      <pc:chgData name="Aniket Jurel" userId="S::me1210990@iitd.ac.in::b49485c1-1170-4ff9-b7e1-9c9fda7f51b0" providerId="AD" clId="Web-{7DF40879-04D5-4F07-864D-42DFC49A2997}" dt="2023-01-29T11:19:30.795" v="8" actId="1076"/>
      <pc:docMkLst>
        <pc:docMk/>
      </pc:docMkLst>
      <pc:sldChg chg="modSp">
        <pc:chgData name="Aniket Jurel" userId="S::me1210990@iitd.ac.in::b49485c1-1170-4ff9-b7e1-9c9fda7f51b0" providerId="AD" clId="Web-{7DF40879-04D5-4F07-864D-42DFC49A2997}" dt="2023-01-29T10:44:56.904" v="4" actId="20577"/>
        <pc:sldMkLst>
          <pc:docMk/>
          <pc:sldMk cId="0" sldId="265"/>
        </pc:sldMkLst>
        <pc:spChg chg="mod">
          <ac:chgData name="Aniket Jurel" userId="S::me1210990@iitd.ac.in::b49485c1-1170-4ff9-b7e1-9c9fda7f51b0" providerId="AD" clId="Web-{7DF40879-04D5-4F07-864D-42DFC49A2997}" dt="2023-01-29T10:44:56.904" v="4" actId="20577"/>
          <ac:spMkLst>
            <pc:docMk/>
            <pc:sldMk cId="0" sldId="265"/>
            <ac:spMk id="22532" creationId="{5F066247-C9C1-0ECD-A084-81873FD316D0}"/>
          </ac:spMkLst>
        </pc:spChg>
      </pc:sldChg>
      <pc:sldChg chg="modSp">
        <pc:chgData name="Aniket Jurel" userId="S::me1210990@iitd.ac.in::b49485c1-1170-4ff9-b7e1-9c9fda7f51b0" providerId="AD" clId="Web-{7DF40879-04D5-4F07-864D-42DFC49A2997}" dt="2023-01-29T11:19:30.795" v="8" actId="1076"/>
        <pc:sldMkLst>
          <pc:docMk/>
          <pc:sldMk cId="0" sldId="287"/>
        </pc:sldMkLst>
        <pc:spChg chg="mod">
          <ac:chgData name="Aniket Jurel" userId="S::me1210990@iitd.ac.in::b49485c1-1170-4ff9-b7e1-9c9fda7f51b0" providerId="AD" clId="Web-{7DF40879-04D5-4F07-864D-42DFC49A2997}" dt="2023-01-29T11:19:30.795" v="8" actId="1076"/>
          <ac:spMkLst>
            <pc:docMk/>
            <pc:sldMk cId="0" sldId="287"/>
            <ac:spMk id="43011" creationId="{DCC63362-9EE5-7CCF-50C4-F5835E4A5188}"/>
          </ac:spMkLst>
        </pc:spChg>
      </pc:sldChg>
      <pc:sldChg chg="modSp">
        <pc:chgData name="Aniket Jurel" userId="S::me1210990@iitd.ac.in::b49485c1-1170-4ff9-b7e1-9c9fda7f51b0" providerId="AD" clId="Web-{7DF40879-04D5-4F07-864D-42DFC49A2997}" dt="2023-01-29T11:15:40.053" v="7" actId="20577"/>
        <pc:sldMkLst>
          <pc:docMk/>
          <pc:sldMk cId="0" sldId="291"/>
        </pc:sldMkLst>
        <pc:spChg chg="mod">
          <ac:chgData name="Aniket Jurel" userId="S::me1210990@iitd.ac.in::b49485c1-1170-4ff9-b7e1-9c9fda7f51b0" providerId="AD" clId="Web-{7DF40879-04D5-4F07-864D-42DFC49A2997}" dt="2023-01-29T11:15:40.053" v="7" actId="20577"/>
          <ac:spMkLst>
            <pc:docMk/>
            <pc:sldMk cId="0" sldId="291"/>
            <ac:spMk id="37891" creationId="{246DF890-50DF-746E-FB48-6AB14FB68104}"/>
          </ac:spMkLst>
        </pc:spChg>
      </pc:sldChg>
    </pc:docChg>
  </pc:docChgLst>
  <pc:docChgLst>
    <pc:chgData name="Gunjan Modi" userId="S::tt1201115@iitd.ac.in::18bf8bf3-beed-4a0c-ade5-3b8d0b4d75e2" providerId="AD" clId="Web-{40E41BED-C522-41D0-B011-7FAF71FB8381}"/>
    <pc:docChg chg="modSld">
      <pc:chgData name="Gunjan Modi" userId="S::tt1201115@iitd.ac.in::18bf8bf3-beed-4a0c-ade5-3b8d0b4d75e2" providerId="AD" clId="Web-{40E41BED-C522-41D0-B011-7FAF71FB8381}" dt="2023-02-02T05:35:38.376" v="4" actId="20577"/>
      <pc:docMkLst>
        <pc:docMk/>
      </pc:docMkLst>
      <pc:sldChg chg="modSp">
        <pc:chgData name="Gunjan Modi" userId="S::tt1201115@iitd.ac.in::18bf8bf3-beed-4a0c-ade5-3b8d0b4d75e2" providerId="AD" clId="Web-{40E41BED-C522-41D0-B011-7FAF71FB8381}" dt="2023-02-02T04:42:25.366" v="1" actId="20577"/>
        <pc:sldMkLst>
          <pc:docMk/>
          <pc:sldMk cId="0" sldId="259"/>
        </pc:sldMkLst>
        <pc:spChg chg="mod">
          <ac:chgData name="Gunjan Modi" userId="S::tt1201115@iitd.ac.in::18bf8bf3-beed-4a0c-ade5-3b8d0b4d75e2" providerId="AD" clId="Web-{40E41BED-C522-41D0-B011-7FAF71FB8381}" dt="2023-02-02T04:42:25.366" v="1" actId="20577"/>
          <ac:spMkLst>
            <pc:docMk/>
            <pc:sldMk cId="0" sldId="259"/>
            <ac:spMk id="7172" creationId="{D0137913-E431-078F-96DC-56BAA76E56C5}"/>
          </ac:spMkLst>
        </pc:spChg>
      </pc:sldChg>
      <pc:sldChg chg="modSp">
        <pc:chgData name="Gunjan Modi" userId="S::tt1201115@iitd.ac.in::18bf8bf3-beed-4a0c-ade5-3b8d0b4d75e2" providerId="AD" clId="Web-{40E41BED-C522-41D0-B011-7FAF71FB8381}" dt="2023-02-02T05:35:38.376" v="4" actId="20577"/>
        <pc:sldMkLst>
          <pc:docMk/>
          <pc:sldMk cId="0" sldId="272"/>
        </pc:sldMkLst>
        <pc:spChg chg="mod">
          <ac:chgData name="Gunjan Modi" userId="S::tt1201115@iitd.ac.in::18bf8bf3-beed-4a0c-ade5-3b8d0b4d75e2" providerId="AD" clId="Web-{40E41BED-C522-41D0-B011-7FAF71FB8381}" dt="2023-02-02T05:35:38.376" v="4" actId="20577"/>
          <ac:spMkLst>
            <pc:docMk/>
            <pc:sldMk cId="0" sldId="272"/>
            <ac:spMk id="62468" creationId="{50C7279E-263D-9817-C1D1-F5ECB23CC17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CCDADEA-F5C8-9B50-D535-F2888195C20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a:extLst>
              <a:ext uri="{FF2B5EF4-FFF2-40B4-BE49-F238E27FC236}">
                <a16:creationId xmlns:a16="http://schemas.microsoft.com/office/drawing/2014/main" id="{A030AF8F-1F17-28F7-A4FE-266911EB62B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724F532E-D1D7-DB75-DC31-C1DE8057DF2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A02E2B3-22B4-FDF2-D324-66D49CC1BE7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61CC5BE-11FC-C265-6105-FD5EE9F0D62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a:extLst>
              <a:ext uri="{FF2B5EF4-FFF2-40B4-BE49-F238E27FC236}">
                <a16:creationId xmlns:a16="http://schemas.microsoft.com/office/drawing/2014/main" id="{E84508BF-1449-A120-F770-FE726508E9F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A2F42F8-7A5E-4B51-AD84-BEB22A3B5FF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7842898D-E8E4-A4B7-1212-BA1D516CA8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A7BDFB-916C-4752-8F86-F63A94F2C5C1}" type="slidenum">
              <a:rPr lang="en-US" altLang="en-US" smtClean="0"/>
              <a:pPr>
                <a:spcBef>
                  <a:spcPct val="0"/>
                </a:spcBef>
              </a:pPr>
              <a:t>1</a:t>
            </a:fld>
            <a:endParaRPr lang="en-US" altLang="en-US"/>
          </a:p>
        </p:txBody>
      </p:sp>
      <p:sp>
        <p:nvSpPr>
          <p:cNvPr id="4099" name="Rectangle 2">
            <a:extLst>
              <a:ext uri="{FF2B5EF4-FFF2-40B4-BE49-F238E27FC236}">
                <a16:creationId xmlns:a16="http://schemas.microsoft.com/office/drawing/2014/main" id="{DAA33A00-DC98-F0F6-A4BD-BCEE34E2B594}"/>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D09C2420-EA86-5221-6246-72181F1FF9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21E6AB5-BD36-DF08-35AA-A1EE084495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E7F97C-C653-463F-8796-2138D6965CE3}" type="slidenum">
              <a:rPr lang="en-US" altLang="en-US" smtClean="0"/>
              <a:pPr>
                <a:spcBef>
                  <a:spcPct val="0"/>
                </a:spcBef>
              </a:pPr>
              <a:t>11</a:t>
            </a:fld>
            <a:endParaRPr lang="en-US" altLang="en-US"/>
          </a:p>
        </p:txBody>
      </p:sp>
      <p:sp>
        <p:nvSpPr>
          <p:cNvPr id="23555" name="Rectangle 2">
            <a:extLst>
              <a:ext uri="{FF2B5EF4-FFF2-40B4-BE49-F238E27FC236}">
                <a16:creationId xmlns:a16="http://schemas.microsoft.com/office/drawing/2014/main" id="{6D0EAB2D-6AB6-9A79-B568-377E2581996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ED74BFAF-2A7F-CAEC-5E6A-569C5DD188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633A288-DA17-5C2E-3D1D-EB1A0A6468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E1F4D1-D4F8-457C-9C55-6F8FCBE0B07B}" type="slidenum">
              <a:rPr lang="en-US" altLang="en-US" smtClean="0"/>
              <a:pPr>
                <a:spcBef>
                  <a:spcPct val="0"/>
                </a:spcBef>
              </a:pPr>
              <a:t>12</a:t>
            </a:fld>
            <a:endParaRPr lang="en-US" altLang="en-US"/>
          </a:p>
        </p:txBody>
      </p:sp>
      <p:sp>
        <p:nvSpPr>
          <p:cNvPr id="25603" name="Rectangle 2">
            <a:extLst>
              <a:ext uri="{FF2B5EF4-FFF2-40B4-BE49-F238E27FC236}">
                <a16:creationId xmlns:a16="http://schemas.microsoft.com/office/drawing/2014/main" id="{88C95F3E-BF84-509A-6AA6-B578E66BC81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6563B02-4E24-4C70-C7D2-317EFF4B88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F272D583-4280-3847-C2B1-AD5F9B5196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678862-1C03-42CC-9EBF-E576D850C569}" type="slidenum">
              <a:rPr lang="en-US" altLang="en-US" smtClean="0"/>
              <a:pPr>
                <a:spcBef>
                  <a:spcPct val="0"/>
                </a:spcBef>
              </a:pPr>
              <a:t>13</a:t>
            </a:fld>
            <a:endParaRPr lang="en-US" altLang="en-US"/>
          </a:p>
        </p:txBody>
      </p:sp>
      <p:sp>
        <p:nvSpPr>
          <p:cNvPr id="27651" name="Rectangle 2">
            <a:extLst>
              <a:ext uri="{FF2B5EF4-FFF2-40B4-BE49-F238E27FC236}">
                <a16:creationId xmlns:a16="http://schemas.microsoft.com/office/drawing/2014/main" id="{76EE3623-8CFC-8330-890B-D7B991497F3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FDE005B1-E9E7-3A77-646D-0FB6416D5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89E3E920-6694-C9FD-9DEB-F8BA1CE61A7D}"/>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CA6A6B67-3F84-7DDF-4B35-DAAC0037AF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29700" name="Slide Number Placeholder 3">
            <a:extLst>
              <a:ext uri="{FF2B5EF4-FFF2-40B4-BE49-F238E27FC236}">
                <a16:creationId xmlns:a16="http://schemas.microsoft.com/office/drawing/2014/main" id="{894A315C-6C0A-3FBC-D505-4AA993A23F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954E6-A051-4549-9C1D-921F5225BE29}" type="slidenum">
              <a:rPr lang="en-US" altLang="en-US" smtClean="0"/>
              <a:pPr>
                <a:spcBef>
                  <a:spcPct val="0"/>
                </a:spcBef>
              </a:pPr>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AEE8736-49AC-739E-F609-12F44C3EDE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BF5240-425F-4984-9FFF-634FE5595F62}" type="slidenum">
              <a:rPr lang="en-US" altLang="en-US" smtClean="0"/>
              <a:pPr>
                <a:spcBef>
                  <a:spcPct val="0"/>
                </a:spcBef>
              </a:pPr>
              <a:t>15</a:t>
            </a:fld>
            <a:endParaRPr lang="en-US" altLang="en-US"/>
          </a:p>
        </p:txBody>
      </p:sp>
      <p:sp>
        <p:nvSpPr>
          <p:cNvPr id="31747" name="Rectangle 2">
            <a:extLst>
              <a:ext uri="{FF2B5EF4-FFF2-40B4-BE49-F238E27FC236}">
                <a16:creationId xmlns:a16="http://schemas.microsoft.com/office/drawing/2014/main" id="{0DB22D11-A525-8D61-C04C-C3C6E8E740B8}"/>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E10621BD-0583-E972-18DF-09721A0BED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0EC6D26-A223-E31A-D6D5-3827552A6C96}"/>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ED688FCC-46DA-7231-5C64-B5BD9066026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33796" name="Slide Number Placeholder 3">
            <a:extLst>
              <a:ext uri="{FF2B5EF4-FFF2-40B4-BE49-F238E27FC236}">
                <a16:creationId xmlns:a16="http://schemas.microsoft.com/office/drawing/2014/main" id="{3C7A735B-9960-C55C-F3D2-FABC5E0914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EC5D15-75A8-49C2-9057-CAB07E2F1E37}" type="slidenum">
              <a:rPr lang="en-US" altLang="en-US" smtClean="0"/>
              <a:pPr>
                <a:spcBef>
                  <a:spcPct val="0"/>
                </a:spcBef>
              </a:pPr>
              <a:t>16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236EED6E-9BD1-812F-5FC1-BC4C2F98FDC7}"/>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6DB437B7-E331-6701-94B3-0A3DC20F93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35844" name="Slide Number Placeholder 3">
            <a:extLst>
              <a:ext uri="{FF2B5EF4-FFF2-40B4-BE49-F238E27FC236}">
                <a16:creationId xmlns:a16="http://schemas.microsoft.com/office/drawing/2014/main" id="{DF02D162-DAA0-4606-86A7-51E52193F2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33A063-F766-4839-93FA-98CB4CD74CC7}" type="slidenum">
              <a:rPr lang="en-US" altLang="en-US" smtClean="0"/>
              <a:pPr>
                <a:spcBef>
                  <a:spcPct val="0"/>
                </a:spcBef>
              </a:pPr>
              <a:t>17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C2890179-F480-3FA7-354F-749E71E8D4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B432D5-0F5A-4631-A257-5443028519DC}" type="slidenum">
              <a:rPr lang="en-US" altLang="en-US" smtClean="0"/>
              <a:pPr>
                <a:spcBef>
                  <a:spcPct val="0"/>
                </a:spcBef>
              </a:pPr>
              <a:t>23</a:t>
            </a:fld>
            <a:endParaRPr lang="en-US" altLang="en-US"/>
          </a:p>
        </p:txBody>
      </p:sp>
      <p:sp>
        <p:nvSpPr>
          <p:cNvPr id="39939" name="Rectangle 2">
            <a:extLst>
              <a:ext uri="{FF2B5EF4-FFF2-40B4-BE49-F238E27FC236}">
                <a16:creationId xmlns:a16="http://schemas.microsoft.com/office/drawing/2014/main" id="{A58AD341-5CE0-267A-0794-A7184DAA32B6}"/>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5C1DE808-E945-F529-DDA8-A8024F6C6A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FB5BA1D2-400E-4A99-EDEB-14562E91A5B2}"/>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9DE26314-CEA5-EF84-D092-BC95CBF475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41988" name="Slide Number Placeholder 3">
            <a:extLst>
              <a:ext uri="{FF2B5EF4-FFF2-40B4-BE49-F238E27FC236}">
                <a16:creationId xmlns:a16="http://schemas.microsoft.com/office/drawing/2014/main" id="{F440B7A9-4F8A-0CF7-47A3-B5A41C6A92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F56D42-04FE-4A82-BDFC-141FBB9CDE8B}" type="slidenum">
              <a:rPr lang="en-US" altLang="en-US" smtClean="0"/>
              <a:pPr>
                <a:spcBef>
                  <a:spcPct val="0"/>
                </a:spcBef>
              </a:pPr>
              <a:t>24</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B527D6D7-B24E-1770-1A53-205CAFDEE3FF}"/>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C6CBB494-A14E-FB7E-37B4-2E9D96E11A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44036" name="Slide Number Placeholder 3">
            <a:extLst>
              <a:ext uri="{FF2B5EF4-FFF2-40B4-BE49-F238E27FC236}">
                <a16:creationId xmlns:a16="http://schemas.microsoft.com/office/drawing/2014/main" id="{4901C132-E33E-E4A4-B7C5-9BD6B02D35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C31B64-C882-40F0-9C3C-28F2512761AA}" type="slidenum">
              <a:rPr lang="en-US" altLang="en-US" smtClean="0"/>
              <a:pPr>
                <a:spcBef>
                  <a:spcPct val="0"/>
                </a:spcBef>
              </a:pPr>
              <a:t>25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61BF6AF5-9D12-E14F-E9C0-9FC855D93341}"/>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1085719F-9E98-393B-1AEE-19A6B72711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6148" name="Slide Number Placeholder 3">
            <a:extLst>
              <a:ext uri="{FF2B5EF4-FFF2-40B4-BE49-F238E27FC236}">
                <a16:creationId xmlns:a16="http://schemas.microsoft.com/office/drawing/2014/main" id="{5B944F1E-75AC-78AB-B7C7-5653B3EA43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AAAA18-4D36-48D1-9104-43CB4F39030C}" type="slidenum">
              <a:rPr lang="en-US" altLang="en-US" smtClean="0"/>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60CB5BCC-FC06-60D2-9C64-7E4B61A78B10}"/>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9756A38E-8136-7AFF-1458-1E44D93DCF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46084" name="Slide Number Placeholder 3">
            <a:extLst>
              <a:ext uri="{FF2B5EF4-FFF2-40B4-BE49-F238E27FC236}">
                <a16:creationId xmlns:a16="http://schemas.microsoft.com/office/drawing/2014/main" id="{CB15AF87-0C12-DCA2-A552-1986BC89A0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7A04A6-4E74-4BEB-8BC7-657695F23DDB}" type="slidenum">
              <a:rPr lang="en-US" altLang="en-US" smtClean="0"/>
              <a:pPr>
                <a:spcBef>
                  <a:spcPct val="0"/>
                </a:spcBef>
              </a:pPr>
              <a:t>26</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D647E8AA-1383-FE5D-CA8E-B9A5B839C6C0}"/>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0BC71056-0B7D-BAC2-78A6-BA21BC8278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48132" name="Slide Number Placeholder 3">
            <a:extLst>
              <a:ext uri="{FF2B5EF4-FFF2-40B4-BE49-F238E27FC236}">
                <a16:creationId xmlns:a16="http://schemas.microsoft.com/office/drawing/2014/main" id="{AB139442-5BE2-0234-6022-F4837B5522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2A7240-E59F-4BAA-B60F-61055A3DCD14}" type="slidenum">
              <a:rPr lang="en-US" altLang="en-US" smtClean="0"/>
              <a:pPr>
                <a:spcBef>
                  <a:spcPct val="0"/>
                </a:spcBef>
              </a:pPr>
              <a:t>27</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A0ED8339-2CE6-FD4F-7547-0E90338D1D89}"/>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E40C6543-2356-897B-5905-298A9C6209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53252" name="Slide Number Placeholder 3">
            <a:extLst>
              <a:ext uri="{FF2B5EF4-FFF2-40B4-BE49-F238E27FC236}">
                <a16:creationId xmlns:a16="http://schemas.microsoft.com/office/drawing/2014/main" id="{AA2C851A-1AE2-4EE8-29FD-0BD9BDEC5F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F1E894-ECF2-4C6D-B10B-1E2664621863}" type="slidenum">
              <a:rPr lang="en-US" altLang="en-US" smtClean="0"/>
              <a:pPr>
                <a:spcBef>
                  <a:spcPct val="0"/>
                </a:spcBef>
              </a:pPr>
              <a:t>30</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D240EA8B-6C4D-49F4-940C-3E3CB88C5C90}"/>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54C7CF39-1207-9EBC-EA19-EC11E51192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55300" name="Slide Number Placeholder 3">
            <a:extLst>
              <a:ext uri="{FF2B5EF4-FFF2-40B4-BE49-F238E27FC236}">
                <a16:creationId xmlns:a16="http://schemas.microsoft.com/office/drawing/2014/main" id="{DFA5EF1B-D06D-E778-28EA-8942AA168F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7BB25C-70E3-472A-9944-3CE8F692674B}" type="slidenum">
              <a:rPr lang="en-US" altLang="en-US" smtClean="0"/>
              <a:pPr>
                <a:spcBef>
                  <a:spcPct val="0"/>
                </a:spcBef>
              </a:pPr>
              <a:t>31</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1F59CE5-19FF-549D-5D23-14A5B1E553C6}"/>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95F6773C-CC09-4B1E-1865-65E60E90E8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57348" name="Slide Number Placeholder 3">
            <a:extLst>
              <a:ext uri="{FF2B5EF4-FFF2-40B4-BE49-F238E27FC236}">
                <a16:creationId xmlns:a16="http://schemas.microsoft.com/office/drawing/2014/main" id="{F5D257B3-B383-3032-16FA-64A4FCE531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43F849-6900-41ED-A4DB-7D8896A33CF4}" type="slidenum">
              <a:rPr lang="en-US" altLang="en-US" smtClean="0"/>
              <a:pPr>
                <a:spcBef>
                  <a:spcPct val="0"/>
                </a:spcBef>
              </a:pPr>
              <a:t>32</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9A5C68F-792A-B957-6602-80811D96DB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061B2D-E9AD-47DB-87BC-37DE4A030AAA}" type="slidenum">
              <a:rPr lang="en-US" altLang="en-US" smtClean="0"/>
              <a:pPr>
                <a:spcBef>
                  <a:spcPct val="0"/>
                </a:spcBef>
              </a:pPr>
              <a:t>33</a:t>
            </a:fld>
            <a:endParaRPr lang="en-US" altLang="en-US"/>
          </a:p>
        </p:txBody>
      </p:sp>
      <p:sp>
        <p:nvSpPr>
          <p:cNvPr id="59395" name="Rectangle 2">
            <a:extLst>
              <a:ext uri="{FF2B5EF4-FFF2-40B4-BE49-F238E27FC236}">
                <a16:creationId xmlns:a16="http://schemas.microsoft.com/office/drawing/2014/main" id="{A576CB8E-ECD4-1AE8-9E73-696367FA9F42}"/>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B974AC0B-B727-A2D5-88E0-A7D1A93891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4416FB08-7828-BDCE-0E83-EDBC3F7627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EAE77C-1F6E-4986-818D-704A12A681E8}" type="slidenum">
              <a:rPr lang="en-US" altLang="en-US" smtClean="0"/>
              <a:pPr>
                <a:spcBef>
                  <a:spcPct val="0"/>
                </a:spcBef>
              </a:pPr>
              <a:t>34</a:t>
            </a:fld>
            <a:endParaRPr lang="en-US" altLang="en-US"/>
          </a:p>
        </p:txBody>
      </p:sp>
      <p:sp>
        <p:nvSpPr>
          <p:cNvPr id="61443" name="Rectangle 2">
            <a:extLst>
              <a:ext uri="{FF2B5EF4-FFF2-40B4-BE49-F238E27FC236}">
                <a16:creationId xmlns:a16="http://schemas.microsoft.com/office/drawing/2014/main" id="{E1C8543E-E24E-22C5-A936-6584BA021DFD}"/>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0150FA8C-12E0-0C70-1AE1-A6A7287B8E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E6FC92A4-D494-9B9E-5AAA-FB3A899BD0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F5754A-2FEB-4DE8-A062-5E2523B7CDB9}" type="slidenum">
              <a:rPr lang="en-US" altLang="en-US" smtClean="0"/>
              <a:pPr>
                <a:spcBef>
                  <a:spcPct val="0"/>
                </a:spcBef>
              </a:pPr>
              <a:t>35</a:t>
            </a:fld>
            <a:endParaRPr lang="en-US" altLang="en-US"/>
          </a:p>
        </p:txBody>
      </p:sp>
      <p:sp>
        <p:nvSpPr>
          <p:cNvPr id="63491" name="Rectangle 2">
            <a:extLst>
              <a:ext uri="{FF2B5EF4-FFF2-40B4-BE49-F238E27FC236}">
                <a16:creationId xmlns:a16="http://schemas.microsoft.com/office/drawing/2014/main" id="{53297839-B79B-D9E3-D03F-81B8B55C558C}"/>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902708A1-BF5E-3DA3-F496-BFCACD479A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7932EB27-0B8F-6382-AC23-7BD72F4B0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E6F39A-92F2-463D-B251-CEB6403BA6E0}" type="slidenum">
              <a:rPr lang="en-US" altLang="en-US" smtClean="0"/>
              <a:pPr>
                <a:spcBef>
                  <a:spcPct val="0"/>
                </a:spcBef>
              </a:pPr>
              <a:t>36</a:t>
            </a:fld>
            <a:endParaRPr lang="en-US" altLang="en-US"/>
          </a:p>
        </p:txBody>
      </p:sp>
      <p:sp>
        <p:nvSpPr>
          <p:cNvPr id="65539" name="Rectangle 2">
            <a:extLst>
              <a:ext uri="{FF2B5EF4-FFF2-40B4-BE49-F238E27FC236}">
                <a16:creationId xmlns:a16="http://schemas.microsoft.com/office/drawing/2014/main" id="{70BA5617-C305-EE0C-3CA3-A5A42A7CEEF2}"/>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5BF46DBF-97B3-CC4B-C856-A56425D504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0D656B4-79E6-488D-4D92-B91822CB6A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D192D1-269B-43F1-BC39-1775D5138A9B}" type="slidenum">
              <a:rPr lang="en-US" altLang="en-US" smtClean="0"/>
              <a:pPr>
                <a:spcBef>
                  <a:spcPct val="0"/>
                </a:spcBef>
              </a:pPr>
              <a:t>3</a:t>
            </a:fld>
            <a:endParaRPr lang="en-US" altLang="en-US"/>
          </a:p>
        </p:txBody>
      </p:sp>
      <p:sp>
        <p:nvSpPr>
          <p:cNvPr id="8195" name="Rectangle 2">
            <a:extLst>
              <a:ext uri="{FF2B5EF4-FFF2-40B4-BE49-F238E27FC236}">
                <a16:creationId xmlns:a16="http://schemas.microsoft.com/office/drawing/2014/main" id="{B9C7DB2C-A033-E005-37B9-99220AE7C6DA}"/>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23A57317-5358-EB17-5A8B-647EDBD39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421093A-F221-CFBF-B2E0-D5B96463B8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D329C8-6397-4166-B122-52C8AC2FA74E}" type="slidenum">
              <a:rPr lang="en-US" altLang="en-US" smtClean="0"/>
              <a:pPr>
                <a:spcBef>
                  <a:spcPct val="0"/>
                </a:spcBef>
              </a:pPr>
              <a:t>4</a:t>
            </a:fld>
            <a:endParaRPr lang="en-US" altLang="en-US"/>
          </a:p>
        </p:txBody>
      </p:sp>
      <p:sp>
        <p:nvSpPr>
          <p:cNvPr id="10243" name="Rectangle 2">
            <a:extLst>
              <a:ext uri="{FF2B5EF4-FFF2-40B4-BE49-F238E27FC236}">
                <a16:creationId xmlns:a16="http://schemas.microsoft.com/office/drawing/2014/main" id="{6A3665B3-742C-37B5-97A1-505673FB111F}"/>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4F79E4DB-0A5E-5D41-DFA2-9B2135F705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F5A3CAB1-E75C-027F-4E62-2D26499ECE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3D622E-9442-4F37-B233-B7AF16AA09B7}" type="slidenum">
              <a:rPr lang="en-US" altLang="en-US" smtClean="0"/>
              <a:pPr>
                <a:spcBef>
                  <a:spcPct val="0"/>
                </a:spcBef>
              </a:pPr>
              <a:t>5</a:t>
            </a:fld>
            <a:endParaRPr lang="en-US" altLang="en-US"/>
          </a:p>
        </p:txBody>
      </p:sp>
      <p:sp>
        <p:nvSpPr>
          <p:cNvPr id="12291" name="Rectangle 2">
            <a:extLst>
              <a:ext uri="{FF2B5EF4-FFF2-40B4-BE49-F238E27FC236}">
                <a16:creationId xmlns:a16="http://schemas.microsoft.com/office/drawing/2014/main" id="{7E419D49-5292-51D0-D137-A21D7999C14B}"/>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D32A0D4F-A73D-7959-2232-E528CA71F1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7199D13B-3B23-2F08-2827-C49C49E545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EAC960-DAE8-44E9-9397-509666549C25}" type="slidenum">
              <a:rPr lang="en-US" altLang="en-US" smtClean="0"/>
              <a:pPr>
                <a:spcBef>
                  <a:spcPct val="0"/>
                </a:spcBef>
              </a:pPr>
              <a:t>6</a:t>
            </a:fld>
            <a:endParaRPr lang="en-US" altLang="en-US"/>
          </a:p>
        </p:txBody>
      </p:sp>
      <p:sp>
        <p:nvSpPr>
          <p:cNvPr id="14339" name="Rectangle 2">
            <a:extLst>
              <a:ext uri="{FF2B5EF4-FFF2-40B4-BE49-F238E27FC236}">
                <a16:creationId xmlns:a16="http://schemas.microsoft.com/office/drawing/2014/main" id="{325B1F8E-541A-BA86-4905-A676DFE85FD9}"/>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01C5B73-F9AE-6B1E-1D4F-DE0DABA9C8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AD0E1DB7-E009-717D-6105-3514552F1C16}"/>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A4B57DFF-1BBF-2889-1642-86174B17C6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16388" name="Slide Number Placeholder 3">
            <a:extLst>
              <a:ext uri="{FF2B5EF4-FFF2-40B4-BE49-F238E27FC236}">
                <a16:creationId xmlns:a16="http://schemas.microsoft.com/office/drawing/2014/main" id="{E9D65911-C719-A894-51EE-48FBCD011B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90C920-B924-4231-9F22-6E2B792EA7D8}" type="slidenum">
              <a:rPr lang="en-US" altLang="en-US" smtClean="0"/>
              <a:pPr>
                <a:spcBef>
                  <a:spcPct val="0"/>
                </a:spcBef>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916E7AAD-CDA7-0409-E0D2-340513EB6F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917725-9C41-48B2-A9C5-9BACCC4FA4F7}" type="slidenum">
              <a:rPr lang="en-US" altLang="en-US" smtClean="0"/>
              <a:pPr>
                <a:spcBef>
                  <a:spcPct val="0"/>
                </a:spcBef>
              </a:pPr>
              <a:t>9</a:t>
            </a:fld>
            <a:endParaRPr lang="en-US" altLang="en-US"/>
          </a:p>
        </p:txBody>
      </p:sp>
      <p:sp>
        <p:nvSpPr>
          <p:cNvPr id="19459" name="Rectangle 2">
            <a:extLst>
              <a:ext uri="{FF2B5EF4-FFF2-40B4-BE49-F238E27FC236}">
                <a16:creationId xmlns:a16="http://schemas.microsoft.com/office/drawing/2014/main" id="{77F787B7-0CE4-B8BB-5968-D1E0503823C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839005A-C0A2-F6F1-E6D2-09A4BE0100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C161C910-1D5A-EE2A-F6C9-45BFE3B468ED}"/>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2969E5B4-E899-D06F-0CFC-B43543EF8D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21508" name="Slide Number Placeholder 3">
            <a:extLst>
              <a:ext uri="{FF2B5EF4-FFF2-40B4-BE49-F238E27FC236}">
                <a16:creationId xmlns:a16="http://schemas.microsoft.com/office/drawing/2014/main" id="{4D0C4E21-9733-EF96-7047-E6CCAE2192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D46015-E703-428C-B2FB-80E447CA9E53}" type="slidenum">
              <a:rPr lang="en-US" altLang="en-US" smtClean="0"/>
              <a:pPr>
                <a:spcBef>
                  <a:spcPct val="0"/>
                </a:spcBef>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a:extLst>
              <a:ext uri="{FF2B5EF4-FFF2-40B4-BE49-F238E27FC236}">
                <a16:creationId xmlns:a16="http://schemas.microsoft.com/office/drawing/2014/main" id="{66CA051E-6B0F-BDA2-2F63-C6E5E4BD0BF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5C1F2BA-40EC-D449-74C4-652D7049CC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AB6BC4B-3FDD-7E56-33AD-805878A11388}"/>
              </a:ext>
            </a:extLst>
          </p:cNvPr>
          <p:cNvSpPr>
            <a:spLocks noGrp="1" noChangeArrowheads="1"/>
          </p:cNvSpPr>
          <p:nvPr>
            <p:ph type="sldNum" sz="quarter" idx="12"/>
          </p:nvPr>
        </p:nvSpPr>
        <p:spPr>
          <a:ln/>
        </p:spPr>
        <p:txBody>
          <a:bodyPr/>
          <a:lstStyle>
            <a:lvl1pPr>
              <a:defRPr/>
            </a:lvl1pPr>
          </a:lstStyle>
          <a:p>
            <a:pPr>
              <a:defRPr/>
            </a:pPr>
            <a:fld id="{C98755A2-2100-4470-AD9A-500059D4DEE3}" type="slidenum">
              <a:rPr lang="en-US" altLang="en-US"/>
              <a:pPr>
                <a:defRPr/>
              </a:pPr>
              <a:t>‹#›</a:t>
            </a:fld>
            <a:endParaRPr lang="en-US" altLang="en-US"/>
          </a:p>
        </p:txBody>
      </p:sp>
    </p:spTree>
    <p:extLst>
      <p:ext uri="{BB962C8B-B14F-4D97-AF65-F5344CB8AC3E}">
        <p14:creationId xmlns:p14="http://schemas.microsoft.com/office/powerpoint/2010/main" val="354031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4CA626BA-46DE-B010-4139-19AD72AF6A3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CF58A4-F048-6269-3B90-A36F77FA59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68A14DF-AC3F-A449-299C-642C20F58AC0}"/>
              </a:ext>
            </a:extLst>
          </p:cNvPr>
          <p:cNvSpPr>
            <a:spLocks noGrp="1" noChangeArrowheads="1"/>
          </p:cNvSpPr>
          <p:nvPr>
            <p:ph type="sldNum" sz="quarter" idx="12"/>
          </p:nvPr>
        </p:nvSpPr>
        <p:spPr>
          <a:ln/>
        </p:spPr>
        <p:txBody>
          <a:bodyPr/>
          <a:lstStyle>
            <a:lvl1pPr>
              <a:defRPr/>
            </a:lvl1pPr>
          </a:lstStyle>
          <a:p>
            <a:pPr>
              <a:defRPr/>
            </a:pPr>
            <a:fld id="{3179333C-C22A-4E44-AF5D-BD681D545DC2}" type="slidenum">
              <a:rPr lang="en-US" altLang="en-US"/>
              <a:pPr>
                <a:defRPr/>
              </a:pPr>
              <a:t>‹#›</a:t>
            </a:fld>
            <a:endParaRPr lang="en-US" altLang="en-US"/>
          </a:p>
        </p:txBody>
      </p:sp>
    </p:spTree>
    <p:extLst>
      <p:ext uri="{BB962C8B-B14F-4D97-AF65-F5344CB8AC3E}">
        <p14:creationId xmlns:p14="http://schemas.microsoft.com/office/powerpoint/2010/main" val="300772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DD873797-AA30-476F-2F34-DF05AB6297E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A4CEB9B-8AA3-0EE1-7659-351A06F175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D91467C-AEC4-1AE7-1064-14F7A3BD2D41}"/>
              </a:ext>
            </a:extLst>
          </p:cNvPr>
          <p:cNvSpPr>
            <a:spLocks noGrp="1" noChangeArrowheads="1"/>
          </p:cNvSpPr>
          <p:nvPr>
            <p:ph type="sldNum" sz="quarter" idx="12"/>
          </p:nvPr>
        </p:nvSpPr>
        <p:spPr>
          <a:ln/>
        </p:spPr>
        <p:txBody>
          <a:bodyPr/>
          <a:lstStyle>
            <a:lvl1pPr>
              <a:defRPr/>
            </a:lvl1pPr>
          </a:lstStyle>
          <a:p>
            <a:pPr>
              <a:defRPr/>
            </a:pPr>
            <a:fld id="{4ED368D5-AB80-4967-BA67-93492583B59C}" type="slidenum">
              <a:rPr lang="en-US" altLang="en-US"/>
              <a:pPr>
                <a:defRPr/>
              </a:pPr>
              <a:t>‹#›</a:t>
            </a:fld>
            <a:endParaRPr lang="en-US" altLang="en-US"/>
          </a:p>
        </p:txBody>
      </p:sp>
    </p:spTree>
    <p:extLst>
      <p:ext uri="{BB962C8B-B14F-4D97-AF65-F5344CB8AC3E}">
        <p14:creationId xmlns:p14="http://schemas.microsoft.com/office/powerpoint/2010/main" val="421625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F12FD5F4-858A-7244-5B94-5932063F6D4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99F9A6D-EE7B-C1E5-7449-C367346FBC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1A7C32D-8CBE-6FA3-060B-EEC5E2566DEF}"/>
              </a:ext>
            </a:extLst>
          </p:cNvPr>
          <p:cNvSpPr>
            <a:spLocks noGrp="1" noChangeArrowheads="1"/>
          </p:cNvSpPr>
          <p:nvPr>
            <p:ph type="sldNum" sz="quarter" idx="12"/>
          </p:nvPr>
        </p:nvSpPr>
        <p:spPr>
          <a:ln/>
        </p:spPr>
        <p:txBody>
          <a:bodyPr/>
          <a:lstStyle>
            <a:lvl1pPr>
              <a:defRPr/>
            </a:lvl1pPr>
          </a:lstStyle>
          <a:p>
            <a:pPr>
              <a:defRPr/>
            </a:pPr>
            <a:fld id="{CC53362F-A5CE-4850-9246-280C6F9F9933}" type="slidenum">
              <a:rPr lang="en-US" altLang="en-US"/>
              <a:pPr>
                <a:defRPr/>
              </a:pPr>
              <a:t>‹#›</a:t>
            </a:fld>
            <a:endParaRPr lang="en-US" altLang="en-US"/>
          </a:p>
        </p:txBody>
      </p:sp>
    </p:spTree>
    <p:extLst>
      <p:ext uri="{BB962C8B-B14F-4D97-AF65-F5344CB8AC3E}">
        <p14:creationId xmlns:p14="http://schemas.microsoft.com/office/powerpoint/2010/main" val="134653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16778A7-29A1-28EC-6B9A-C34B0DA7C7B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1B934D3-44E4-6DA5-137F-CB592603BA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AFD7BF4-FBB3-AE5E-077E-0E455713D2C3}"/>
              </a:ext>
            </a:extLst>
          </p:cNvPr>
          <p:cNvSpPr>
            <a:spLocks noGrp="1" noChangeArrowheads="1"/>
          </p:cNvSpPr>
          <p:nvPr>
            <p:ph type="sldNum" sz="quarter" idx="12"/>
          </p:nvPr>
        </p:nvSpPr>
        <p:spPr>
          <a:ln/>
        </p:spPr>
        <p:txBody>
          <a:bodyPr/>
          <a:lstStyle>
            <a:lvl1pPr>
              <a:defRPr/>
            </a:lvl1pPr>
          </a:lstStyle>
          <a:p>
            <a:pPr>
              <a:defRPr/>
            </a:pPr>
            <a:fld id="{B01A5066-6DB2-4D12-92FC-56DB2AB72EC8}" type="slidenum">
              <a:rPr lang="en-US" altLang="en-US"/>
              <a:pPr>
                <a:defRPr/>
              </a:pPr>
              <a:t>‹#›</a:t>
            </a:fld>
            <a:endParaRPr lang="en-US" altLang="en-US"/>
          </a:p>
        </p:txBody>
      </p:sp>
    </p:spTree>
    <p:extLst>
      <p:ext uri="{BB962C8B-B14F-4D97-AF65-F5344CB8AC3E}">
        <p14:creationId xmlns:p14="http://schemas.microsoft.com/office/powerpoint/2010/main" val="206127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97F0C636-98F5-B253-74E9-A85F07432DC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34C8B09-07F6-7E1C-9CCF-27D60B5133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0B2F8AE-501F-CFFF-4FBC-C7560F02B0C7}"/>
              </a:ext>
            </a:extLst>
          </p:cNvPr>
          <p:cNvSpPr>
            <a:spLocks noGrp="1" noChangeArrowheads="1"/>
          </p:cNvSpPr>
          <p:nvPr>
            <p:ph type="sldNum" sz="quarter" idx="12"/>
          </p:nvPr>
        </p:nvSpPr>
        <p:spPr>
          <a:ln/>
        </p:spPr>
        <p:txBody>
          <a:bodyPr/>
          <a:lstStyle>
            <a:lvl1pPr>
              <a:defRPr/>
            </a:lvl1pPr>
          </a:lstStyle>
          <a:p>
            <a:pPr>
              <a:defRPr/>
            </a:pPr>
            <a:fld id="{D9203926-01CE-4E2D-B3FC-DCBC1A99DFEE}" type="slidenum">
              <a:rPr lang="en-US" altLang="en-US"/>
              <a:pPr>
                <a:defRPr/>
              </a:pPr>
              <a:t>‹#›</a:t>
            </a:fld>
            <a:endParaRPr lang="en-US" altLang="en-US"/>
          </a:p>
        </p:txBody>
      </p:sp>
    </p:spTree>
    <p:extLst>
      <p:ext uri="{BB962C8B-B14F-4D97-AF65-F5344CB8AC3E}">
        <p14:creationId xmlns:p14="http://schemas.microsoft.com/office/powerpoint/2010/main" val="4198206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777EC0AC-4168-A5C6-630D-538DAE4F9FD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063C64EC-028E-C450-9CF7-F5DA4E15D2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3B4E0542-0DC9-1725-F2A6-90DDB06327FD}"/>
              </a:ext>
            </a:extLst>
          </p:cNvPr>
          <p:cNvSpPr>
            <a:spLocks noGrp="1" noChangeArrowheads="1"/>
          </p:cNvSpPr>
          <p:nvPr>
            <p:ph type="sldNum" sz="quarter" idx="12"/>
          </p:nvPr>
        </p:nvSpPr>
        <p:spPr>
          <a:ln/>
        </p:spPr>
        <p:txBody>
          <a:bodyPr/>
          <a:lstStyle>
            <a:lvl1pPr>
              <a:defRPr/>
            </a:lvl1pPr>
          </a:lstStyle>
          <a:p>
            <a:pPr>
              <a:defRPr/>
            </a:pPr>
            <a:fld id="{7071E306-C7E6-48E5-83FF-2C33EFD3700D}" type="slidenum">
              <a:rPr lang="en-US" altLang="en-US"/>
              <a:pPr>
                <a:defRPr/>
              </a:pPr>
              <a:t>‹#›</a:t>
            </a:fld>
            <a:endParaRPr lang="en-US" altLang="en-US"/>
          </a:p>
        </p:txBody>
      </p:sp>
    </p:spTree>
    <p:extLst>
      <p:ext uri="{BB962C8B-B14F-4D97-AF65-F5344CB8AC3E}">
        <p14:creationId xmlns:p14="http://schemas.microsoft.com/office/powerpoint/2010/main" val="283036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EA16F191-E817-F16E-3E20-BF778681A5C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0484D47-5C4A-8485-3FEA-9A159076E0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9A52DA2-C26A-44B1-3F36-A343E917CB44}"/>
              </a:ext>
            </a:extLst>
          </p:cNvPr>
          <p:cNvSpPr>
            <a:spLocks noGrp="1" noChangeArrowheads="1"/>
          </p:cNvSpPr>
          <p:nvPr>
            <p:ph type="sldNum" sz="quarter" idx="12"/>
          </p:nvPr>
        </p:nvSpPr>
        <p:spPr>
          <a:ln/>
        </p:spPr>
        <p:txBody>
          <a:bodyPr/>
          <a:lstStyle>
            <a:lvl1pPr>
              <a:defRPr/>
            </a:lvl1pPr>
          </a:lstStyle>
          <a:p>
            <a:pPr>
              <a:defRPr/>
            </a:pPr>
            <a:fld id="{187D7EEC-0BF8-4762-809D-11630F434D6F}" type="slidenum">
              <a:rPr lang="en-US" altLang="en-US"/>
              <a:pPr>
                <a:defRPr/>
              </a:pPr>
              <a:t>‹#›</a:t>
            </a:fld>
            <a:endParaRPr lang="en-US" altLang="en-US"/>
          </a:p>
        </p:txBody>
      </p:sp>
    </p:spTree>
    <p:extLst>
      <p:ext uri="{BB962C8B-B14F-4D97-AF65-F5344CB8AC3E}">
        <p14:creationId xmlns:p14="http://schemas.microsoft.com/office/powerpoint/2010/main" val="1405656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DE402FD-3743-32D8-AA9A-6C21F33F5EE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EF93774-EE7B-BD68-3FF4-9725BBF14C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84CFF1E-A71C-971D-393B-6960AFD5CB97}"/>
              </a:ext>
            </a:extLst>
          </p:cNvPr>
          <p:cNvSpPr>
            <a:spLocks noGrp="1" noChangeArrowheads="1"/>
          </p:cNvSpPr>
          <p:nvPr>
            <p:ph type="sldNum" sz="quarter" idx="12"/>
          </p:nvPr>
        </p:nvSpPr>
        <p:spPr>
          <a:ln/>
        </p:spPr>
        <p:txBody>
          <a:bodyPr/>
          <a:lstStyle>
            <a:lvl1pPr>
              <a:defRPr/>
            </a:lvl1pPr>
          </a:lstStyle>
          <a:p>
            <a:pPr>
              <a:defRPr/>
            </a:pPr>
            <a:fld id="{5BBBBAC0-C3A0-41FA-AC16-162D9D419CD4}" type="slidenum">
              <a:rPr lang="en-US" altLang="en-US"/>
              <a:pPr>
                <a:defRPr/>
              </a:pPr>
              <a:t>‹#›</a:t>
            </a:fld>
            <a:endParaRPr lang="en-US" altLang="en-US"/>
          </a:p>
        </p:txBody>
      </p:sp>
    </p:spTree>
    <p:extLst>
      <p:ext uri="{BB962C8B-B14F-4D97-AF65-F5344CB8AC3E}">
        <p14:creationId xmlns:p14="http://schemas.microsoft.com/office/powerpoint/2010/main" val="343013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BAD2849-21B9-7C78-3FE5-CAC95846D17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436A1CF-3AF5-7EFF-30C8-62BFE37CD11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A2FFE70-5F18-3C31-25B0-32B69368C7EB}"/>
              </a:ext>
            </a:extLst>
          </p:cNvPr>
          <p:cNvSpPr>
            <a:spLocks noGrp="1" noChangeArrowheads="1"/>
          </p:cNvSpPr>
          <p:nvPr>
            <p:ph type="sldNum" sz="quarter" idx="12"/>
          </p:nvPr>
        </p:nvSpPr>
        <p:spPr>
          <a:ln/>
        </p:spPr>
        <p:txBody>
          <a:bodyPr/>
          <a:lstStyle>
            <a:lvl1pPr>
              <a:defRPr/>
            </a:lvl1pPr>
          </a:lstStyle>
          <a:p>
            <a:pPr>
              <a:defRPr/>
            </a:pPr>
            <a:fld id="{EA436047-8B09-4A65-9E52-07A7388A53CF}" type="slidenum">
              <a:rPr lang="en-US" altLang="en-US"/>
              <a:pPr>
                <a:defRPr/>
              </a:pPr>
              <a:t>‹#›</a:t>
            </a:fld>
            <a:endParaRPr lang="en-US" altLang="en-US"/>
          </a:p>
        </p:txBody>
      </p:sp>
    </p:spTree>
    <p:extLst>
      <p:ext uri="{BB962C8B-B14F-4D97-AF65-F5344CB8AC3E}">
        <p14:creationId xmlns:p14="http://schemas.microsoft.com/office/powerpoint/2010/main" val="206437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0D411F5-0F28-9415-55E0-478FBB8A42A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CE2F1C0-C348-DB32-F84E-6C1EC7E05A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9123D50-5236-4C82-BD80-8415FE547568}"/>
              </a:ext>
            </a:extLst>
          </p:cNvPr>
          <p:cNvSpPr>
            <a:spLocks noGrp="1" noChangeArrowheads="1"/>
          </p:cNvSpPr>
          <p:nvPr>
            <p:ph type="sldNum" sz="quarter" idx="12"/>
          </p:nvPr>
        </p:nvSpPr>
        <p:spPr>
          <a:ln/>
        </p:spPr>
        <p:txBody>
          <a:bodyPr/>
          <a:lstStyle>
            <a:lvl1pPr>
              <a:defRPr/>
            </a:lvl1pPr>
          </a:lstStyle>
          <a:p>
            <a:pPr>
              <a:defRPr/>
            </a:pPr>
            <a:fld id="{1115495D-9F93-45AC-BE41-7BCC8896DE61}" type="slidenum">
              <a:rPr lang="en-US" altLang="en-US"/>
              <a:pPr>
                <a:defRPr/>
              </a:pPr>
              <a:t>‹#›</a:t>
            </a:fld>
            <a:endParaRPr lang="en-US" altLang="en-US"/>
          </a:p>
        </p:txBody>
      </p:sp>
    </p:spTree>
    <p:extLst>
      <p:ext uri="{BB962C8B-B14F-4D97-AF65-F5344CB8AC3E}">
        <p14:creationId xmlns:p14="http://schemas.microsoft.com/office/powerpoint/2010/main" val="1767319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7CC70F1-85F7-2519-3DC8-151510A7408E}"/>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76A8B5B-BA73-7DE2-71A6-D1F7E323744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B14A791-0FD7-4A65-FF1F-AE04844CC2B1}"/>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4BAD0B90-7F19-BF98-4047-21769DD6D4D5}"/>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92FF62F0-4FCA-FA44-AB85-BD94A6FB151B}"/>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F767514-7570-4613-B776-47E0087243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All_men_are_created_equa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en.wikipedia.org/wiki/Life,_liberty_and_the_pursuit_of_happines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pinn.net/~sunshine/book-sum/gouge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echaniz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en.wikipedia.org/wiki/Economic_growth" TargetMode="External"/><Relationship Id="rId4" Type="http://schemas.openxmlformats.org/officeDocument/2006/relationships/hyperlink" Target="http://en.wikipedia.org/wiki/Texti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a:extLst>
              <a:ext uri="{FF2B5EF4-FFF2-40B4-BE49-F238E27FC236}">
                <a16:creationId xmlns:a16="http://schemas.microsoft.com/office/drawing/2014/main" id="{C96DA95D-5AB7-29D8-3D57-4E89663322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92B3F2A-39FE-4F4D-A9C2-A12F96E9E45C}" type="slidenum">
              <a:rPr lang="en-US" altLang="en-US" sz="1400" smtClean="0"/>
              <a:pPr>
                <a:spcBef>
                  <a:spcPct val="0"/>
                </a:spcBef>
                <a:buFontTx/>
                <a:buNone/>
              </a:pPr>
              <a:t>1</a:t>
            </a:fld>
            <a:endParaRPr lang="en-US" altLang="en-US" sz="1400"/>
          </a:p>
        </p:txBody>
      </p:sp>
      <p:sp>
        <p:nvSpPr>
          <p:cNvPr id="3075" name="Rectangle 2">
            <a:extLst>
              <a:ext uri="{FF2B5EF4-FFF2-40B4-BE49-F238E27FC236}">
                <a16:creationId xmlns:a16="http://schemas.microsoft.com/office/drawing/2014/main" id="{2C11D6AD-CED9-C631-37B8-4EC0346AF564}"/>
              </a:ext>
            </a:extLst>
          </p:cNvPr>
          <p:cNvSpPr>
            <a:spLocks noGrp="1" noChangeArrowheads="1"/>
          </p:cNvSpPr>
          <p:nvPr>
            <p:ph type="ctrTitle"/>
          </p:nvPr>
        </p:nvSpPr>
        <p:spPr/>
        <p:txBody>
          <a:bodyPr/>
          <a:lstStyle/>
          <a:p>
            <a:pPr eaLnBrk="1" hangingPunct="1"/>
            <a:r>
              <a:rPr lang="en-US" altLang="en-US" sz="3600" b="1"/>
              <a:t>The Industrial Revolution: </a:t>
            </a:r>
            <a:br>
              <a:rPr lang="en-US" altLang="en-US" sz="3600" b="1"/>
            </a:br>
            <a:r>
              <a:rPr lang="en-US" altLang="en-US" sz="3600" b="1"/>
              <a:t>1750-1830</a:t>
            </a:r>
            <a:br>
              <a:rPr lang="en-US" altLang="en-US" sz="3600" b="1"/>
            </a:br>
            <a:r>
              <a:rPr lang="en-US" altLang="en-US" sz="3600" b="1"/>
              <a:t>The French Revolution: 1789-1799</a:t>
            </a:r>
            <a:br>
              <a:rPr lang="en-US" altLang="en-US" sz="3600" b="1"/>
            </a:br>
            <a:endParaRPr lang="en-US" altLang="en-US" sz="3600" b="1"/>
          </a:p>
        </p:txBody>
      </p:sp>
      <p:sp>
        <p:nvSpPr>
          <p:cNvPr id="3076" name="Rectangle 3">
            <a:extLst>
              <a:ext uri="{FF2B5EF4-FFF2-40B4-BE49-F238E27FC236}">
                <a16:creationId xmlns:a16="http://schemas.microsoft.com/office/drawing/2014/main" id="{48119A8B-7CDD-6BF8-3631-46798CB0E919}"/>
              </a:ext>
            </a:extLst>
          </p:cNvPr>
          <p:cNvSpPr>
            <a:spLocks noGrp="1" noChangeArrowheads="1"/>
          </p:cNvSpPr>
          <p:nvPr>
            <p:ph type="subTitle" idx="1"/>
          </p:nvPr>
        </p:nvSpPr>
        <p:spPr/>
        <p:txBody>
          <a:bodyPr/>
          <a:lstStyle/>
          <a:p>
            <a:pPr eaLnBrk="1" hangingPunct="1"/>
            <a:r>
              <a:rPr lang="en-US" altLang="en-US" sz="2800"/>
              <a:t>What did they mean for the discipline of sociology?</a:t>
            </a:r>
          </a:p>
          <a:p>
            <a:pPr eaLnBrk="1" hangingPunct="1"/>
            <a:r>
              <a:rPr lang="en-US" altLang="en-US" sz="2800"/>
              <a:t>Robert Nisbet (The Sociological Tradition)</a:t>
            </a:r>
          </a:p>
          <a:p>
            <a:pPr eaLnBrk="1" hangingPunct="1"/>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CA60AEF1-4522-0FD4-1D7E-5AA5A81EE3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10D7005-CEE4-4377-8B81-46B238A52B42}" type="slidenum">
              <a:rPr lang="en-US" altLang="en-US" sz="1400" smtClean="0"/>
              <a:pPr>
                <a:spcBef>
                  <a:spcPct val="0"/>
                </a:spcBef>
                <a:buFontTx/>
                <a:buNone/>
              </a:pPr>
              <a:t>10</a:t>
            </a:fld>
            <a:endParaRPr lang="en-US" altLang="en-US" sz="1400"/>
          </a:p>
        </p:txBody>
      </p:sp>
      <p:sp>
        <p:nvSpPr>
          <p:cNvPr id="20483" name="Rectangle 2">
            <a:extLst>
              <a:ext uri="{FF2B5EF4-FFF2-40B4-BE49-F238E27FC236}">
                <a16:creationId xmlns:a16="http://schemas.microsoft.com/office/drawing/2014/main" id="{84757599-545A-E4BC-C5DB-F292735369D9}"/>
              </a:ext>
            </a:extLst>
          </p:cNvPr>
          <p:cNvSpPr>
            <a:spLocks noGrp="1" noChangeArrowheads="1"/>
          </p:cNvSpPr>
          <p:nvPr>
            <p:ph type="title"/>
          </p:nvPr>
        </p:nvSpPr>
        <p:spPr/>
        <p:txBody>
          <a:bodyPr/>
          <a:lstStyle/>
          <a:p>
            <a:pPr eaLnBrk="1" hangingPunct="1"/>
            <a:r>
              <a:rPr lang="en-US" altLang="en-US"/>
              <a:t>Property and Labour</a:t>
            </a:r>
            <a:endParaRPr lang="en-IN" altLang="en-US"/>
          </a:p>
        </p:txBody>
      </p:sp>
      <p:sp>
        <p:nvSpPr>
          <p:cNvPr id="20484" name="Rectangle 3">
            <a:extLst>
              <a:ext uri="{FF2B5EF4-FFF2-40B4-BE49-F238E27FC236}">
                <a16:creationId xmlns:a16="http://schemas.microsoft.com/office/drawing/2014/main" id="{3659BBD0-1AC5-F74B-E9A9-19B2915647E2}"/>
              </a:ext>
            </a:extLst>
          </p:cNvPr>
          <p:cNvSpPr>
            <a:spLocks noGrp="1" noChangeArrowheads="1"/>
          </p:cNvSpPr>
          <p:nvPr>
            <p:ph type="body" idx="1"/>
          </p:nvPr>
        </p:nvSpPr>
        <p:spPr/>
        <p:txBody>
          <a:bodyPr/>
          <a:lstStyle/>
          <a:p>
            <a:pPr eaLnBrk="1" hangingPunct="1">
              <a:lnSpc>
                <a:spcPct val="80000"/>
              </a:lnSpc>
            </a:pPr>
            <a:r>
              <a:rPr lang="en-US" altLang="en-US" sz="2800"/>
              <a:t>Hatred of </a:t>
            </a:r>
            <a:r>
              <a:rPr lang="en-US" altLang="en-US" sz="2800" b="1"/>
              <a:t>large-scale industrial property </a:t>
            </a:r>
            <a:r>
              <a:rPr lang="en-US" altLang="en-US" sz="2800"/>
              <a:t>and especially of </a:t>
            </a:r>
            <a:r>
              <a:rPr lang="en-US" altLang="en-US" sz="2800" i="1"/>
              <a:t>abstract </a:t>
            </a:r>
            <a:r>
              <a:rPr lang="en-US" altLang="en-US" sz="2800"/>
              <a:t>and </a:t>
            </a:r>
            <a:r>
              <a:rPr lang="en-US" altLang="en-US" sz="2800" i="1"/>
              <a:t>impersonal</a:t>
            </a:r>
            <a:r>
              <a:rPr lang="en-US" altLang="en-US" sz="2800"/>
              <a:t> type of property – shares bought and sold on the market – represented by the figure of the </a:t>
            </a:r>
            <a:r>
              <a:rPr lang="en-US" altLang="en-US" sz="2800" i="1"/>
              <a:t>‘speculator</a:t>
            </a:r>
            <a:r>
              <a:rPr lang="en-US" altLang="en-US" sz="2800"/>
              <a:t>’.</a:t>
            </a:r>
          </a:p>
          <a:p>
            <a:pPr eaLnBrk="1" hangingPunct="1">
              <a:lnSpc>
                <a:spcPct val="80000"/>
              </a:lnSpc>
            </a:pPr>
            <a:endParaRPr lang="en-US" altLang="en-US" sz="2800"/>
          </a:p>
          <a:p>
            <a:pPr eaLnBrk="1" hangingPunct="1">
              <a:lnSpc>
                <a:spcPct val="80000"/>
              </a:lnSpc>
            </a:pPr>
            <a:r>
              <a:rPr lang="en-US" altLang="en-US" sz="2800" b="1"/>
              <a:t>The condition of labour – </a:t>
            </a:r>
            <a:r>
              <a:rPr lang="en-US" altLang="en-US" sz="2800"/>
              <a:t>the working class; degradation of labour; the wrenching of work from the protective contexts of guild, village and family</a:t>
            </a:r>
          </a:p>
          <a:p>
            <a:pPr eaLnBrk="1" hangingPunct="1">
              <a:lnSpc>
                <a:spcPct val="80000"/>
              </a:lnSpc>
              <a:buFontTx/>
              <a:buNone/>
            </a:pPr>
            <a:endParaRPr lang="en-US" altLang="en-US" sz="2800"/>
          </a:p>
          <a:p>
            <a:pPr eaLnBrk="1" hangingPunct="1">
              <a:lnSpc>
                <a:spcPct val="80000"/>
              </a:lnSpc>
            </a:pPr>
            <a:r>
              <a:rPr lang="en-US" altLang="en-US" sz="2800"/>
              <a:t>Threat to the traditional family</a:t>
            </a:r>
          </a:p>
          <a:p>
            <a:pPr eaLnBrk="1" hangingPunct="1">
              <a:lnSpc>
                <a:spcPct val="80000"/>
              </a:lnSpc>
            </a:pPr>
            <a:endParaRPr lang="en-US" altLang="en-US" sz="2800"/>
          </a:p>
          <a:p>
            <a:pPr eaLnBrk="1" hangingPunct="1">
              <a:lnSpc>
                <a:spcPct val="80000"/>
              </a:lnSpc>
            </a:pPr>
            <a:endParaRPr lang="en-I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49E783CD-CF55-9205-636F-F618E9F7D7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2599D48-44A7-43F9-9CF6-C1B40297761A}" type="slidenum">
              <a:rPr lang="en-US" altLang="en-US" sz="1400" smtClean="0"/>
              <a:pPr>
                <a:spcBef>
                  <a:spcPct val="0"/>
                </a:spcBef>
                <a:buFontTx/>
                <a:buNone/>
              </a:pPr>
              <a:t>11</a:t>
            </a:fld>
            <a:endParaRPr lang="en-US" altLang="en-US" sz="1400"/>
          </a:p>
        </p:txBody>
      </p:sp>
      <p:sp>
        <p:nvSpPr>
          <p:cNvPr id="22531" name="Rectangle 2">
            <a:extLst>
              <a:ext uri="{FF2B5EF4-FFF2-40B4-BE49-F238E27FC236}">
                <a16:creationId xmlns:a16="http://schemas.microsoft.com/office/drawing/2014/main" id="{59E02D54-8988-3BB1-0946-73E4F8A8DD6B}"/>
              </a:ext>
            </a:extLst>
          </p:cNvPr>
          <p:cNvSpPr>
            <a:spLocks noGrp="1" noChangeArrowheads="1"/>
          </p:cNvSpPr>
          <p:nvPr>
            <p:ph type="title"/>
          </p:nvPr>
        </p:nvSpPr>
        <p:spPr/>
        <p:txBody>
          <a:bodyPr/>
          <a:lstStyle/>
          <a:p>
            <a:pPr eaLnBrk="1" hangingPunct="1"/>
            <a:r>
              <a:rPr lang="en-US" altLang="en-US" sz="3200"/>
              <a:t>Issues brought up by the IR</a:t>
            </a:r>
          </a:p>
        </p:txBody>
      </p:sp>
      <p:sp>
        <p:nvSpPr>
          <p:cNvPr id="22532" name="Rectangle 3">
            <a:extLst>
              <a:ext uri="{FF2B5EF4-FFF2-40B4-BE49-F238E27FC236}">
                <a16:creationId xmlns:a16="http://schemas.microsoft.com/office/drawing/2014/main" id="{5F066247-C9C1-0ECD-A084-81873FD316D0}"/>
              </a:ext>
            </a:extLst>
          </p:cNvPr>
          <p:cNvSpPr>
            <a:spLocks noGrp="1" noChangeArrowheads="1"/>
          </p:cNvSpPr>
          <p:nvPr>
            <p:ph type="body" idx="1"/>
          </p:nvPr>
        </p:nvSpPr>
        <p:spPr/>
        <p:txBody>
          <a:bodyPr/>
          <a:lstStyle/>
          <a:p>
            <a:pPr marL="609600" indent="-609600" algn="ctr" eaLnBrk="1" hangingPunct="1">
              <a:lnSpc>
                <a:spcPct val="80000"/>
              </a:lnSpc>
              <a:buFontTx/>
              <a:buNone/>
            </a:pPr>
            <a:r>
              <a:rPr lang="en-US" altLang="en-US" sz="2400" b="1"/>
              <a:t>The industrial city</a:t>
            </a:r>
          </a:p>
          <a:p>
            <a:pPr marL="609600" indent="-609600" eaLnBrk="1" hangingPunct="1">
              <a:lnSpc>
                <a:spcPct val="80000"/>
              </a:lnSpc>
            </a:pPr>
            <a:r>
              <a:rPr lang="en-US" altLang="en-US" sz="2400"/>
              <a:t>Urbanism</a:t>
            </a:r>
            <a:endParaRPr lang="en-US" altLang="en-US" sz="2400">
              <a:cs typeface="Arial"/>
            </a:endParaRPr>
          </a:p>
          <a:p>
            <a:pPr marL="609600" indent="-609600" eaLnBrk="1" hangingPunct="1">
              <a:lnSpc>
                <a:spcPct val="80000"/>
              </a:lnSpc>
              <a:buFontTx/>
              <a:buNone/>
            </a:pPr>
            <a:endParaRPr lang="en-US" altLang="en-US" sz="2400"/>
          </a:p>
          <a:p>
            <a:pPr marL="609600" indent="-609600" eaLnBrk="1" hangingPunct="1">
              <a:lnSpc>
                <a:spcPct val="80000"/>
              </a:lnSpc>
            </a:pPr>
            <a:r>
              <a:rPr lang="en-US" altLang="en-US" sz="2400"/>
              <a:t>changed social character of the city – from medieval towns to cities</a:t>
            </a:r>
            <a:endParaRPr lang="en-US" altLang="en-US" sz="2400">
              <a:cs typeface="Arial"/>
            </a:endParaRPr>
          </a:p>
          <a:p>
            <a:pPr marL="609600" indent="-609600" eaLnBrk="1" hangingPunct="1">
              <a:lnSpc>
                <a:spcPct val="80000"/>
              </a:lnSpc>
              <a:buFontTx/>
              <a:buNone/>
            </a:pPr>
            <a:endParaRPr lang="en-US" altLang="en-US" sz="2400"/>
          </a:p>
          <a:p>
            <a:pPr marL="609600" indent="-609600" eaLnBrk="1" hangingPunct="1">
              <a:lnSpc>
                <a:spcPct val="80000"/>
              </a:lnSpc>
            </a:pPr>
            <a:r>
              <a:rPr lang="en-US" altLang="en-US" sz="2400"/>
              <a:t>the negative view of the city – disorganization; alienation, mental isolation; loss of community and membership; growth in nos.; squalor, filth</a:t>
            </a:r>
            <a:endParaRPr lang="en-US" altLang="en-US" sz="2400">
              <a:cs typeface="Arial"/>
            </a:endParaRPr>
          </a:p>
          <a:p>
            <a:pPr marL="0" indent="0">
              <a:lnSpc>
                <a:spcPct val="80000"/>
              </a:lnSpc>
              <a:buNone/>
            </a:pPr>
            <a:endParaRPr lang="en-US" altLang="en-US" sz="2400">
              <a:cs typeface="Arial"/>
            </a:endParaRPr>
          </a:p>
          <a:p>
            <a:pPr marL="609600" indent="-609600" eaLnBrk="1" hangingPunct="1">
              <a:lnSpc>
                <a:spcPct val="80000"/>
              </a:lnSpc>
            </a:pPr>
            <a:r>
              <a:rPr lang="en-US" altLang="en-US" sz="2400"/>
              <a:t>Engels; Manchester; Marx – </a:t>
            </a:r>
            <a:r>
              <a:rPr lang="en-US" altLang="en-US" sz="2400" err="1"/>
              <a:t>favoured</a:t>
            </a:r>
            <a:r>
              <a:rPr lang="en-US" altLang="en-US" sz="2400"/>
              <a:t> the urban over the rural</a:t>
            </a:r>
            <a:endParaRPr lang="en-US" altLang="en-US" sz="2400">
              <a:cs typeface="Arial"/>
            </a:endParaRPr>
          </a:p>
          <a:p>
            <a:pPr marL="609600" indent="-609600" eaLnBrk="1" hangingPunct="1">
              <a:lnSpc>
                <a:spcPct val="80000"/>
              </a:lnSpc>
            </a:pPr>
            <a:endParaRPr lang="en-US"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0BC22CC7-0087-5121-F84E-E95786D157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22FBDF-369F-4207-A262-1ACEA8C53CCC}" type="slidenum">
              <a:rPr lang="en-US" altLang="en-US" sz="1400" smtClean="0"/>
              <a:pPr>
                <a:spcBef>
                  <a:spcPct val="0"/>
                </a:spcBef>
                <a:buFontTx/>
                <a:buNone/>
              </a:pPr>
              <a:t>12</a:t>
            </a:fld>
            <a:endParaRPr lang="en-US" altLang="en-US" sz="1400"/>
          </a:p>
        </p:txBody>
      </p:sp>
      <p:sp>
        <p:nvSpPr>
          <p:cNvPr id="24579" name="Rectangle 2">
            <a:extLst>
              <a:ext uri="{FF2B5EF4-FFF2-40B4-BE49-F238E27FC236}">
                <a16:creationId xmlns:a16="http://schemas.microsoft.com/office/drawing/2014/main" id="{98B3FACA-4B98-41E1-1921-776D3A0EF43A}"/>
              </a:ext>
            </a:extLst>
          </p:cNvPr>
          <p:cNvSpPr>
            <a:spLocks noGrp="1" noChangeArrowheads="1"/>
          </p:cNvSpPr>
          <p:nvPr>
            <p:ph type="title"/>
          </p:nvPr>
        </p:nvSpPr>
        <p:spPr/>
        <p:txBody>
          <a:bodyPr/>
          <a:lstStyle/>
          <a:p>
            <a:pPr eaLnBrk="1" hangingPunct="1"/>
            <a:r>
              <a:rPr lang="en-US" altLang="en-US" sz="3600"/>
              <a:t>IR (contd.)</a:t>
            </a:r>
          </a:p>
        </p:txBody>
      </p:sp>
      <p:sp>
        <p:nvSpPr>
          <p:cNvPr id="24580" name="Rectangle 3">
            <a:extLst>
              <a:ext uri="{FF2B5EF4-FFF2-40B4-BE49-F238E27FC236}">
                <a16:creationId xmlns:a16="http://schemas.microsoft.com/office/drawing/2014/main" id="{1B8E0CEC-D1EE-0EF7-98CA-770F033893DD}"/>
              </a:ext>
            </a:extLst>
          </p:cNvPr>
          <p:cNvSpPr>
            <a:spLocks noGrp="1" noChangeArrowheads="1"/>
          </p:cNvSpPr>
          <p:nvPr>
            <p:ph type="body" idx="1"/>
          </p:nvPr>
        </p:nvSpPr>
        <p:spPr>
          <a:xfrm>
            <a:off x="457200" y="1600200"/>
            <a:ext cx="7696200" cy="3048000"/>
          </a:xfrm>
        </p:spPr>
        <p:txBody>
          <a:bodyPr/>
          <a:lstStyle/>
          <a:p>
            <a:pPr marL="609600" indent="-609600" eaLnBrk="1" hangingPunct="1">
              <a:lnSpc>
                <a:spcPct val="80000"/>
              </a:lnSpc>
            </a:pPr>
            <a:endParaRPr lang="en-US" altLang="en-US" sz="2000"/>
          </a:p>
          <a:p>
            <a:pPr marL="609600" indent="-609600" eaLnBrk="1" hangingPunct="1">
              <a:lnSpc>
                <a:spcPct val="80000"/>
              </a:lnSpc>
            </a:pPr>
            <a:endParaRPr lang="en-US" altLang="en-US" sz="2000"/>
          </a:p>
          <a:p>
            <a:pPr marL="609600" indent="-609600" eaLnBrk="1" hangingPunct="1">
              <a:lnSpc>
                <a:spcPct val="80000"/>
              </a:lnSpc>
            </a:pPr>
            <a:endParaRPr lang="en-US" altLang="en-US" sz="2000" b="1"/>
          </a:p>
          <a:p>
            <a:pPr marL="609600" indent="-609600" eaLnBrk="1" hangingPunct="1">
              <a:lnSpc>
                <a:spcPct val="80000"/>
              </a:lnSpc>
            </a:pPr>
            <a:r>
              <a:rPr lang="en-US" altLang="en-US" sz="2400" b="1"/>
              <a:t>Technology, Machinery and the factory system</a:t>
            </a:r>
          </a:p>
          <a:p>
            <a:pPr marL="609600" indent="-609600" eaLnBrk="1" hangingPunct="1">
              <a:lnSpc>
                <a:spcPct val="80000"/>
              </a:lnSpc>
            </a:pPr>
            <a:r>
              <a:rPr lang="en-US" altLang="en-US" sz="2400"/>
              <a:t>Changing nature of work</a:t>
            </a:r>
          </a:p>
          <a:p>
            <a:pPr marL="609600" indent="-609600" eaLnBrk="1" hangingPunct="1">
              <a:lnSpc>
                <a:spcPct val="80000"/>
              </a:lnSpc>
            </a:pPr>
            <a:endParaRPr lang="en-US" altLang="en-US" sz="2400"/>
          </a:p>
          <a:p>
            <a:pPr marL="609600" indent="-609600" eaLnBrk="1" hangingPunct="1">
              <a:lnSpc>
                <a:spcPct val="80000"/>
              </a:lnSpc>
            </a:pPr>
            <a:endParaRPr lang="en-US" altLang="en-US" sz="2000"/>
          </a:p>
          <a:p>
            <a:pPr marL="609600" indent="-609600" eaLnBrk="1" hangingPunct="1">
              <a:lnSpc>
                <a:spcPct val="80000"/>
              </a:lnSpc>
            </a:pPr>
            <a:endParaRPr lang="en-US" altLang="en-US" sz="2000"/>
          </a:p>
        </p:txBody>
      </p:sp>
      <p:pic>
        <p:nvPicPr>
          <p:cNvPr id="24581" name="Picture 8" descr="assembly_line_inspector_sm">
            <a:extLst>
              <a:ext uri="{FF2B5EF4-FFF2-40B4-BE49-F238E27FC236}">
                <a16:creationId xmlns:a16="http://schemas.microsoft.com/office/drawing/2014/main" id="{1F6E6378-749A-92F1-4544-C8BA5903D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0"/>
            <a:ext cx="14097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11" descr="FACTORY">
            <a:extLst>
              <a:ext uri="{FF2B5EF4-FFF2-40B4-BE49-F238E27FC236}">
                <a16:creationId xmlns:a16="http://schemas.microsoft.com/office/drawing/2014/main" id="{1B200595-E8BA-99A9-79E1-574209914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733800"/>
            <a:ext cx="53625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5" descr="16_jenny">
            <a:extLst>
              <a:ext uri="{FF2B5EF4-FFF2-40B4-BE49-F238E27FC236}">
                <a16:creationId xmlns:a16="http://schemas.microsoft.com/office/drawing/2014/main" id="{2A23F46A-77DB-C6ED-CBED-537635769C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
            <a:ext cx="29241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6BCD12AB-A71B-C956-6A85-FB2AC93409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EF06983-F54B-4990-BEB3-D5DF45BF152E}" type="slidenum">
              <a:rPr lang="en-US" altLang="en-US" sz="1400" smtClean="0"/>
              <a:pPr>
                <a:spcBef>
                  <a:spcPct val="0"/>
                </a:spcBef>
                <a:buFontTx/>
                <a:buNone/>
              </a:pPr>
              <a:t>13</a:t>
            </a:fld>
            <a:endParaRPr lang="en-US" altLang="en-US" sz="1400"/>
          </a:p>
        </p:txBody>
      </p:sp>
      <p:sp>
        <p:nvSpPr>
          <p:cNvPr id="26627" name="Rectangle 3">
            <a:extLst>
              <a:ext uri="{FF2B5EF4-FFF2-40B4-BE49-F238E27FC236}">
                <a16:creationId xmlns:a16="http://schemas.microsoft.com/office/drawing/2014/main" id="{7A88313B-3263-B515-8B56-C92DC57A8124}"/>
              </a:ext>
            </a:extLst>
          </p:cNvPr>
          <p:cNvSpPr>
            <a:spLocks noGrp="1" noChangeArrowheads="1"/>
          </p:cNvSpPr>
          <p:nvPr>
            <p:ph type="body" idx="1"/>
          </p:nvPr>
        </p:nvSpPr>
        <p:spPr/>
        <p:txBody>
          <a:bodyPr/>
          <a:lstStyle/>
          <a:p>
            <a:pPr eaLnBrk="1" hangingPunct="1">
              <a:lnSpc>
                <a:spcPct val="90000"/>
              </a:lnSpc>
            </a:pPr>
            <a:r>
              <a:rPr lang="en-US" altLang="en-US" sz="2400" b="1"/>
              <a:t>Conservatives</a:t>
            </a:r>
            <a:r>
              <a:rPr lang="en-US" altLang="en-US" sz="2400"/>
              <a:t>: saw machinery as evil, turning man into a mechanical being (Ruskin, Blake, Gandhi in India); the extinction of the artisan.</a:t>
            </a:r>
          </a:p>
          <a:p>
            <a:pPr eaLnBrk="1" hangingPunct="1">
              <a:lnSpc>
                <a:spcPct val="90000"/>
              </a:lnSpc>
            </a:pPr>
            <a:endParaRPr lang="en-US" altLang="en-US" sz="2400"/>
          </a:p>
          <a:p>
            <a:pPr eaLnBrk="1" hangingPunct="1">
              <a:lnSpc>
                <a:spcPct val="90000"/>
              </a:lnSpc>
            </a:pPr>
            <a:r>
              <a:rPr lang="en-US" altLang="en-US" sz="2400"/>
              <a:t>Group called </a:t>
            </a:r>
            <a:r>
              <a:rPr lang="en-US" altLang="en-US" sz="2400" b="1"/>
              <a:t>“Luddites” </a:t>
            </a:r>
            <a:r>
              <a:rPr lang="en-US" altLang="en-US" sz="2400"/>
              <a:t>who were also against machinery and sabotaged factories.</a:t>
            </a:r>
            <a:endParaRPr lang="en-US" altLang="en-US" sz="2400">
              <a:cs typeface="Arial"/>
            </a:endParaRPr>
          </a:p>
          <a:p>
            <a:pPr eaLnBrk="1" hangingPunct="1">
              <a:lnSpc>
                <a:spcPct val="90000"/>
              </a:lnSpc>
            </a:pPr>
            <a:endParaRPr lang="en-US" altLang="en-US" sz="2400"/>
          </a:p>
          <a:p>
            <a:pPr eaLnBrk="1" hangingPunct="1">
              <a:lnSpc>
                <a:spcPct val="90000"/>
              </a:lnSpc>
            </a:pPr>
            <a:r>
              <a:rPr lang="en-US" altLang="en-US" sz="2400" b="1"/>
              <a:t>Radicals</a:t>
            </a:r>
            <a:r>
              <a:rPr lang="en-US" altLang="en-US" sz="2400"/>
              <a:t>: identified the problems of alienation of </a:t>
            </a:r>
            <a:r>
              <a:rPr lang="en-US" altLang="en-US" sz="2400" err="1"/>
              <a:t>labour</a:t>
            </a:r>
            <a:r>
              <a:rPr lang="en-US" altLang="en-US" sz="2400"/>
              <a:t> and enslavement to the machine </a:t>
            </a:r>
            <a:r>
              <a:rPr lang="en-US" altLang="en-US" sz="2400" i="1"/>
              <a:t>as a consequence of private property </a:t>
            </a:r>
            <a:r>
              <a:rPr lang="en-US" altLang="en-US" sz="2400"/>
              <a:t>and not inherently of mechanization and the factory system (Marx).</a:t>
            </a:r>
            <a:endParaRPr lang="en-US" altLang="en-US" sz="2400">
              <a:cs typeface="Arial"/>
            </a:endParaRPr>
          </a:p>
        </p:txBody>
      </p:sp>
      <p:sp>
        <p:nvSpPr>
          <p:cNvPr id="26628" name="Rectangle 6">
            <a:extLst>
              <a:ext uri="{FF2B5EF4-FFF2-40B4-BE49-F238E27FC236}">
                <a16:creationId xmlns:a16="http://schemas.microsoft.com/office/drawing/2014/main" id="{EB0F8A0D-B976-BC09-3FAE-085A09F55998}"/>
              </a:ext>
            </a:extLst>
          </p:cNvPr>
          <p:cNvSpPr>
            <a:spLocks noGrp="1" noChangeArrowheads="1"/>
          </p:cNvSpPr>
          <p:nvPr>
            <p:ph type="title"/>
          </p:nvPr>
        </p:nvSpPr>
        <p:spPr/>
        <p:txBody>
          <a:bodyPr/>
          <a:lstStyle/>
          <a:p>
            <a:pPr eaLnBrk="1" hangingPunct="1"/>
            <a:r>
              <a:rPr lang="en-US" altLang="en-US" sz="4000"/>
              <a:t>Views on Machinery </a:t>
            </a:r>
            <a:br>
              <a:rPr lang="en-US" altLang="en-US" sz="4000"/>
            </a:br>
            <a:endParaRPr lang="en-US" altLang="en-US"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860E7DE6-22C8-D3A6-3605-F1B4FE2C69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3F5810A-11D8-489B-B7F2-0D115056D7FC}" type="slidenum">
              <a:rPr lang="en-US" altLang="en-US" sz="1400" smtClean="0"/>
              <a:pPr>
                <a:spcBef>
                  <a:spcPct val="0"/>
                </a:spcBef>
                <a:buFontTx/>
                <a:buNone/>
              </a:pPr>
              <a:t>14</a:t>
            </a:fld>
            <a:endParaRPr lang="en-US" altLang="en-US" sz="1400"/>
          </a:p>
        </p:txBody>
      </p:sp>
      <p:sp>
        <p:nvSpPr>
          <p:cNvPr id="28675" name="Rectangle 2">
            <a:extLst>
              <a:ext uri="{FF2B5EF4-FFF2-40B4-BE49-F238E27FC236}">
                <a16:creationId xmlns:a16="http://schemas.microsoft.com/office/drawing/2014/main" id="{26ED98B7-6676-B216-300B-65389AAED0A3}"/>
              </a:ext>
            </a:extLst>
          </p:cNvPr>
          <p:cNvSpPr>
            <a:spLocks noGrp="1" noChangeArrowheads="1"/>
          </p:cNvSpPr>
          <p:nvPr>
            <p:ph type="title"/>
          </p:nvPr>
        </p:nvSpPr>
        <p:spPr/>
        <p:txBody>
          <a:bodyPr/>
          <a:lstStyle/>
          <a:p>
            <a:pPr eaLnBrk="1" hangingPunct="1"/>
            <a:r>
              <a:rPr lang="en-US" altLang="en-US"/>
              <a:t>Social Consequences</a:t>
            </a:r>
            <a:endParaRPr lang="en-IN" altLang="en-US"/>
          </a:p>
        </p:txBody>
      </p:sp>
      <p:sp>
        <p:nvSpPr>
          <p:cNvPr id="28676" name="Rectangle 3">
            <a:extLst>
              <a:ext uri="{FF2B5EF4-FFF2-40B4-BE49-F238E27FC236}">
                <a16:creationId xmlns:a16="http://schemas.microsoft.com/office/drawing/2014/main" id="{159A9E5D-7EFB-60D8-E189-28F7D8D4D20C}"/>
              </a:ext>
            </a:extLst>
          </p:cNvPr>
          <p:cNvSpPr>
            <a:spLocks noGrp="1" noChangeArrowheads="1"/>
          </p:cNvSpPr>
          <p:nvPr>
            <p:ph type="body" idx="1"/>
          </p:nvPr>
        </p:nvSpPr>
        <p:spPr/>
        <p:txBody>
          <a:bodyPr/>
          <a:lstStyle/>
          <a:p>
            <a:pPr eaLnBrk="1" hangingPunct="1"/>
            <a:r>
              <a:rPr lang="en-US" altLang="en-US"/>
              <a:t>Triumph of middle class of industrialists and businessmen over the landed class of </a:t>
            </a:r>
            <a:r>
              <a:rPr lang="en-US" altLang="en-US" i="1"/>
              <a:t>nobility</a:t>
            </a:r>
            <a:r>
              <a:rPr lang="en-US" altLang="en-US"/>
              <a:t> and </a:t>
            </a:r>
            <a:r>
              <a:rPr lang="en-US" altLang="en-US" i="1"/>
              <a:t>gentry</a:t>
            </a:r>
            <a:r>
              <a:rPr lang="en-US" altLang="en-US"/>
              <a:t>.</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E3052C87-4F0E-04CB-448C-9572876F5D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CE122B6-FEA1-4590-8CF2-978601F2C575}" type="slidenum">
              <a:rPr lang="en-US" altLang="en-US" sz="1400" smtClean="0"/>
              <a:pPr>
                <a:spcBef>
                  <a:spcPct val="0"/>
                </a:spcBef>
                <a:buFontTx/>
                <a:buNone/>
              </a:pPr>
              <a:t>15</a:t>
            </a:fld>
            <a:endParaRPr lang="en-US" altLang="en-US" sz="1400"/>
          </a:p>
        </p:txBody>
      </p:sp>
      <p:sp>
        <p:nvSpPr>
          <p:cNvPr id="30723" name="Rectangle 2">
            <a:extLst>
              <a:ext uri="{FF2B5EF4-FFF2-40B4-BE49-F238E27FC236}">
                <a16:creationId xmlns:a16="http://schemas.microsoft.com/office/drawing/2014/main" id="{DEF859A6-EAC7-0401-37E7-F29CD7067485}"/>
              </a:ext>
            </a:extLst>
          </p:cNvPr>
          <p:cNvSpPr>
            <a:spLocks noGrp="1" noChangeArrowheads="1"/>
          </p:cNvSpPr>
          <p:nvPr>
            <p:ph type="title"/>
          </p:nvPr>
        </p:nvSpPr>
        <p:spPr/>
        <p:txBody>
          <a:bodyPr/>
          <a:lstStyle/>
          <a:p>
            <a:pPr eaLnBrk="1" hangingPunct="1"/>
            <a:r>
              <a:rPr lang="en-US" altLang="en-US" sz="3600"/>
              <a:t>Why the French Revolution?</a:t>
            </a:r>
          </a:p>
        </p:txBody>
      </p:sp>
      <p:sp>
        <p:nvSpPr>
          <p:cNvPr id="30724" name="Rectangle 3">
            <a:extLst>
              <a:ext uri="{FF2B5EF4-FFF2-40B4-BE49-F238E27FC236}">
                <a16:creationId xmlns:a16="http://schemas.microsoft.com/office/drawing/2014/main" id="{B2C20AFE-0CD1-0897-87CB-6706DCD0D79E}"/>
              </a:ext>
            </a:extLst>
          </p:cNvPr>
          <p:cNvSpPr>
            <a:spLocks noGrp="1" noChangeArrowheads="1"/>
          </p:cNvSpPr>
          <p:nvPr>
            <p:ph type="body" idx="1"/>
          </p:nvPr>
        </p:nvSpPr>
        <p:spPr>
          <a:xfrm>
            <a:off x="457200" y="1600200"/>
            <a:ext cx="5791200" cy="4525963"/>
          </a:xfrm>
        </p:spPr>
        <p:txBody>
          <a:bodyPr/>
          <a:lstStyle/>
          <a:p>
            <a:pPr eaLnBrk="1" hangingPunct="1">
              <a:buFontTx/>
              <a:buNone/>
            </a:pPr>
            <a:r>
              <a:rPr lang="en-US" altLang="en-US" sz="2800"/>
              <a:t>Deep social and political discontent among the half-hungry and dispossessed was one of the prime causes of the French Revolution, here exemplified by the burden of the French peasants in 1789 as they support the double weight of the </a:t>
            </a:r>
            <a:r>
              <a:rPr lang="en-US" altLang="en-US" sz="2800" b="1"/>
              <a:t>clergy</a:t>
            </a:r>
            <a:r>
              <a:rPr lang="en-US" altLang="en-US" sz="2800"/>
              <a:t> and the </a:t>
            </a:r>
            <a:r>
              <a:rPr lang="en-US" altLang="en-US" sz="2800" b="1"/>
              <a:t>nobility</a:t>
            </a:r>
            <a:r>
              <a:rPr lang="en-US" altLang="en-US" sz="2800"/>
              <a:t>.</a:t>
            </a:r>
          </a:p>
          <a:p>
            <a:pPr eaLnBrk="1" hangingPunct="1">
              <a:buFontTx/>
              <a:buNone/>
            </a:pPr>
            <a:r>
              <a:rPr lang="en-US" altLang="en-US" sz="2800"/>
              <a:t>  </a:t>
            </a:r>
          </a:p>
        </p:txBody>
      </p:sp>
      <p:pic>
        <p:nvPicPr>
          <p:cNvPr id="30725" name="Picture 5" descr="revolution">
            <a:extLst>
              <a:ext uri="{FF2B5EF4-FFF2-40B4-BE49-F238E27FC236}">
                <a16:creationId xmlns:a16="http://schemas.microsoft.com/office/drawing/2014/main" id="{E0DE0D2D-6F8E-FA23-3409-2E5761AAB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057400"/>
            <a:ext cx="261461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40256DD0-3B80-4C5A-0C40-FCFA654248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391FE48-D81F-42E6-B6A5-B3448F63DAAA}" type="slidenum">
              <a:rPr lang="en-US" altLang="en-US" sz="1400" smtClean="0"/>
              <a:pPr>
                <a:spcBef>
                  <a:spcPct val="0"/>
                </a:spcBef>
                <a:buFontTx/>
                <a:buNone/>
              </a:pPr>
              <a:t>16</a:t>
            </a:fld>
            <a:endParaRPr lang="en-US" altLang="en-US" sz="1400"/>
          </a:p>
        </p:txBody>
      </p:sp>
      <p:sp>
        <p:nvSpPr>
          <p:cNvPr id="32771" name="Rectangle 2">
            <a:extLst>
              <a:ext uri="{FF2B5EF4-FFF2-40B4-BE49-F238E27FC236}">
                <a16:creationId xmlns:a16="http://schemas.microsoft.com/office/drawing/2014/main" id="{1C3EA8F0-A287-FA40-7F32-E011CAA403E3}"/>
              </a:ext>
            </a:extLst>
          </p:cNvPr>
          <p:cNvSpPr>
            <a:spLocks noGrp="1" noChangeArrowheads="1"/>
          </p:cNvSpPr>
          <p:nvPr>
            <p:ph type="title"/>
          </p:nvPr>
        </p:nvSpPr>
        <p:spPr/>
        <p:txBody>
          <a:bodyPr/>
          <a:lstStyle/>
          <a:p>
            <a:pPr eaLnBrk="1" hangingPunct="1"/>
            <a:r>
              <a:rPr lang="en-US" altLang="en-US"/>
              <a:t>Europe in the middle ages </a:t>
            </a:r>
          </a:p>
        </p:txBody>
      </p:sp>
      <p:pic>
        <p:nvPicPr>
          <p:cNvPr id="32772" name="Picture 4">
            <a:extLst>
              <a:ext uri="{FF2B5EF4-FFF2-40B4-BE49-F238E27FC236}">
                <a16:creationId xmlns:a16="http://schemas.microsoft.com/office/drawing/2014/main" id="{E670C74F-FB3C-6984-91AB-5ACCC5BF7221}"/>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233738" y="2047875"/>
            <a:ext cx="2676525" cy="3629025"/>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17582B3E-E837-5EF6-C7E7-E955FFF26C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269D926-DEDB-4186-AB04-F7BA91E95321}" type="slidenum">
              <a:rPr lang="en-US" altLang="en-US" sz="1400" smtClean="0"/>
              <a:pPr>
                <a:spcBef>
                  <a:spcPct val="0"/>
                </a:spcBef>
                <a:buFontTx/>
                <a:buNone/>
              </a:pPr>
              <a:t>17</a:t>
            </a:fld>
            <a:endParaRPr lang="en-US" altLang="en-US" sz="1400"/>
          </a:p>
        </p:txBody>
      </p:sp>
      <p:sp>
        <p:nvSpPr>
          <p:cNvPr id="34819" name="Rectangle 2">
            <a:extLst>
              <a:ext uri="{FF2B5EF4-FFF2-40B4-BE49-F238E27FC236}">
                <a16:creationId xmlns:a16="http://schemas.microsoft.com/office/drawing/2014/main" id="{0A1A2C43-7419-4332-B2AB-054296D822D3}"/>
              </a:ext>
            </a:extLst>
          </p:cNvPr>
          <p:cNvSpPr>
            <a:spLocks noGrp="1" noChangeArrowheads="1"/>
          </p:cNvSpPr>
          <p:nvPr>
            <p:ph type="title"/>
          </p:nvPr>
        </p:nvSpPr>
        <p:spPr/>
        <p:txBody>
          <a:bodyPr/>
          <a:lstStyle/>
          <a:p>
            <a:pPr eaLnBrk="1" hangingPunct="1"/>
            <a:r>
              <a:rPr lang="en-US" altLang="en-US"/>
              <a:t>System of Estates</a:t>
            </a:r>
            <a:endParaRPr lang="en-IN" altLang="en-US"/>
          </a:p>
        </p:txBody>
      </p:sp>
      <p:sp>
        <p:nvSpPr>
          <p:cNvPr id="34820" name="Rectangle 3">
            <a:extLst>
              <a:ext uri="{FF2B5EF4-FFF2-40B4-BE49-F238E27FC236}">
                <a16:creationId xmlns:a16="http://schemas.microsoft.com/office/drawing/2014/main" id="{0346639C-9229-9607-DA2B-E91B6F2850A4}"/>
              </a:ext>
            </a:extLst>
          </p:cNvPr>
          <p:cNvSpPr>
            <a:spLocks noGrp="1" noChangeArrowheads="1"/>
          </p:cNvSpPr>
          <p:nvPr>
            <p:ph type="body" idx="1"/>
          </p:nvPr>
        </p:nvSpPr>
        <p:spPr/>
        <p:txBody>
          <a:bodyPr/>
          <a:lstStyle/>
          <a:p>
            <a:pPr eaLnBrk="1" hangingPunct="1"/>
            <a:r>
              <a:rPr lang="en-US" altLang="en-US"/>
              <a:t>Clergy</a:t>
            </a:r>
          </a:p>
          <a:p>
            <a:pPr eaLnBrk="1" hangingPunct="1"/>
            <a:r>
              <a:rPr lang="en-US" altLang="en-US"/>
              <a:t>Nobility</a:t>
            </a:r>
          </a:p>
          <a:p>
            <a:pPr eaLnBrk="1" hangingPunct="1"/>
            <a:r>
              <a:rPr lang="en-US" altLang="en-US"/>
              <a:t>Commoners (bourgeoisie and peasants)</a:t>
            </a:r>
          </a:p>
          <a:p>
            <a:pPr eaLnBrk="1" hangingPunct="1"/>
            <a:r>
              <a:rPr lang="en-US" altLang="en-US"/>
              <a:t>Estates were based on inherited occupations, membership by birth</a:t>
            </a:r>
          </a:p>
          <a:p>
            <a:pPr eaLnBrk="1" hangingPunct="1"/>
            <a:r>
              <a:rPr lang="en-US" altLang="en-US"/>
              <a:t>French revolted against the hated authorities of Church, Aristocracy, Guild and Monarchy.</a:t>
            </a:r>
          </a:p>
          <a:p>
            <a:pPr eaLnBrk="1" hangingPunct="1"/>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EA862122-AEF5-77BA-3F3E-0D6D133C06DC}"/>
              </a:ext>
            </a:extLst>
          </p:cNvPr>
          <p:cNvSpPr>
            <a:spLocks noGrp="1" noChangeArrowheads="1"/>
          </p:cNvSpPr>
          <p:nvPr>
            <p:ph type="title"/>
          </p:nvPr>
        </p:nvSpPr>
        <p:spPr/>
        <p:txBody>
          <a:bodyPr/>
          <a:lstStyle/>
          <a:p>
            <a:r>
              <a:rPr lang="en-US" altLang="en-US"/>
              <a:t>Marie Antoinette and King Louis XV1   </a:t>
            </a:r>
          </a:p>
        </p:txBody>
      </p:sp>
      <p:pic>
        <p:nvPicPr>
          <p:cNvPr id="36867" name="Content Placeholder 5" descr="A cartoon of a person&#10;&#10;Description automatically generated with medium confidence">
            <a:extLst>
              <a:ext uri="{FF2B5EF4-FFF2-40B4-BE49-F238E27FC236}">
                <a16:creationId xmlns:a16="http://schemas.microsoft.com/office/drawing/2014/main" id="{C1F976A2-789C-F523-2CD9-CC18B695B7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0" y="2514600"/>
            <a:ext cx="5376863" cy="2971800"/>
          </a:xfrm>
        </p:spPr>
      </p:pic>
      <p:sp>
        <p:nvSpPr>
          <p:cNvPr id="36868" name="Slide Number Placeholder 3">
            <a:extLst>
              <a:ext uri="{FF2B5EF4-FFF2-40B4-BE49-F238E27FC236}">
                <a16:creationId xmlns:a16="http://schemas.microsoft.com/office/drawing/2014/main" id="{D2D37082-8DA0-DD78-9485-2B66CE1683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A3D646D-A734-4B9D-B675-36F9A65303B2}" type="slidenum">
              <a:rPr lang="en-US" altLang="en-US" sz="1400" smtClean="0"/>
              <a:pPr>
                <a:spcBef>
                  <a:spcPct val="0"/>
                </a:spcBef>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FAE3C642-8492-50D5-ABC9-0FB742C994B3}"/>
              </a:ext>
            </a:extLst>
          </p:cNvPr>
          <p:cNvSpPr>
            <a:spLocks noGrp="1" noChangeArrowheads="1"/>
          </p:cNvSpPr>
          <p:nvPr>
            <p:ph type="title"/>
          </p:nvPr>
        </p:nvSpPr>
        <p:spPr/>
        <p:txBody>
          <a:bodyPr/>
          <a:lstStyle/>
          <a:p>
            <a:r>
              <a:rPr lang="en-US" altLang="en-US"/>
              <a:t>Reign of Terror</a:t>
            </a:r>
          </a:p>
        </p:txBody>
      </p:sp>
      <p:sp>
        <p:nvSpPr>
          <p:cNvPr id="37891" name="Content Placeholder 2">
            <a:extLst>
              <a:ext uri="{FF2B5EF4-FFF2-40B4-BE49-F238E27FC236}">
                <a16:creationId xmlns:a16="http://schemas.microsoft.com/office/drawing/2014/main" id="{246DF890-50DF-746E-FB48-6AB14FB68104}"/>
              </a:ext>
            </a:extLst>
          </p:cNvPr>
          <p:cNvSpPr>
            <a:spLocks noGrp="1" noChangeArrowheads="1"/>
          </p:cNvSpPr>
          <p:nvPr>
            <p:ph idx="1"/>
          </p:nvPr>
        </p:nvSpPr>
        <p:spPr/>
        <p:txBody>
          <a:bodyPr/>
          <a:lstStyle/>
          <a:p>
            <a:r>
              <a:rPr lang="en-US" altLang="en-US" sz="2400">
                <a:solidFill>
                  <a:srgbClr val="202124"/>
                </a:solidFill>
              </a:rPr>
              <a:t>From power to terror</a:t>
            </a:r>
          </a:p>
          <a:p>
            <a:endParaRPr lang="en-US" altLang="en-US" sz="2400">
              <a:solidFill>
                <a:srgbClr val="202124"/>
              </a:solidFill>
            </a:endParaRPr>
          </a:p>
          <a:p>
            <a:r>
              <a:rPr lang="en-US" altLang="en-US" sz="2400">
                <a:solidFill>
                  <a:srgbClr val="202124"/>
                </a:solidFill>
              </a:rPr>
              <a:t>During the French Revolution, the guillotine became the primary symbol of the Reign of Terror and was used to execute thousands of people, including King Louis XVI and Marie-Antoinette.</a:t>
            </a:r>
            <a:endParaRPr lang="en-US" altLang="en-US" sz="2400">
              <a:solidFill>
                <a:srgbClr val="202124"/>
              </a:solidFill>
              <a:cs typeface="Arial"/>
            </a:endParaRPr>
          </a:p>
          <a:p>
            <a:endParaRPr lang="en-US" altLang="en-US" sz="2400">
              <a:solidFill>
                <a:srgbClr val="202124"/>
              </a:solidFill>
            </a:endParaRPr>
          </a:p>
          <a:p>
            <a:r>
              <a:rPr lang="en-US" altLang="en-US" sz="2400">
                <a:solidFill>
                  <a:srgbClr val="202124"/>
                </a:solidFill>
              </a:rPr>
              <a:t>Counter-revolutionaries and traitors were guillotined – revolution and the justification of violence</a:t>
            </a:r>
            <a:endParaRPr lang="en-US" altLang="en-US" sz="2400">
              <a:solidFill>
                <a:srgbClr val="202124"/>
              </a:solidFill>
              <a:cs typeface="Arial"/>
            </a:endParaRPr>
          </a:p>
          <a:p>
            <a:endParaRPr lang="en-US" altLang="en-US" sz="2800">
              <a:solidFill>
                <a:srgbClr val="202124"/>
              </a:solidFill>
            </a:endParaRPr>
          </a:p>
          <a:p>
            <a:endParaRPr lang="en-US" altLang="en-US" sz="2800"/>
          </a:p>
        </p:txBody>
      </p:sp>
      <p:sp>
        <p:nvSpPr>
          <p:cNvPr id="37892" name="Slide Number Placeholder 3">
            <a:extLst>
              <a:ext uri="{FF2B5EF4-FFF2-40B4-BE49-F238E27FC236}">
                <a16:creationId xmlns:a16="http://schemas.microsoft.com/office/drawing/2014/main" id="{5FAE55FA-32D0-3E0E-F43E-9231C4248A9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E1CB852-862A-469E-90B2-8FEAFA2B2923}" type="slidenum">
              <a:rPr lang="en-US" altLang="en-US" sz="1400" smtClean="0"/>
              <a:pPr>
                <a:spcBef>
                  <a:spcPct val="0"/>
                </a:spcBef>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72C881FF-B3D5-360C-D68E-6607115987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4B7137B-C5D6-4D4F-A46C-876EF8A912D0}" type="slidenum">
              <a:rPr lang="en-US" altLang="en-US" sz="1400" smtClean="0"/>
              <a:pPr>
                <a:spcBef>
                  <a:spcPct val="0"/>
                </a:spcBef>
                <a:buFontTx/>
                <a:buNone/>
              </a:pPr>
              <a:t>2</a:t>
            </a:fld>
            <a:endParaRPr lang="en-US" altLang="en-US" sz="1400"/>
          </a:p>
        </p:txBody>
      </p:sp>
      <p:sp>
        <p:nvSpPr>
          <p:cNvPr id="5123" name="Rectangle 2">
            <a:extLst>
              <a:ext uri="{FF2B5EF4-FFF2-40B4-BE49-F238E27FC236}">
                <a16:creationId xmlns:a16="http://schemas.microsoft.com/office/drawing/2014/main" id="{08BB5719-9169-2F9E-16FE-A66C5008A5BA}"/>
              </a:ext>
            </a:extLst>
          </p:cNvPr>
          <p:cNvSpPr>
            <a:spLocks noGrp="1" noChangeArrowheads="1"/>
          </p:cNvSpPr>
          <p:nvPr>
            <p:ph type="title"/>
          </p:nvPr>
        </p:nvSpPr>
        <p:spPr/>
        <p:txBody>
          <a:bodyPr/>
          <a:lstStyle/>
          <a:p>
            <a:pPr eaLnBrk="1" hangingPunct="1"/>
            <a:r>
              <a:rPr lang="en-US" altLang="en-US"/>
              <a:t>Significance</a:t>
            </a:r>
            <a:endParaRPr lang="en-IN" altLang="en-US"/>
          </a:p>
        </p:txBody>
      </p:sp>
      <p:sp>
        <p:nvSpPr>
          <p:cNvPr id="5124" name="Rectangle 3">
            <a:extLst>
              <a:ext uri="{FF2B5EF4-FFF2-40B4-BE49-F238E27FC236}">
                <a16:creationId xmlns:a16="http://schemas.microsoft.com/office/drawing/2014/main" id="{EB82E1DA-2FFF-C2EB-EFF9-DB7D68EDF2EC}"/>
              </a:ext>
            </a:extLst>
          </p:cNvPr>
          <p:cNvSpPr>
            <a:spLocks noGrp="1" noChangeArrowheads="1"/>
          </p:cNvSpPr>
          <p:nvPr>
            <p:ph type="body" idx="1"/>
          </p:nvPr>
        </p:nvSpPr>
        <p:spPr/>
        <p:txBody>
          <a:bodyPr/>
          <a:lstStyle/>
          <a:p>
            <a:pPr eaLnBrk="1" hangingPunct="1"/>
            <a:r>
              <a:rPr lang="en-US" altLang="en-US" sz="2800" b="1"/>
              <a:t>In many ways these revolutions signified the break-up of the old order – the feudal order- at the beginning of the 19th century</a:t>
            </a:r>
          </a:p>
          <a:p>
            <a:pPr eaLnBrk="1" hangingPunct="1">
              <a:buFontTx/>
              <a:buNone/>
            </a:pPr>
            <a:endParaRPr lang="en-US" altLang="en-US" sz="2800" b="1"/>
          </a:p>
          <a:p>
            <a:pPr eaLnBrk="1" hangingPunct="1"/>
            <a:r>
              <a:rPr lang="en-US" altLang="en-US" sz="2800"/>
              <a:t>Industrial Revolution – Mechanization and Mass manufacture – generation of surpluses</a:t>
            </a:r>
            <a:endParaRPr lang="en-US" altLang="en-US" sz="2800">
              <a:cs typeface="Arial"/>
            </a:endParaRPr>
          </a:p>
          <a:p>
            <a:pPr eaLnBrk="1" hangingPunct="1"/>
            <a:endParaRPr lang="en-US" altLang="en-US" sz="2800"/>
          </a:p>
          <a:p>
            <a:pPr eaLnBrk="1" hangingPunct="1"/>
            <a:r>
              <a:rPr lang="en-US" altLang="en-US" sz="2800"/>
              <a:t>French Revolution - First great </a:t>
            </a:r>
            <a:r>
              <a:rPr lang="en-US" altLang="en-US" sz="2800" i="1"/>
              <a:t>ideological </a:t>
            </a:r>
            <a:r>
              <a:rPr lang="en-US" altLang="en-US" sz="2800"/>
              <a:t>revolution in Western history.</a:t>
            </a:r>
            <a:endParaRPr lang="en-US" altLang="en-US" sz="2800">
              <a:cs typeface="Arial"/>
            </a:endParaRPr>
          </a:p>
          <a:p>
            <a:pPr eaLnBrk="1" hangingPunct="1"/>
            <a:endParaRPr lang="en-I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D6AA-5248-CF72-ECBA-0BC138AB70A5}"/>
              </a:ext>
            </a:extLst>
          </p:cNvPr>
          <p:cNvSpPr>
            <a:spLocks noGrp="1"/>
          </p:cNvSpPr>
          <p:nvPr>
            <p:ph type="title"/>
          </p:nvPr>
        </p:nvSpPr>
        <p:spPr/>
        <p:txBody>
          <a:bodyPr/>
          <a:lstStyle/>
          <a:p>
            <a:r>
              <a:rPr lang="en-US"/>
              <a:t>The guillotine – execution of opponents of the </a:t>
            </a:r>
            <a:r>
              <a:rPr lang="en-US" sz="4000"/>
              <a:t>Revolution</a:t>
            </a:r>
          </a:p>
        </p:txBody>
      </p:sp>
      <p:pic>
        <p:nvPicPr>
          <p:cNvPr id="6" name="Content Placeholder 5" descr="A picture containing text, old&#10;&#10;Description automatically generated">
            <a:extLst>
              <a:ext uri="{FF2B5EF4-FFF2-40B4-BE49-F238E27FC236}">
                <a16:creationId xmlns:a16="http://schemas.microsoft.com/office/drawing/2014/main" id="{CE6F0D18-A6D6-2B28-1F48-DDC4D87FEF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867694"/>
            <a:ext cx="7620000" cy="3990975"/>
          </a:xfrm>
        </p:spPr>
      </p:pic>
      <p:sp>
        <p:nvSpPr>
          <p:cNvPr id="4" name="Slide Number Placeholder 3">
            <a:extLst>
              <a:ext uri="{FF2B5EF4-FFF2-40B4-BE49-F238E27FC236}">
                <a16:creationId xmlns:a16="http://schemas.microsoft.com/office/drawing/2014/main" id="{8A3D113F-D661-6EFB-FDFE-BC2FFBFEADEC}"/>
              </a:ext>
            </a:extLst>
          </p:cNvPr>
          <p:cNvSpPr>
            <a:spLocks noGrp="1"/>
          </p:cNvSpPr>
          <p:nvPr>
            <p:ph type="sldNum" sz="quarter" idx="12"/>
          </p:nvPr>
        </p:nvSpPr>
        <p:spPr/>
        <p:txBody>
          <a:bodyPr/>
          <a:lstStyle/>
          <a:p>
            <a:pPr>
              <a:defRPr/>
            </a:pPr>
            <a:fld id="{CC53362F-A5CE-4850-9246-280C6F9F9933}" type="slidenum">
              <a:rPr lang="en-US" altLang="en-US" smtClean="0"/>
              <a:pPr>
                <a:defRPr/>
              </a:pPr>
              <a:t>20</a:t>
            </a:fld>
            <a:endParaRPr lang="en-US" altLang="en-US"/>
          </a:p>
        </p:txBody>
      </p:sp>
    </p:spTree>
    <p:extLst>
      <p:ext uri="{BB962C8B-B14F-4D97-AF65-F5344CB8AC3E}">
        <p14:creationId xmlns:p14="http://schemas.microsoft.com/office/powerpoint/2010/main" val="1703673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A80CDAD6-75E3-6690-D5DC-A049E44F9AB0}"/>
              </a:ext>
            </a:extLst>
          </p:cNvPr>
          <p:cNvSpPr>
            <a:spLocks noGrp="1" noChangeArrowheads="1"/>
          </p:cNvSpPr>
          <p:nvPr>
            <p:ph type="title"/>
          </p:nvPr>
        </p:nvSpPr>
        <p:spPr/>
        <p:txBody>
          <a:bodyPr/>
          <a:lstStyle/>
          <a:p>
            <a:r>
              <a:rPr lang="en-US" altLang="en-US"/>
              <a:t>Novel and Film on the FR</a:t>
            </a:r>
          </a:p>
        </p:txBody>
      </p:sp>
      <p:sp>
        <p:nvSpPr>
          <p:cNvPr id="51203" name="Content Placeholder 2">
            <a:extLst>
              <a:ext uri="{FF2B5EF4-FFF2-40B4-BE49-F238E27FC236}">
                <a16:creationId xmlns:a16="http://schemas.microsoft.com/office/drawing/2014/main" id="{2EC57F17-663A-FF0D-B6D7-1F2511F647F3}"/>
              </a:ext>
            </a:extLst>
          </p:cNvPr>
          <p:cNvSpPr>
            <a:spLocks noGrp="1" noChangeArrowheads="1"/>
          </p:cNvSpPr>
          <p:nvPr>
            <p:ph idx="1"/>
          </p:nvPr>
        </p:nvSpPr>
        <p:spPr/>
        <p:txBody>
          <a:bodyPr/>
          <a:lstStyle/>
          <a:p>
            <a:endParaRPr lang="en-US" altLang="en-US"/>
          </a:p>
          <a:p>
            <a:r>
              <a:rPr lang="en-US" altLang="en-US"/>
              <a:t>Charles Dickens – A tale of two cities</a:t>
            </a:r>
          </a:p>
          <a:p>
            <a:endParaRPr lang="en-US" altLang="en-US"/>
          </a:p>
          <a:p>
            <a:r>
              <a:rPr lang="en-US" altLang="en-US"/>
              <a:t>Depicting the brutality of the French Revolution</a:t>
            </a:r>
          </a:p>
        </p:txBody>
      </p:sp>
      <p:sp>
        <p:nvSpPr>
          <p:cNvPr id="51204" name="Slide Number Placeholder 3">
            <a:extLst>
              <a:ext uri="{FF2B5EF4-FFF2-40B4-BE49-F238E27FC236}">
                <a16:creationId xmlns:a16="http://schemas.microsoft.com/office/drawing/2014/main" id="{F4A286D5-70DB-E26C-BE6F-F7E78CFE90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82F03D5-26AD-4EAB-A9BB-62C499E72B78}" type="slidenum">
              <a:rPr lang="en-US" altLang="en-US" sz="1400" smtClean="0"/>
              <a:pPr>
                <a:spcBef>
                  <a:spcPct val="0"/>
                </a:spcBef>
                <a:buFontTx/>
                <a:buNone/>
              </a:pPr>
              <a:t>21</a:t>
            </a:fld>
            <a:endParaRPr lang="en-US" altLang="en-US" sz="1400"/>
          </a:p>
        </p:txBody>
      </p:sp>
    </p:spTree>
    <p:extLst>
      <p:ext uri="{BB962C8B-B14F-4D97-AF65-F5344CB8AC3E}">
        <p14:creationId xmlns:p14="http://schemas.microsoft.com/office/powerpoint/2010/main" val="2397834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14DC-903D-E109-5B30-DA73017F7C4A}"/>
              </a:ext>
            </a:extLst>
          </p:cNvPr>
          <p:cNvSpPr>
            <a:spLocks noGrp="1"/>
          </p:cNvSpPr>
          <p:nvPr>
            <p:ph type="title"/>
          </p:nvPr>
        </p:nvSpPr>
        <p:spPr/>
        <p:txBody>
          <a:bodyPr/>
          <a:lstStyle/>
          <a:p>
            <a:r>
              <a:rPr lang="en-US"/>
              <a:t>FR</a:t>
            </a:r>
          </a:p>
        </p:txBody>
      </p:sp>
      <p:sp>
        <p:nvSpPr>
          <p:cNvPr id="3" name="Content Placeholder 2">
            <a:extLst>
              <a:ext uri="{FF2B5EF4-FFF2-40B4-BE49-F238E27FC236}">
                <a16:creationId xmlns:a16="http://schemas.microsoft.com/office/drawing/2014/main" id="{5012704B-8D6C-7C2D-9BFE-877F134E764C}"/>
              </a:ext>
            </a:extLst>
          </p:cNvPr>
          <p:cNvSpPr>
            <a:spLocks noGrp="1"/>
          </p:cNvSpPr>
          <p:nvPr>
            <p:ph idx="1"/>
          </p:nvPr>
        </p:nvSpPr>
        <p:spPr/>
        <p:txBody>
          <a:bodyPr/>
          <a:lstStyle/>
          <a:p>
            <a:r>
              <a:rPr lang="en-US"/>
              <a:t> Why was the French Revolution a Revolution?</a:t>
            </a:r>
          </a:p>
          <a:p>
            <a:endParaRPr lang="en-US"/>
          </a:p>
          <a:p>
            <a:r>
              <a:rPr lang="en-US" altLang="en-US" sz="3200" b="1"/>
              <a:t>An ideological revolution – a revolution of </a:t>
            </a:r>
            <a:r>
              <a:rPr lang="en-US" altLang="en-US" b="1"/>
              <a:t>ideas</a:t>
            </a:r>
            <a:endParaRPr lang="en-US" altLang="en-US" sz="3200" b="1"/>
          </a:p>
          <a:p>
            <a:r>
              <a:rPr lang="en-US" altLang="en-US" sz="3200"/>
              <a:t>(as opposed to the Industrial Revolution that revolutionized production by the application of science and technology)</a:t>
            </a:r>
            <a:endParaRPr lang="en-US"/>
          </a:p>
        </p:txBody>
      </p:sp>
      <p:sp>
        <p:nvSpPr>
          <p:cNvPr id="4" name="Slide Number Placeholder 3">
            <a:extLst>
              <a:ext uri="{FF2B5EF4-FFF2-40B4-BE49-F238E27FC236}">
                <a16:creationId xmlns:a16="http://schemas.microsoft.com/office/drawing/2014/main" id="{0C58F651-504C-B562-ABE5-89B218FF2027}"/>
              </a:ext>
            </a:extLst>
          </p:cNvPr>
          <p:cNvSpPr>
            <a:spLocks noGrp="1"/>
          </p:cNvSpPr>
          <p:nvPr>
            <p:ph type="sldNum" sz="quarter" idx="12"/>
          </p:nvPr>
        </p:nvSpPr>
        <p:spPr/>
        <p:txBody>
          <a:bodyPr/>
          <a:lstStyle/>
          <a:p>
            <a:pPr>
              <a:defRPr/>
            </a:pPr>
            <a:fld id="{CC53362F-A5CE-4850-9246-280C6F9F9933}" type="slidenum">
              <a:rPr lang="en-US" altLang="en-US" smtClean="0"/>
              <a:pPr>
                <a:defRPr/>
              </a:pPr>
              <a:t>22</a:t>
            </a:fld>
            <a:endParaRPr lang="en-US" altLang="en-US"/>
          </a:p>
        </p:txBody>
      </p:sp>
    </p:spTree>
    <p:extLst>
      <p:ext uri="{BB962C8B-B14F-4D97-AF65-F5344CB8AC3E}">
        <p14:creationId xmlns:p14="http://schemas.microsoft.com/office/powerpoint/2010/main" val="459543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1C0A7B55-F2F0-A707-7E4F-41126E6E1E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DB5B082-31D1-447D-8503-6E2A9977ED0F}" type="slidenum">
              <a:rPr lang="en-US" altLang="en-US" sz="1400" smtClean="0"/>
              <a:pPr>
                <a:spcBef>
                  <a:spcPct val="0"/>
                </a:spcBef>
                <a:buFontTx/>
                <a:buNone/>
              </a:pPr>
              <a:t>23</a:t>
            </a:fld>
            <a:endParaRPr lang="en-US" altLang="en-US" sz="1400"/>
          </a:p>
        </p:txBody>
      </p:sp>
      <p:sp>
        <p:nvSpPr>
          <p:cNvPr id="38915" name="Rectangle 2">
            <a:extLst>
              <a:ext uri="{FF2B5EF4-FFF2-40B4-BE49-F238E27FC236}">
                <a16:creationId xmlns:a16="http://schemas.microsoft.com/office/drawing/2014/main" id="{E36DA516-7DED-9150-9DBC-BB32E3900982}"/>
              </a:ext>
            </a:extLst>
          </p:cNvPr>
          <p:cNvSpPr>
            <a:spLocks noGrp="1" noChangeArrowheads="1"/>
          </p:cNvSpPr>
          <p:nvPr>
            <p:ph type="title"/>
          </p:nvPr>
        </p:nvSpPr>
        <p:spPr/>
        <p:txBody>
          <a:bodyPr/>
          <a:lstStyle/>
          <a:p>
            <a:pPr eaLnBrk="1" hangingPunct="1"/>
            <a:r>
              <a:rPr lang="en-US" altLang="en-US" sz="3200" b="1"/>
              <a:t>Slogan of the French Revolution: </a:t>
            </a:r>
            <a:br>
              <a:rPr lang="en-US" altLang="en-US" sz="3200" b="1"/>
            </a:br>
            <a:r>
              <a:rPr lang="en-US" altLang="en-US" sz="3200" b="1"/>
              <a:t>Liberty, Equality, Fraternity</a:t>
            </a:r>
            <a:br>
              <a:rPr lang="en-US" altLang="en-US" sz="3200" b="1"/>
            </a:br>
            <a:endParaRPr lang="en-US" altLang="en-US" sz="3200" b="1"/>
          </a:p>
        </p:txBody>
      </p:sp>
      <p:sp>
        <p:nvSpPr>
          <p:cNvPr id="38916" name="Rectangle 3">
            <a:extLst>
              <a:ext uri="{FF2B5EF4-FFF2-40B4-BE49-F238E27FC236}">
                <a16:creationId xmlns:a16="http://schemas.microsoft.com/office/drawing/2014/main" id="{D9957404-66BE-CC6E-F8B5-0BAA26E9DAB7}"/>
              </a:ext>
            </a:extLst>
          </p:cNvPr>
          <p:cNvSpPr>
            <a:spLocks noGrp="1" noChangeArrowheads="1"/>
          </p:cNvSpPr>
          <p:nvPr>
            <p:ph type="body" idx="1"/>
          </p:nvPr>
        </p:nvSpPr>
        <p:spPr/>
        <p:txBody>
          <a:bodyPr/>
          <a:lstStyle/>
          <a:p>
            <a:pPr eaLnBrk="1" hangingPunct="1">
              <a:lnSpc>
                <a:spcPct val="90000"/>
              </a:lnSpc>
            </a:pPr>
            <a:r>
              <a:rPr lang="en-US" altLang="en-US" sz="2800" b="1"/>
              <a:t>“The Declaration of the Rights of Man and Citizen” 1789</a:t>
            </a:r>
          </a:p>
          <a:p>
            <a:pPr eaLnBrk="1" hangingPunct="1">
              <a:lnSpc>
                <a:spcPct val="90000"/>
              </a:lnSpc>
              <a:buFontTx/>
              <a:buNone/>
            </a:pPr>
            <a:endParaRPr lang="en-US" altLang="en-US" sz="2800"/>
          </a:p>
          <a:p>
            <a:pPr eaLnBrk="1" hangingPunct="1">
              <a:lnSpc>
                <a:spcPct val="90000"/>
              </a:lnSpc>
            </a:pPr>
            <a:r>
              <a:rPr lang="en-US" altLang="en-US" sz="2800"/>
              <a:t>“Law is the expression of the general will. </a:t>
            </a:r>
          </a:p>
          <a:p>
            <a:pPr eaLnBrk="1" hangingPunct="1">
              <a:lnSpc>
                <a:spcPct val="90000"/>
              </a:lnSpc>
            </a:pPr>
            <a:endParaRPr lang="en-US" altLang="en-US" sz="2800"/>
          </a:p>
          <a:p>
            <a:pPr eaLnBrk="1" hangingPunct="1">
              <a:lnSpc>
                <a:spcPct val="90000"/>
              </a:lnSpc>
            </a:pPr>
            <a:r>
              <a:rPr lang="en-US" altLang="en-US" sz="2800"/>
              <a:t>All citizens have the right to take part, personally or by their representatives in its formation. </a:t>
            </a:r>
          </a:p>
          <a:p>
            <a:pPr eaLnBrk="1" hangingPunct="1">
              <a:lnSpc>
                <a:spcPct val="90000"/>
              </a:lnSpc>
            </a:pPr>
            <a:endParaRPr lang="en-US" altLang="en-US" sz="2800"/>
          </a:p>
          <a:p>
            <a:pPr eaLnBrk="1" hangingPunct="1">
              <a:lnSpc>
                <a:spcPct val="90000"/>
              </a:lnSpc>
            </a:pPr>
            <a:r>
              <a:rPr lang="en-US" altLang="en-US" sz="2800" i="1"/>
              <a:t>It must be the same for all whether it protects or punishes.</a:t>
            </a:r>
            <a:r>
              <a:rPr lang="en-US" altLang="en-US" sz="28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DE1D2102-A59A-F36C-1474-1058F579E4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3BAA011-43B7-4929-9563-057B3DD0F164}" type="slidenum">
              <a:rPr lang="en-US" altLang="en-US" sz="1400" smtClean="0"/>
              <a:pPr>
                <a:spcBef>
                  <a:spcPct val="0"/>
                </a:spcBef>
                <a:buFontTx/>
                <a:buNone/>
              </a:pPr>
              <a:t>24</a:t>
            </a:fld>
            <a:endParaRPr lang="en-US" altLang="en-US" sz="1400"/>
          </a:p>
        </p:txBody>
      </p:sp>
      <p:sp>
        <p:nvSpPr>
          <p:cNvPr id="40963" name="Rectangle 2">
            <a:extLst>
              <a:ext uri="{FF2B5EF4-FFF2-40B4-BE49-F238E27FC236}">
                <a16:creationId xmlns:a16="http://schemas.microsoft.com/office/drawing/2014/main" id="{0BB04D2B-FA3E-235E-C7E4-C038BF1B0463}"/>
              </a:ext>
            </a:extLst>
          </p:cNvPr>
          <p:cNvSpPr>
            <a:spLocks noGrp="1" noChangeArrowheads="1"/>
          </p:cNvSpPr>
          <p:nvPr>
            <p:ph type="title"/>
          </p:nvPr>
        </p:nvSpPr>
        <p:spPr/>
        <p:txBody>
          <a:bodyPr/>
          <a:lstStyle/>
          <a:p>
            <a:pPr eaLnBrk="1" hangingPunct="1"/>
            <a:r>
              <a:rPr lang="en-US" altLang="en-US"/>
              <a:t>Cont.</a:t>
            </a:r>
            <a:endParaRPr lang="en-IN" altLang="en-US"/>
          </a:p>
        </p:txBody>
      </p:sp>
      <p:sp>
        <p:nvSpPr>
          <p:cNvPr id="40964" name="Rectangle 3">
            <a:extLst>
              <a:ext uri="{FF2B5EF4-FFF2-40B4-BE49-F238E27FC236}">
                <a16:creationId xmlns:a16="http://schemas.microsoft.com/office/drawing/2014/main" id="{CCAFA897-97DE-5111-7381-6AE96F218958}"/>
              </a:ext>
            </a:extLst>
          </p:cNvPr>
          <p:cNvSpPr>
            <a:spLocks noGrp="1" noChangeArrowheads="1"/>
          </p:cNvSpPr>
          <p:nvPr>
            <p:ph type="body" idx="1"/>
          </p:nvPr>
        </p:nvSpPr>
        <p:spPr/>
        <p:txBody>
          <a:bodyPr/>
          <a:lstStyle/>
          <a:p>
            <a:pPr eaLnBrk="1" hangingPunct="1"/>
            <a:r>
              <a:rPr lang="en-US" altLang="en-US"/>
              <a:t>All citizens, being equal in its eyes, are equally eligible </a:t>
            </a:r>
            <a:r>
              <a:rPr lang="en-US" altLang="en-US" i="1"/>
              <a:t>to all public dignities</a:t>
            </a:r>
            <a:r>
              <a:rPr lang="en-US" altLang="en-US"/>
              <a:t>, </a:t>
            </a:r>
            <a:r>
              <a:rPr lang="en-US" altLang="en-US" i="1"/>
              <a:t>places and employments, according to their capacities,</a:t>
            </a:r>
            <a:r>
              <a:rPr lang="en-US" altLang="en-US"/>
              <a:t> and without other distinctions than those of their virtues and talents.”</a:t>
            </a:r>
            <a:endParaRPr lang="en-US" altLang="en-US" b="1"/>
          </a:p>
          <a:p>
            <a:pPr eaLnBrk="1" hangingPunct="1"/>
            <a:endParaRPr lang="en-I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D872E27E-CCD7-C272-500C-888A5A8C43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F425D5E-37D4-408A-9484-B96636F2A227}" type="slidenum">
              <a:rPr lang="en-US" altLang="en-US" sz="1400" smtClean="0"/>
              <a:pPr>
                <a:spcBef>
                  <a:spcPct val="0"/>
                </a:spcBef>
                <a:buFontTx/>
                <a:buNone/>
              </a:pPr>
              <a:t>25</a:t>
            </a:fld>
            <a:endParaRPr lang="en-US" altLang="en-US" sz="1400"/>
          </a:p>
        </p:txBody>
      </p:sp>
      <p:sp>
        <p:nvSpPr>
          <p:cNvPr id="43011" name="Rectangle 2">
            <a:extLst>
              <a:ext uri="{FF2B5EF4-FFF2-40B4-BE49-F238E27FC236}">
                <a16:creationId xmlns:a16="http://schemas.microsoft.com/office/drawing/2014/main" id="{DCC63362-9EE5-7CCF-50C4-F5835E4A5188}"/>
              </a:ext>
            </a:extLst>
          </p:cNvPr>
          <p:cNvSpPr>
            <a:spLocks noGrp="1" noChangeArrowheads="1"/>
          </p:cNvSpPr>
          <p:nvPr>
            <p:ph type="title"/>
          </p:nvPr>
        </p:nvSpPr>
        <p:spPr>
          <a:xfrm>
            <a:off x="586409" y="334273"/>
            <a:ext cx="8229600" cy="1143000"/>
          </a:xfrm>
        </p:spPr>
        <p:txBody>
          <a:bodyPr/>
          <a:lstStyle/>
          <a:p>
            <a:pPr eaLnBrk="1" hangingPunct="1"/>
            <a:r>
              <a:rPr lang="en-US" altLang="en-US" sz="4000"/>
              <a:t>The American Declaration of Independence (1776)</a:t>
            </a:r>
            <a:endParaRPr lang="en-IN" altLang="en-US" sz="4000"/>
          </a:p>
        </p:txBody>
      </p:sp>
      <p:sp>
        <p:nvSpPr>
          <p:cNvPr id="43012" name="Rectangle 3">
            <a:extLst>
              <a:ext uri="{FF2B5EF4-FFF2-40B4-BE49-F238E27FC236}">
                <a16:creationId xmlns:a16="http://schemas.microsoft.com/office/drawing/2014/main" id="{FBCAA748-3A84-BD35-08C0-B936A75B8C51}"/>
              </a:ext>
            </a:extLst>
          </p:cNvPr>
          <p:cNvSpPr>
            <a:spLocks noGrp="1" noChangeArrowheads="1"/>
          </p:cNvSpPr>
          <p:nvPr>
            <p:ph type="body" idx="1"/>
          </p:nvPr>
        </p:nvSpPr>
        <p:spPr/>
        <p:txBody>
          <a:bodyPr/>
          <a:lstStyle/>
          <a:p>
            <a:pPr eaLnBrk="1" hangingPunct="1"/>
            <a:r>
              <a:rPr lang="en-US" altLang="en-US" sz="2400"/>
              <a:t>Influenced the French Revolution but focus and emphasis of latter was different.</a:t>
            </a:r>
          </a:p>
          <a:p>
            <a:pPr eaLnBrk="1" hangingPunct="1"/>
            <a:endParaRPr lang="en-US" altLang="en-US" sz="2400"/>
          </a:p>
          <a:p>
            <a:pPr eaLnBrk="1" hangingPunct="1"/>
            <a:r>
              <a:rPr lang="en-US" altLang="en-US" sz="2400"/>
              <a:t>It was influential but not as a statement of human rights.</a:t>
            </a:r>
          </a:p>
          <a:p>
            <a:pPr eaLnBrk="1" hangingPunct="1"/>
            <a:endParaRPr lang="en-US" altLang="en-US" sz="2400"/>
          </a:p>
          <a:p>
            <a:pPr eaLnBrk="1" hangingPunct="1"/>
            <a:r>
              <a:rPr lang="en-IN" altLang="en-US" sz="2400"/>
              <a:t>“We hold these truths to be self-evident, that </a:t>
            </a:r>
            <a:r>
              <a:rPr lang="en-IN" altLang="en-US" sz="2400">
                <a:hlinkClick r:id="rId3" tooltip="All men are created equal"/>
              </a:rPr>
              <a:t>all men are created equal</a:t>
            </a:r>
            <a:r>
              <a:rPr lang="en-IN" altLang="en-US" sz="2400"/>
              <a:t>, that they are endowed by their Creator with certain unalienable Rights, that among these are </a:t>
            </a:r>
            <a:r>
              <a:rPr lang="en-IN" altLang="en-US" sz="2400">
                <a:hlinkClick r:id="rId4" tooltip="Life, liberty and the pursuit of happiness"/>
              </a:rPr>
              <a:t>Life, Liberty and the pursuit of Happiness</a:t>
            </a:r>
            <a:r>
              <a:rPr lang="en-IN" altLang="en-US" sz="240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8F07AB36-7DB5-659E-6B6B-78AD141205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A8BE9BB-8A5A-468A-8BBD-E5EE693D80BD}" type="slidenum">
              <a:rPr lang="en-US" altLang="en-US" sz="1400" smtClean="0"/>
              <a:pPr>
                <a:spcBef>
                  <a:spcPct val="0"/>
                </a:spcBef>
                <a:buFontTx/>
                <a:buNone/>
              </a:pPr>
              <a:t>26</a:t>
            </a:fld>
            <a:endParaRPr lang="en-US" altLang="en-US" sz="1400"/>
          </a:p>
        </p:txBody>
      </p:sp>
      <p:sp>
        <p:nvSpPr>
          <p:cNvPr id="45059" name="Rectangle 2">
            <a:extLst>
              <a:ext uri="{FF2B5EF4-FFF2-40B4-BE49-F238E27FC236}">
                <a16:creationId xmlns:a16="http://schemas.microsoft.com/office/drawing/2014/main" id="{BF97A594-54ED-0410-ADAB-5492D065519E}"/>
              </a:ext>
            </a:extLst>
          </p:cNvPr>
          <p:cNvSpPr>
            <a:spLocks noGrp="1" noChangeArrowheads="1"/>
          </p:cNvSpPr>
          <p:nvPr>
            <p:ph type="title"/>
          </p:nvPr>
        </p:nvSpPr>
        <p:spPr/>
        <p:txBody>
          <a:bodyPr/>
          <a:lstStyle/>
          <a:p>
            <a:pPr eaLnBrk="1" hangingPunct="1"/>
            <a:r>
              <a:rPr lang="en-US" altLang="en-US"/>
              <a:t>Impact</a:t>
            </a:r>
            <a:endParaRPr lang="en-IN" altLang="en-US"/>
          </a:p>
        </p:txBody>
      </p:sp>
      <p:sp>
        <p:nvSpPr>
          <p:cNvPr id="45060" name="Rectangle 3">
            <a:extLst>
              <a:ext uri="{FF2B5EF4-FFF2-40B4-BE49-F238E27FC236}">
                <a16:creationId xmlns:a16="http://schemas.microsoft.com/office/drawing/2014/main" id="{E2C8BF28-C8AC-2441-ED00-C6F1C0388294}"/>
              </a:ext>
            </a:extLst>
          </p:cNvPr>
          <p:cNvSpPr>
            <a:spLocks noGrp="1" noChangeArrowheads="1"/>
          </p:cNvSpPr>
          <p:nvPr>
            <p:ph type="body" idx="1"/>
          </p:nvPr>
        </p:nvSpPr>
        <p:spPr/>
        <p:txBody>
          <a:bodyPr/>
          <a:lstStyle/>
          <a:p>
            <a:pPr eaLnBrk="1" hangingPunct="1"/>
            <a:r>
              <a:rPr lang="en-US" altLang="en-US" sz="2800"/>
              <a:t>Slogan of the French Revolution</a:t>
            </a:r>
          </a:p>
          <a:p>
            <a:pPr eaLnBrk="1" hangingPunct="1"/>
            <a:r>
              <a:rPr lang="en-US" altLang="en-US" sz="2800"/>
              <a:t>“Liberty, Equality, Fraternity”</a:t>
            </a:r>
          </a:p>
          <a:p>
            <a:pPr eaLnBrk="1" hangingPunct="1">
              <a:buFontTx/>
              <a:buNone/>
            </a:pPr>
            <a:endParaRPr lang="en-US" altLang="en-US" sz="2800"/>
          </a:p>
          <a:p>
            <a:pPr eaLnBrk="1" hangingPunct="1"/>
            <a:r>
              <a:rPr lang="en-US" altLang="en-US" sz="2800"/>
              <a:t>Ideas of the French Revolution -</a:t>
            </a:r>
          </a:p>
          <a:p>
            <a:pPr eaLnBrk="1" hangingPunct="1"/>
            <a:r>
              <a:rPr lang="en-US" altLang="en-US" sz="2800"/>
              <a:t>Equalitarianism, Popular Sovereignty and Individualism – the first thoroughly </a:t>
            </a:r>
            <a:r>
              <a:rPr lang="en-US" altLang="en-US" sz="2800" b="1"/>
              <a:t>“ideological revolution”</a:t>
            </a:r>
          </a:p>
          <a:p>
            <a:pPr eaLnBrk="1" hangingPunct="1"/>
            <a:r>
              <a:rPr lang="en-US" altLang="en-US" sz="2800" b="1"/>
              <a:t>Inspiration - J-J Rousseau and Alexis de Tocqueville</a:t>
            </a:r>
          </a:p>
          <a:p>
            <a:pPr eaLnBrk="1" hangingPunct="1"/>
            <a:endParaRPr lang="en-IN" alt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F69B73FF-0B3A-697F-D6D7-32D8373030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E1C0A0E-1485-481B-9243-75BF52CADE7A}" type="slidenum">
              <a:rPr lang="en-US" altLang="en-US" sz="1400" smtClean="0"/>
              <a:pPr>
                <a:spcBef>
                  <a:spcPct val="0"/>
                </a:spcBef>
                <a:buFontTx/>
                <a:buNone/>
              </a:pPr>
              <a:t>27</a:t>
            </a:fld>
            <a:endParaRPr lang="en-US" altLang="en-US" sz="1400"/>
          </a:p>
        </p:txBody>
      </p:sp>
      <p:sp>
        <p:nvSpPr>
          <p:cNvPr id="47107" name="Rectangle 2">
            <a:extLst>
              <a:ext uri="{FF2B5EF4-FFF2-40B4-BE49-F238E27FC236}">
                <a16:creationId xmlns:a16="http://schemas.microsoft.com/office/drawing/2014/main" id="{F7F6363C-0452-D4C2-38CB-A322B265D0AB}"/>
              </a:ext>
            </a:extLst>
          </p:cNvPr>
          <p:cNvSpPr>
            <a:spLocks noGrp="1" noChangeArrowheads="1"/>
          </p:cNvSpPr>
          <p:nvPr>
            <p:ph type="title"/>
          </p:nvPr>
        </p:nvSpPr>
        <p:spPr/>
        <p:txBody>
          <a:bodyPr/>
          <a:lstStyle/>
          <a:p>
            <a:pPr eaLnBrk="1" hangingPunct="1"/>
            <a:r>
              <a:rPr lang="en-US" altLang="en-US"/>
              <a:t>Ideas</a:t>
            </a:r>
            <a:endParaRPr lang="en-IN" altLang="en-US"/>
          </a:p>
        </p:txBody>
      </p:sp>
      <p:sp>
        <p:nvSpPr>
          <p:cNvPr id="47108" name="Rectangle 3">
            <a:extLst>
              <a:ext uri="{FF2B5EF4-FFF2-40B4-BE49-F238E27FC236}">
                <a16:creationId xmlns:a16="http://schemas.microsoft.com/office/drawing/2014/main" id="{79CE5589-DFA9-0E96-078F-11EA7E253247}"/>
              </a:ext>
            </a:extLst>
          </p:cNvPr>
          <p:cNvSpPr>
            <a:spLocks noGrp="1" noChangeArrowheads="1"/>
          </p:cNvSpPr>
          <p:nvPr>
            <p:ph type="body" idx="1"/>
          </p:nvPr>
        </p:nvSpPr>
        <p:spPr/>
        <p:txBody>
          <a:bodyPr/>
          <a:lstStyle/>
          <a:p>
            <a:pPr eaLnBrk="1" hangingPunct="1">
              <a:lnSpc>
                <a:spcPct val="90000"/>
              </a:lnSpc>
            </a:pPr>
            <a:r>
              <a:rPr lang="en-US" altLang="en-US" sz="2800" b="1"/>
              <a:t>Equalitarianism</a:t>
            </a:r>
            <a:r>
              <a:rPr lang="en-US" altLang="en-US" sz="2800"/>
              <a:t> became the compelling </a:t>
            </a:r>
            <a:r>
              <a:rPr lang="en-US" altLang="en-US" sz="2800" b="1"/>
              <a:t>moral ethos</a:t>
            </a:r>
            <a:r>
              <a:rPr lang="en-US" altLang="en-US" sz="2800"/>
              <a:t> of the revolution.</a:t>
            </a:r>
            <a:endParaRPr lang="en-US" altLang="en-US" sz="2800" b="1"/>
          </a:p>
          <a:p>
            <a:pPr eaLnBrk="1" hangingPunct="1">
              <a:lnSpc>
                <a:spcPct val="90000"/>
              </a:lnSpc>
            </a:pPr>
            <a:r>
              <a:rPr lang="en-US" altLang="en-US" sz="2800" b="1"/>
              <a:t>Individualism </a:t>
            </a:r>
            <a:r>
              <a:rPr lang="en-US" altLang="en-US" sz="2800"/>
              <a:t>– separation of the individual from communal/corporate structures, from guild, village community, church, caste or estate and from patriarchal ties in general.</a:t>
            </a:r>
          </a:p>
          <a:p>
            <a:pPr eaLnBrk="1" hangingPunct="1">
              <a:lnSpc>
                <a:spcPct val="90000"/>
              </a:lnSpc>
            </a:pPr>
            <a:r>
              <a:rPr lang="en-US" altLang="en-US" sz="2800"/>
              <a:t>Group vs individual</a:t>
            </a:r>
          </a:p>
          <a:p>
            <a:pPr eaLnBrk="1" hangingPunct="1">
              <a:lnSpc>
                <a:spcPct val="90000"/>
              </a:lnSpc>
            </a:pPr>
            <a:r>
              <a:rPr lang="en-US" altLang="en-US" sz="2800"/>
              <a:t>Guild vs entrepreneur</a:t>
            </a:r>
          </a:p>
          <a:p>
            <a:pPr eaLnBrk="1" hangingPunct="1">
              <a:lnSpc>
                <a:spcPct val="90000"/>
              </a:lnSpc>
            </a:pPr>
            <a:r>
              <a:rPr lang="en-US" altLang="en-US" sz="2800"/>
              <a:t>Class/estate vs citizen</a:t>
            </a:r>
          </a:p>
          <a:p>
            <a:pPr eaLnBrk="1" hangingPunct="1">
              <a:lnSpc>
                <a:spcPct val="90000"/>
              </a:lnSpc>
            </a:pPr>
            <a:r>
              <a:rPr lang="en-US" altLang="en-US" sz="2800"/>
              <a:t>Liturgical tradition vs individual reason</a:t>
            </a:r>
            <a:endParaRPr lang="en-IN"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A99A5C71-6CB2-8C04-A20F-4854CFCAEC7F}"/>
              </a:ext>
            </a:extLst>
          </p:cNvPr>
          <p:cNvSpPr>
            <a:spLocks noGrp="1" noChangeArrowheads="1"/>
          </p:cNvSpPr>
          <p:nvPr>
            <p:ph type="title"/>
          </p:nvPr>
        </p:nvSpPr>
        <p:spPr/>
        <p:txBody>
          <a:bodyPr/>
          <a:lstStyle/>
          <a:p>
            <a:r>
              <a:rPr lang="en-US" altLang="en-US"/>
              <a:t>What the revolution  meant</a:t>
            </a:r>
          </a:p>
        </p:txBody>
      </p:sp>
      <p:sp>
        <p:nvSpPr>
          <p:cNvPr id="49155" name="Content Placeholder 2">
            <a:extLst>
              <a:ext uri="{FF2B5EF4-FFF2-40B4-BE49-F238E27FC236}">
                <a16:creationId xmlns:a16="http://schemas.microsoft.com/office/drawing/2014/main" id="{5DBDAF61-B19E-B773-515C-2DF486472426}"/>
              </a:ext>
            </a:extLst>
          </p:cNvPr>
          <p:cNvSpPr>
            <a:spLocks noGrp="1" noChangeArrowheads="1"/>
          </p:cNvSpPr>
          <p:nvPr>
            <p:ph idx="1"/>
          </p:nvPr>
        </p:nvSpPr>
        <p:spPr/>
        <p:txBody>
          <a:bodyPr/>
          <a:lstStyle/>
          <a:p>
            <a:r>
              <a:rPr lang="en-US" altLang="en-US"/>
              <a:t>A unique blend of:</a:t>
            </a:r>
          </a:p>
          <a:p>
            <a:r>
              <a:rPr lang="en-US" altLang="en-US"/>
              <a:t>Power and freedom (liberation)</a:t>
            </a:r>
          </a:p>
          <a:p>
            <a:r>
              <a:rPr lang="en-US" altLang="en-US"/>
              <a:t>Power and equality (citizenship)</a:t>
            </a:r>
          </a:p>
          <a:p>
            <a:r>
              <a:rPr lang="en-US" altLang="en-US"/>
              <a:t>Power and fraternity (citizenship of a nation)</a:t>
            </a:r>
          </a:p>
          <a:p>
            <a:r>
              <a:rPr lang="en-US" altLang="en-US"/>
              <a:t>Power and reason – rational exercise of power in governance</a:t>
            </a:r>
          </a:p>
          <a:p>
            <a:endParaRPr lang="en-US" altLang="en-US"/>
          </a:p>
        </p:txBody>
      </p:sp>
      <p:sp>
        <p:nvSpPr>
          <p:cNvPr id="49156" name="Slide Number Placeholder 3">
            <a:extLst>
              <a:ext uri="{FF2B5EF4-FFF2-40B4-BE49-F238E27FC236}">
                <a16:creationId xmlns:a16="http://schemas.microsoft.com/office/drawing/2014/main" id="{DE4636F0-53B4-561D-A046-F0041FF2CFF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23F8922-431B-47F9-ACC0-8CAAE5BAF1AE}" type="slidenum">
              <a:rPr lang="en-US" altLang="en-US" sz="1400" smtClean="0"/>
              <a:pPr>
                <a:spcBef>
                  <a:spcPct val="0"/>
                </a:spcBef>
                <a:buFontTx/>
                <a:buNone/>
              </a:pPr>
              <a:t>28</a:t>
            </a:fld>
            <a:endParaRPr lang="en-US"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6C7D0042-80DF-31B9-CF40-4FC92D15ADC0}"/>
              </a:ext>
            </a:extLst>
          </p:cNvPr>
          <p:cNvSpPr>
            <a:spLocks noGrp="1" noChangeArrowheads="1"/>
          </p:cNvSpPr>
          <p:nvPr>
            <p:ph type="title"/>
          </p:nvPr>
        </p:nvSpPr>
        <p:spPr/>
        <p:txBody>
          <a:bodyPr/>
          <a:lstStyle/>
          <a:p>
            <a:r>
              <a:rPr lang="en-US" altLang="en-US"/>
              <a:t>Socialism</a:t>
            </a:r>
          </a:p>
        </p:txBody>
      </p:sp>
      <p:sp>
        <p:nvSpPr>
          <p:cNvPr id="50179" name="Content Placeholder 2">
            <a:extLst>
              <a:ext uri="{FF2B5EF4-FFF2-40B4-BE49-F238E27FC236}">
                <a16:creationId xmlns:a16="http://schemas.microsoft.com/office/drawing/2014/main" id="{D457AA70-46F6-2F79-33BF-943E6918F12C}"/>
              </a:ext>
            </a:extLst>
          </p:cNvPr>
          <p:cNvSpPr>
            <a:spLocks noGrp="1" noChangeArrowheads="1"/>
          </p:cNvSpPr>
          <p:nvPr>
            <p:ph idx="1"/>
          </p:nvPr>
        </p:nvSpPr>
        <p:spPr/>
        <p:txBody>
          <a:bodyPr/>
          <a:lstStyle/>
          <a:p>
            <a:endParaRPr lang="en-US" altLang="en-US"/>
          </a:p>
          <a:p>
            <a:r>
              <a:rPr lang="en-US" b="0" i="0">
                <a:solidFill>
                  <a:srgbClr val="202124"/>
                </a:solidFill>
                <a:effectLst/>
                <a:latin typeface="arial" panose="020B0604020202020204" pitchFamily="34" charset="0"/>
              </a:rPr>
              <a:t>The history of socialism has its origins in the 1789 French Revolution </a:t>
            </a:r>
          </a:p>
          <a:p>
            <a:endParaRPr lang="en-US" altLang="en-US">
              <a:solidFill>
                <a:srgbClr val="202124"/>
              </a:solidFill>
              <a:latin typeface="arial" panose="020B0604020202020204" pitchFamily="34" charset="0"/>
            </a:endParaRPr>
          </a:p>
          <a:p>
            <a:endParaRPr lang="en-US" altLang="en-US"/>
          </a:p>
        </p:txBody>
      </p:sp>
      <p:sp>
        <p:nvSpPr>
          <p:cNvPr id="50180" name="Slide Number Placeholder 3">
            <a:extLst>
              <a:ext uri="{FF2B5EF4-FFF2-40B4-BE49-F238E27FC236}">
                <a16:creationId xmlns:a16="http://schemas.microsoft.com/office/drawing/2014/main" id="{0F7AB4A0-4A66-EF8E-7041-5F20B6B8A2F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854F4F5-13EA-40D4-ABD1-D92932D95C2D}" type="slidenum">
              <a:rPr lang="en-US" altLang="en-US" sz="1400" smtClean="0"/>
              <a:pPr>
                <a:spcBef>
                  <a:spcPct val="0"/>
                </a:spcBef>
                <a:buFontTx/>
                <a:buNone/>
              </a:pPr>
              <a:t>29</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C074EBAC-F6BC-F834-0E51-271632FDC3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F0332D4-EE26-46AE-953C-D43F9EA69E44}" type="slidenum">
              <a:rPr lang="en-US" altLang="en-US" sz="1400" smtClean="0"/>
              <a:pPr>
                <a:spcBef>
                  <a:spcPct val="0"/>
                </a:spcBef>
                <a:buFontTx/>
                <a:buNone/>
              </a:pPr>
              <a:t>3</a:t>
            </a:fld>
            <a:endParaRPr lang="en-US" altLang="en-US" sz="1400"/>
          </a:p>
        </p:txBody>
      </p:sp>
      <p:sp>
        <p:nvSpPr>
          <p:cNvPr id="7171" name="Rectangle 2">
            <a:extLst>
              <a:ext uri="{FF2B5EF4-FFF2-40B4-BE49-F238E27FC236}">
                <a16:creationId xmlns:a16="http://schemas.microsoft.com/office/drawing/2014/main" id="{CF6D1B6B-B814-F9D8-ADA5-2FB5CDCD0BBC}"/>
              </a:ext>
            </a:extLst>
          </p:cNvPr>
          <p:cNvSpPr>
            <a:spLocks noGrp="1" noChangeArrowheads="1"/>
          </p:cNvSpPr>
          <p:nvPr>
            <p:ph type="title"/>
          </p:nvPr>
        </p:nvSpPr>
        <p:spPr/>
        <p:txBody>
          <a:bodyPr/>
          <a:lstStyle/>
          <a:p>
            <a:pPr eaLnBrk="1" hangingPunct="1"/>
            <a:r>
              <a:rPr lang="en-US" altLang="en-US" sz="3200" b="1"/>
              <a:t>Major concerns and  fundamental ideas generated in sociology</a:t>
            </a:r>
          </a:p>
        </p:txBody>
      </p:sp>
      <p:sp>
        <p:nvSpPr>
          <p:cNvPr id="7172" name="Rectangle 3">
            <a:extLst>
              <a:ext uri="{FF2B5EF4-FFF2-40B4-BE49-F238E27FC236}">
                <a16:creationId xmlns:a16="http://schemas.microsoft.com/office/drawing/2014/main" id="{D0137913-E431-078F-96DC-56BAA76E56C5}"/>
              </a:ext>
            </a:extLst>
          </p:cNvPr>
          <p:cNvSpPr>
            <a:spLocks noGrp="1" noChangeArrowheads="1"/>
          </p:cNvSpPr>
          <p:nvPr>
            <p:ph type="body" idx="1"/>
          </p:nvPr>
        </p:nvSpPr>
        <p:spPr/>
        <p:txBody>
          <a:bodyPr/>
          <a:lstStyle/>
          <a:p>
            <a:pPr eaLnBrk="1" hangingPunct="1"/>
            <a:r>
              <a:rPr lang="en-US" altLang="en-US" sz="2800" b="1" dirty="0"/>
              <a:t>industry, democracy, class, middle and working class, ideology, intellectual, rationalism, masses, proletariat, bourgeoisie, collectivism, </a:t>
            </a:r>
            <a:r>
              <a:rPr lang="en-US" sz="2800" b="1" dirty="0">
                <a:ea typeface="+mn-lt"/>
                <a:cs typeface="+mn-lt"/>
              </a:rPr>
              <a:t>bourgeoisie</a:t>
            </a:r>
            <a:r>
              <a:rPr lang="en-US" altLang="en-US" sz="2800" b="1" dirty="0"/>
              <a:t>, conservative, bureaucracy, capitalism, crisis.</a:t>
            </a:r>
          </a:p>
          <a:p>
            <a:pPr eaLnBrk="1" hangingPunct="1"/>
            <a:endParaRPr lang="en-US" altLang="en-US" sz="2800" b="1"/>
          </a:p>
          <a:p>
            <a:pPr eaLnBrk="1" hangingPunct="1"/>
            <a:r>
              <a:rPr lang="en-US" altLang="en-US" sz="2800" b="1" dirty="0"/>
              <a:t>Two central ideas emerged: </a:t>
            </a:r>
            <a:r>
              <a:rPr lang="en-US" altLang="en-US" sz="2800" b="1" i="1" dirty="0"/>
              <a:t>industrialism </a:t>
            </a:r>
            <a:r>
              <a:rPr lang="en-US" altLang="en-US" sz="2800" b="1" dirty="0"/>
              <a:t>and </a:t>
            </a:r>
            <a:r>
              <a:rPr lang="en-US" altLang="en-US" sz="2800" b="1" i="1" dirty="0"/>
              <a:t>revolutionary democracy</a:t>
            </a:r>
            <a:endParaRPr lang="en-US" altLang="en-US" sz="2800" b="1" i="1" dirty="0">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0360FA3E-69C0-4845-3668-654A7D5B21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BA70E95-0436-4ACE-9F8D-A64E44136E5C}" type="slidenum">
              <a:rPr lang="en-US" altLang="en-US" sz="1400" smtClean="0"/>
              <a:pPr>
                <a:spcBef>
                  <a:spcPct val="0"/>
                </a:spcBef>
                <a:buFontTx/>
                <a:buNone/>
              </a:pPr>
              <a:t>30</a:t>
            </a:fld>
            <a:endParaRPr lang="en-US" altLang="en-US" sz="1400"/>
          </a:p>
        </p:txBody>
      </p:sp>
      <p:sp>
        <p:nvSpPr>
          <p:cNvPr id="52227" name="Rectangle 2">
            <a:extLst>
              <a:ext uri="{FF2B5EF4-FFF2-40B4-BE49-F238E27FC236}">
                <a16:creationId xmlns:a16="http://schemas.microsoft.com/office/drawing/2014/main" id="{F65D4C88-2B4C-66F5-0E56-6CBF3AC2B0FB}"/>
              </a:ext>
            </a:extLst>
          </p:cNvPr>
          <p:cNvSpPr>
            <a:spLocks noGrp="1" noChangeArrowheads="1"/>
          </p:cNvSpPr>
          <p:nvPr>
            <p:ph type="title"/>
          </p:nvPr>
        </p:nvSpPr>
        <p:spPr/>
        <p:txBody>
          <a:bodyPr/>
          <a:lstStyle/>
          <a:p>
            <a:pPr eaLnBrk="1" hangingPunct="1"/>
            <a:r>
              <a:rPr lang="en-US" altLang="en-US"/>
              <a:t>Women’s Rights</a:t>
            </a:r>
            <a:endParaRPr lang="en-IN" altLang="en-US"/>
          </a:p>
        </p:txBody>
      </p:sp>
      <p:sp>
        <p:nvSpPr>
          <p:cNvPr id="52228" name="Rectangle 3">
            <a:extLst>
              <a:ext uri="{FF2B5EF4-FFF2-40B4-BE49-F238E27FC236}">
                <a16:creationId xmlns:a16="http://schemas.microsoft.com/office/drawing/2014/main" id="{151D981D-329A-63CB-CF67-5A730B4DDE23}"/>
              </a:ext>
            </a:extLst>
          </p:cNvPr>
          <p:cNvSpPr>
            <a:spLocks noGrp="1" noChangeArrowheads="1"/>
          </p:cNvSpPr>
          <p:nvPr>
            <p:ph type="body" idx="1"/>
          </p:nvPr>
        </p:nvSpPr>
        <p:spPr/>
        <p:txBody>
          <a:bodyPr/>
          <a:lstStyle/>
          <a:p>
            <a:pPr eaLnBrk="1" hangingPunct="1">
              <a:lnSpc>
                <a:spcPct val="80000"/>
              </a:lnSpc>
            </a:pPr>
            <a:r>
              <a:rPr lang="en-IN" altLang="en-US"/>
              <a:t>Olympia de Gouges wrote the </a:t>
            </a:r>
            <a:r>
              <a:rPr lang="en-IN" altLang="en-US">
                <a:hlinkClick r:id="rId3"/>
              </a:rPr>
              <a:t>Declaration of the Rights of Women and the </a:t>
            </a:r>
            <a:r>
              <a:rPr lang="en-IN" altLang="en-US" err="1">
                <a:hlinkClick r:id="rId3"/>
              </a:rPr>
              <a:t>Citizeness</a:t>
            </a:r>
            <a:r>
              <a:rPr lang="en-IN" altLang="en-US"/>
              <a:t> (1791), possibly the best known tract on the rights of women from the period, </a:t>
            </a:r>
            <a:r>
              <a:rPr lang="en-IN" altLang="en-US" i="1"/>
              <a:t>as a response to the Declaration of the Rights of Man and its silence regarding women</a:t>
            </a:r>
            <a:r>
              <a:rPr lang="en-IN" altLang="en-US"/>
              <a:t>.</a:t>
            </a:r>
          </a:p>
          <a:p>
            <a:pPr eaLnBrk="1" hangingPunct="1">
              <a:lnSpc>
                <a:spcPct val="80000"/>
              </a:lnSpc>
            </a:pPr>
            <a:endParaRPr lang="en-IN" altLang="en-US"/>
          </a:p>
          <a:p>
            <a:pPr eaLnBrk="1" hangingPunct="1">
              <a:lnSpc>
                <a:spcPct val="80000"/>
              </a:lnSpc>
            </a:pPr>
            <a:endParaRPr lang="en-IN" altLang="en-US"/>
          </a:p>
        </p:txBody>
      </p:sp>
      <p:pic>
        <p:nvPicPr>
          <p:cNvPr id="52229" name="Picture 1">
            <a:extLst>
              <a:ext uri="{FF2B5EF4-FFF2-40B4-BE49-F238E27FC236}">
                <a16:creationId xmlns:a16="http://schemas.microsoft.com/office/drawing/2014/main" id="{AF170EDC-D390-468A-6DDA-70F11F70D98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19600"/>
            <a:ext cx="28575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83EA1E5F-A326-C0E0-718B-E7BB35A070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1A67B1A-2C60-499B-8A6E-4F3BE237252D}" type="slidenum">
              <a:rPr lang="en-US" altLang="en-US" sz="1400" smtClean="0"/>
              <a:pPr>
                <a:spcBef>
                  <a:spcPct val="0"/>
                </a:spcBef>
                <a:buFontTx/>
                <a:buNone/>
              </a:pPr>
              <a:t>31</a:t>
            </a:fld>
            <a:endParaRPr lang="en-US" altLang="en-US" sz="1400"/>
          </a:p>
        </p:txBody>
      </p:sp>
      <p:sp>
        <p:nvSpPr>
          <p:cNvPr id="54275" name="Rectangle 2">
            <a:extLst>
              <a:ext uri="{FF2B5EF4-FFF2-40B4-BE49-F238E27FC236}">
                <a16:creationId xmlns:a16="http://schemas.microsoft.com/office/drawing/2014/main" id="{33980660-966B-9FDB-91D4-2806F4D17B5A}"/>
              </a:ext>
            </a:extLst>
          </p:cNvPr>
          <p:cNvSpPr>
            <a:spLocks noGrp="1" noChangeArrowheads="1"/>
          </p:cNvSpPr>
          <p:nvPr>
            <p:ph type="title"/>
          </p:nvPr>
        </p:nvSpPr>
        <p:spPr/>
        <p:txBody>
          <a:bodyPr/>
          <a:lstStyle/>
          <a:p>
            <a:pPr eaLnBrk="1" hangingPunct="1"/>
            <a:r>
              <a:rPr lang="en-US" altLang="en-US"/>
              <a:t>Cont.</a:t>
            </a:r>
            <a:endParaRPr lang="en-IN" altLang="en-US"/>
          </a:p>
        </p:txBody>
      </p:sp>
      <p:sp>
        <p:nvSpPr>
          <p:cNvPr id="54276" name="Rectangle 3">
            <a:extLst>
              <a:ext uri="{FF2B5EF4-FFF2-40B4-BE49-F238E27FC236}">
                <a16:creationId xmlns:a16="http://schemas.microsoft.com/office/drawing/2014/main" id="{C8E144F8-6D64-A8B7-0225-0D3AADC9FA31}"/>
              </a:ext>
            </a:extLst>
          </p:cNvPr>
          <p:cNvSpPr>
            <a:spLocks noGrp="1" noChangeArrowheads="1"/>
          </p:cNvSpPr>
          <p:nvPr>
            <p:ph type="body" idx="1"/>
          </p:nvPr>
        </p:nvSpPr>
        <p:spPr/>
        <p:txBody>
          <a:bodyPr/>
          <a:lstStyle/>
          <a:p>
            <a:pPr eaLnBrk="1" hangingPunct="1">
              <a:lnSpc>
                <a:spcPct val="80000"/>
              </a:lnSpc>
            </a:pPr>
            <a:r>
              <a:rPr lang="en-IN" altLang="en-US" sz="2400"/>
              <a:t>Revolutionary era women wanted: </a:t>
            </a:r>
          </a:p>
          <a:p>
            <a:pPr eaLnBrk="1" hangingPunct="1">
              <a:lnSpc>
                <a:spcPct val="80000"/>
              </a:lnSpc>
            </a:pPr>
            <a:r>
              <a:rPr lang="en-IN" altLang="en-US" sz="2400"/>
              <a:t>equality of rights within marriage </a:t>
            </a:r>
          </a:p>
          <a:p>
            <a:pPr eaLnBrk="1" hangingPunct="1">
              <a:lnSpc>
                <a:spcPct val="80000"/>
              </a:lnSpc>
            </a:pPr>
            <a:r>
              <a:rPr lang="en-IN" altLang="en-US" sz="2400"/>
              <a:t>the right to divorce </a:t>
            </a:r>
          </a:p>
          <a:p>
            <a:pPr eaLnBrk="1" hangingPunct="1">
              <a:lnSpc>
                <a:spcPct val="80000"/>
              </a:lnSpc>
            </a:pPr>
            <a:r>
              <a:rPr lang="en-IN" altLang="en-US" sz="2400"/>
              <a:t>extended rights of widows over property and of widowed mothers over their minor children</a:t>
            </a:r>
          </a:p>
          <a:p>
            <a:pPr eaLnBrk="1" hangingPunct="1">
              <a:lnSpc>
                <a:spcPct val="80000"/>
              </a:lnSpc>
            </a:pPr>
            <a:r>
              <a:rPr lang="en-IN" altLang="en-US" sz="2400"/>
              <a:t>publicly guaranteed educational opportunities for girls (including vocational training for poor girls) </a:t>
            </a:r>
          </a:p>
          <a:p>
            <a:pPr eaLnBrk="1" hangingPunct="1">
              <a:lnSpc>
                <a:spcPct val="80000"/>
              </a:lnSpc>
            </a:pPr>
            <a:r>
              <a:rPr lang="en-IN" altLang="en-US" sz="2400"/>
              <a:t>public training, licensing, and support for midwives in all provinces </a:t>
            </a:r>
          </a:p>
          <a:p>
            <a:pPr eaLnBrk="1" hangingPunct="1">
              <a:lnSpc>
                <a:spcPct val="80000"/>
              </a:lnSpc>
            </a:pPr>
            <a:r>
              <a:rPr lang="en-IN" altLang="en-US" sz="2400"/>
              <a:t>guaranteed right to employment</a:t>
            </a:r>
          </a:p>
          <a:p>
            <a:pPr eaLnBrk="1" hangingPunct="1">
              <a:lnSpc>
                <a:spcPct val="80000"/>
              </a:lnSpc>
            </a:pPr>
            <a:r>
              <a:rPr lang="en-IN" altLang="en-US" sz="2400"/>
              <a:t>and the exclusion of men from specific traditionally-female professions, like dress-making. </a:t>
            </a:r>
          </a:p>
          <a:p>
            <a:pPr eaLnBrk="1" hangingPunct="1">
              <a:lnSpc>
                <a:spcPct val="80000"/>
              </a:lnSpc>
            </a:pPr>
            <a:endParaRPr lang="en-I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3E64AF21-4C82-F67C-92C8-6F17D6C173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4484D6F-617E-4BF6-9324-28951A3D24B3}" type="slidenum">
              <a:rPr lang="en-US" altLang="en-US" sz="1400" smtClean="0"/>
              <a:pPr>
                <a:spcBef>
                  <a:spcPct val="0"/>
                </a:spcBef>
                <a:buFontTx/>
                <a:buNone/>
              </a:pPr>
              <a:t>32</a:t>
            </a:fld>
            <a:endParaRPr lang="en-US" altLang="en-US" sz="1400"/>
          </a:p>
        </p:txBody>
      </p:sp>
      <p:sp>
        <p:nvSpPr>
          <p:cNvPr id="56323" name="Rectangle 2">
            <a:extLst>
              <a:ext uri="{FF2B5EF4-FFF2-40B4-BE49-F238E27FC236}">
                <a16:creationId xmlns:a16="http://schemas.microsoft.com/office/drawing/2014/main" id="{52EF9B22-56BE-805D-E876-2CFB6C3A4943}"/>
              </a:ext>
            </a:extLst>
          </p:cNvPr>
          <p:cNvSpPr>
            <a:spLocks noGrp="1" noChangeArrowheads="1"/>
          </p:cNvSpPr>
          <p:nvPr>
            <p:ph type="title"/>
          </p:nvPr>
        </p:nvSpPr>
        <p:spPr/>
        <p:txBody>
          <a:bodyPr/>
          <a:lstStyle/>
          <a:p>
            <a:pPr eaLnBrk="1" hangingPunct="1"/>
            <a:r>
              <a:rPr lang="en-US" altLang="en-US"/>
              <a:t>Women’s rights</a:t>
            </a:r>
            <a:endParaRPr lang="en-IN" altLang="en-US"/>
          </a:p>
        </p:txBody>
      </p:sp>
      <p:sp>
        <p:nvSpPr>
          <p:cNvPr id="56324" name="Rectangle 3">
            <a:extLst>
              <a:ext uri="{FF2B5EF4-FFF2-40B4-BE49-F238E27FC236}">
                <a16:creationId xmlns:a16="http://schemas.microsoft.com/office/drawing/2014/main" id="{AA74B2F2-8025-41BB-AEEC-04A196C64C03}"/>
              </a:ext>
            </a:extLst>
          </p:cNvPr>
          <p:cNvSpPr>
            <a:spLocks noGrp="1" noChangeArrowheads="1"/>
          </p:cNvSpPr>
          <p:nvPr>
            <p:ph type="body" idx="1"/>
          </p:nvPr>
        </p:nvSpPr>
        <p:spPr/>
        <p:txBody>
          <a:bodyPr/>
          <a:lstStyle/>
          <a:p>
            <a:pPr eaLnBrk="1" hangingPunct="1">
              <a:lnSpc>
                <a:spcPct val="90000"/>
              </a:lnSpc>
            </a:pPr>
            <a:r>
              <a:rPr lang="en-US" altLang="en-US" sz="2800"/>
              <a:t>Mary Wollstonecraft in England wrote:</a:t>
            </a:r>
          </a:p>
          <a:p>
            <a:pPr eaLnBrk="1" hangingPunct="1">
              <a:lnSpc>
                <a:spcPct val="90000"/>
              </a:lnSpc>
            </a:pPr>
            <a:r>
              <a:rPr lang="en-US" altLang="en-US" sz="2800" b="1"/>
              <a:t>A Vindication of the Rights of Women</a:t>
            </a:r>
          </a:p>
          <a:p>
            <a:pPr eaLnBrk="1" hangingPunct="1">
              <a:lnSpc>
                <a:spcPct val="90000"/>
              </a:lnSpc>
            </a:pPr>
            <a:r>
              <a:rPr lang="en-US" altLang="en-US" sz="2800" b="1"/>
              <a:t> (1792)</a:t>
            </a:r>
          </a:p>
          <a:p>
            <a:pPr eaLnBrk="1" hangingPunct="1">
              <a:lnSpc>
                <a:spcPct val="90000"/>
              </a:lnSpc>
            </a:pPr>
            <a:endParaRPr lang="en-US" altLang="en-US" sz="2800"/>
          </a:p>
          <a:p>
            <a:pPr eaLnBrk="1" hangingPunct="1">
              <a:lnSpc>
                <a:spcPct val="90000"/>
              </a:lnSpc>
            </a:pPr>
            <a:r>
              <a:rPr lang="en-IN" altLang="en-US" sz="2400"/>
              <a:t>in which she argues that women are not naturally inferior to men but appear to be only because they lack education. </a:t>
            </a:r>
          </a:p>
          <a:p>
            <a:pPr eaLnBrk="1" hangingPunct="1">
              <a:lnSpc>
                <a:spcPct val="90000"/>
              </a:lnSpc>
              <a:buFontTx/>
              <a:buNone/>
            </a:pPr>
            <a:endParaRPr lang="en-IN" altLang="en-US" sz="2400"/>
          </a:p>
          <a:p>
            <a:pPr eaLnBrk="1" hangingPunct="1">
              <a:lnSpc>
                <a:spcPct val="90000"/>
              </a:lnSpc>
            </a:pPr>
            <a:r>
              <a:rPr lang="en-IN" altLang="en-US" sz="2400"/>
              <a:t>She suggests that both men and women should be treated as rational beings and imagines a social order founded on reason. </a:t>
            </a:r>
          </a:p>
        </p:txBody>
      </p:sp>
      <p:pic>
        <p:nvPicPr>
          <p:cNvPr id="56325" name="Picture 1">
            <a:extLst>
              <a:ext uri="{FF2B5EF4-FFF2-40B4-BE49-F238E27FC236}">
                <a16:creationId xmlns:a16="http://schemas.microsoft.com/office/drawing/2014/main" id="{8C173540-F694-196B-E461-D2B5013C06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26325" y="65088"/>
            <a:ext cx="169545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037124E4-C8A0-8F3F-F59E-C6B8835FCB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E1D5E78-9243-44A9-BC27-8ABC538FE883}" type="slidenum">
              <a:rPr lang="en-US" altLang="en-US" sz="1400" smtClean="0"/>
              <a:pPr>
                <a:spcBef>
                  <a:spcPct val="0"/>
                </a:spcBef>
                <a:buFontTx/>
                <a:buNone/>
              </a:pPr>
              <a:t>33</a:t>
            </a:fld>
            <a:endParaRPr lang="en-US" altLang="en-US" sz="1400"/>
          </a:p>
        </p:txBody>
      </p:sp>
      <p:sp>
        <p:nvSpPr>
          <p:cNvPr id="58371" name="Rectangle 2">
            <a:extLst>
              <a:ext uri="{FF2B5EF4-FFF2-40B4-BE49-F238E27FC236}">
                <a16:creationId xmlns:a16="http://schemas.microsoft.com/office/drawing/2014/main" id="{0DA81CC7-CE18-71F3-C6C3-6746D1DC6041}"/>
              </a:ext>
            </a:extLst>
          </p:cNvPr>
          <p:cNvSpPr>
            <a:spLocks noGrp="1" noChangeArrowheads="1"/>
          </p:cNvSpPr>
          <p:nvPr>
            <p:ph type="title"/>
          </p:nvPr>
        </p:nvSpPr>
        <p:spPr/>
        <p:txBody>
          <a:bodyPr/>
          <a:lstStyle/>
          <a:p>
            <a:pPr eaLnBrk="1" hangingPunct="1"/>
            <a:r>
              <a:rPr lang="en-US" altLang="en-US" sz="3600"/>
              <a:t>Changes Instituted after the French Revolution</a:t>
            </a:r>
          </a:p>
        </p:txBody>
      </p:sp>
      <p:sp>
        <p:nvSpPr>
          <p:cNvPr id="58372" name="Rectangle 3">
            <a:extLst>
              <a:ext uri="{FF2B5EF4-FFF2-40B4-BE49-F238E27FC236}">
                <a16:creationId xmlns:a16="http://schemas.microsoft.com/office/drawing/2014/main" id="{DC031882-7F51-9241-B101-59C8694303F0}"/>
              </a:ext>
            </a:extLst>
          </p:cNvPr>
          <p:cNvSpPr>
            <a:spLocks noGrp="1" noChangeArrowheads="1"/>
          </p:cNvSpPr>
          <p:nvPr>
            <p:ph type="body" idx="1"/>
          </p:nvPr>
        </p:nvSpPr>
        <p:spPr/>
        <p:txBody>
          <a:bodyPr/>
          <a:lstStyle/>
          <a:p>
            <a:pPr eaLnBrk="1" hangingPunct="1">
              <a:lnSpc>
                <a:spcPct val="90000"/>
              </a:lnSpc>
            </a:pPr>
            <a:r>
              <a:rPr lang="en-US" altLang="en-US" b="1"/>
              <a:t>Property</a:t>
            </a:r>
            <a:r>
              <a:rPr lang="en-US" altLang="en-US"/>
              <a:t> – law to ensure equal division of property among all children</a:t>
            </a:r>
          </a:p>
          <a:p>
            <a:pPr eaLnBrk="1" hangingPunct="1">
              <a:lnSpc>
                <a:spcPct val="90000"/>
              </a:lnSpc>
            </a:pPr>
            <a:endParaRPr lang="en-US" altLang="en-US"/>
          </a:p>
          <a:p>
            <a:pPr eaLnBrk="1" hangingPunct="1">
              <a:lnSpc>
                <a:spcPct val="90000"/>
              </a:lnSpc>
            </a:pPr>
            <a:r>
              <a:rPr lang="en-US" altLang="en-US" b="1"/>
              <a:t>Education</a:t>
            </a:r>
            <a:r>
              <a:rPr lang="en-US" altLang="en-US"/>
              <a:t> – in 1793, control of education taken from the family and the church</a:t>
            </a:r>
          </a:p>
          <a:p>
            <a:pPr eaLnBrk="1" hangingPunct="1">
              <a:lnSpc>
                <a:spcPct val="90000"/>
              </a:lnSpc>
            </a:pPr>
            <a:endParaRPr lang="en-US" altLang="en-US"/>
          </a:p>
          <a:p>
            <a:pPr eaLnBrk="1" hangingPunct="1">
              <a:lnSpc>
                <a:spcPct val="90000"/>
              </a:lnSpc>
            </a:pPr>
            <a:r>
              <a:rPr lang="en-US" altLang="en-US" b="1"/>
              <a:t>Religion</a:t>
            </a:r>
            <a:r>
              <a:rPr lang="en-US" altLang="en-US"/>
              <a:t> subordinated to the state; property of the church confiscated by the state</a:t>
            </a:r>
          </a:p>
          <a:p>
            <a:pPr eaLnBrk="1" hangingPunct="1">
              <a:lnSpc>
                <a:spcPct val="90000"/>
              </a:lnSpc>
            </a:pP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EEE6EF2A-8234-C5B6-4F3D-9BCE1FF07B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67F511-750C-40AE-A648-8936BF0F4E3D}" type="slidenum">
              <a:rPr lang="en-US" altLang="en-US" sz="1400" smtClean="0"/>
              <a:pPr>
                <a:spcBef>
                  <a:spcPct val="0"/>
                </a:spcBef>
                <a:buFontTx/>
                <a:buNone/>
              </a:pPr>
              <a:t>34</a:t>
            </a:fld>
            <a:endParaRPr lang="en-US" altLang="en-US" sz="1400"/>
          </a:p>
        </p:txBody>
      </p:sp>
      <p:sp>
        <p:nvSpPr>
          <p:cNvPr id="60419" name="Rectangle 2">
            <a:extLst>
              <a:ext uri="{FF2B5EF4-FFF2-40B4-BE49-F238E27FC236}">
                <a16:creationId xmlns:a16="http://schemas.microsoft.com/office/drawing/2014/main" id="{6D0591B5-59FA-539C-3AB7-EC2DD9BABB9E}"/>
              </a:ext>
            </a:extLst>
          </p:cNvPr>
          <p:cNvSpPr>
            <a:spLocks noGrp="1" noChangeArrowheads="1"/>
          </p:cNvSpPr>
          <p:nvPr>
            <p:ph type="title"/>
          </p:nvPr>
        </p:nvSpPr>
        <p:spPr/>
        <p:txBody>
          <a:bodyPr/>
          <a:lstStyle/>
          <a:p>
            <a:pPr eaLnBrk="1" hangingPunct="1"/>
            <a:r>
              <a:rPr lang="en-US" altLang="en-US" sz="3600"/>
              <a:t>Changes (contd.)</a:t>
            </a:r>
          </a:p>
        </p:txBody>
      </p:sp>
      <p:sp>
        <p:nvSpPr>
          <p:cNvPr id="60420" name="Rectangle 3">
            <a:extLst>
              <a:ext uri="{FF2B5EF4-FFF2-40B4-BE49-F238E27FC236}">
                <a16:creationId xmlns:a16="http://schemas.microsoft.com/office/drawing/2014/main" id="{57743107-DE78-F438-0634-B2E1174DF5B5}"/>
              </a:ext>
            </a:extLst>
          </p:cNvPr>
          <p:cNvSpPr>
            <a:spLocks noGrp="1" noChangeArrowheads="1"/>
          </p:cNvSpPr>
          <p:nvPr>
            <p:ph type="body" idx="1"/>
          </p:nvPr>
        </p:nvSpPr>
        <p:spPr/>
        <p:txBody>
          <a:bodyPr/>
          <a:lstStyle/>
          <a:p>
            <a:pPr eaLnBrk="1" hangingPunct="1">
              <a:lnSpc>
                <a:spcPct val="90000"/>
              </a:lnSpc>
            </a:pPr>
            <a:r>
              <a:rPr lang="en-US" altLang="en-US"/>
              <a:t>Law forbidding the guilds – liberty of occupation</a:t>
            </a:r>
          </a:p>
          <a:p>
            <a:pPr eaLnBrk="1" hangingPunct="1">
              <a:lnSpc>
                <a:spcPct val="90000"/>
              </a:lnSpc>
            </a:pPr>
            <a:endParaRPr lang="en-US" altLang="en-US"/>
          </a:p>
          <a:p>
            <a:pPr eaLnBrk="1" hangingPunct="1">
              <a:lnSpc>
                <a:spcPct val="90000"/>
              </a:lnSpc>
            </a:pPr>
            <a:r>
              <a:rPr lang="en-US" altLang="en-US"/>
              <a:t>Designation of marriage as a civil contract – several grounds for divorce made available (1792)</a:t>
            </a:r>
          </a:p>
          <a:p>
            <a:pPr eaLnBrk="1" hangingPunct="1">
              <a:lnSpc>
                <a:spcPct val="90000"/>
              </a:lnSpc>
            </a:pPr>
            <a:endParaRPr lang="en-US" altLang="en-US"/>
          </a:p>
          <a:p>
            <a:pPr eaLnBrk="1" hangingPunct="1">
              <a:lnSpc>
                <a:spcPct val="90000"/>
              </a:lnSpc>
            </a:pPr>
            <a:r>
              <a:rPr lang="en-US" altLang="en-US"/>
              <a:t>Age of majority – 21; limiting paternal power</a:t>
            </a:r>
          </a:p>
          <a:p>
            <a:pPr eaLnBrk="1" hangingPunct="1">
              <a:lnSpc>
                <a:spcPct val="90000"/>
              </a:lnSpc>
            </a:pP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DD3FBACC-C6DF-A504-4B63-9408E76E39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7927EF6-122E-459B-9397-8BCE4FAC5132}" type="slidenum">
              <a:rPr lang="en-US" altLang="en-US" sz="1400" smtClean="0"/>
              <a:pPr>
                <a:spcBef>
                  <a:spcPct val="0"/>
                </a:spcBef>
                <a:buFontTx/>
                <a:buNone/>
              </a:pPr>
              <a:t>35</a:t>
            </a:fld>
            <a:endParaRPr lang="en-US" altLang="en-US" sz="1400"/>
          </a:p>
        </p:txBody>
      </p:sp>
      <p:sp>
        <p:nvSpPr>
          <p:cNvPr id="62467" name="Rectangle 2">
            <a:extLst>
              <a:ext uri="{FF2B5EF4-FFF2-40B4-BE49-F238E27FC236}">
                <a16:creationId xmlns:a16="http://schemas.microsoft.com/office/drawing/2014/main" id="{FA31284B-F1D0-671D-482A-ECAB7F6AB3F3}"/>
              </a:ext>
            </a:extLst>
          </p:cNvPr>
          <p:cNvSpPr>
            <a:spLocks noGrp="1" noChangeArrowheads="1"/>
          </p:cNvSpPr>
          <p:nvPr>
            <p:ph type="title"/>
          </p:nvPr>
        </p:nvSpPr>
        <p:spPr/>
        <p:txBody>
          <a:bodyPr/>
          <a:lstStyle/>
          <a:p>
            <a:pPr eaLnBrk="1" hangingPunct="1"/>
            <a:r>
              <a:rPr lang="en-US" altLang="en-US" sz="3600"/>
              <a:t>Long term impact of FR</a:t>
            </a:r>
          </a:p>
        </p:txBody>
      </p:sp>
      <p:sp>
        <p:nvSpPr>
          <p:cNvPr id="62468" name="Rectangle 3">
            <a:extLst>
              <a:ext uri="{FF2B5EF4-FFF2-40B4-BE49-F238E27FC236}">
                <a16:creationId xmlns:a16="http://schemas.microsoft.com/office/drawing/2014/main" id="{50C7279E-263D-9817-C1D1-F5ECB23CC174}"/>
              </a:ext>
            </a:extLst>
          </p:cNvPr>
          <p:cNvSpPr>
            <a:spLocks noGrp="1" noChangeArrowheads="1"/>
          </p:cNvSpPr>
          <p:nvPr>
            <p:ph type="body" idx="1"/>
          </p:nvPr>
        </p:nvSpPr>
        <p:spPr/>
        <p:txBody>
          <a:bodyPr/>
          <a:lstStyle/>
          <a:p>
            <a:pPr eaLnBrk="1" hangingPunct="1">
              <a:lnSpc>
                <a:spcPct val="90000"/>
              </a:lnSpc>
            </a:pPr>
            <a:r>
              <a:rPr lang="en-US" altLang="en-US" sz="2800" dirty="0"/>
              <a:t>Ideas of democracy, equalitarianism, citizenship</a:t>
            </a:r>
          </a:p>
          <a:p>
            <a:pPr eaLnBrk="1" hangingPunct="1">
              <a:lnSpc>
                <a:spcPct val="90000"/>
              </a:lnSpc>
            </a:pPr>
            <a:endParaRPr lang="en-US" altLang="en-US" sz="2800"/>
          </a:p>
          <a:p>
            <a:pPr eaLnBrk="1" hangingPunct="1">
              <a:lnSpc>
                <a:spcPct val="90000"/>
              </a:lnSpc>
            </a:pPr>
            <a:r>
              <a:rPr lang="en-US" altLang="en-US" sz="2800" dirty="0"/>
              <a:t>Most societies in the world espoused ideas of inequality until then.</a:t>
            </a:r>
            <a:endParaRPr lang="en-US" altLang="en-US" sz="2800" dirty="0">
              <a:cs typeface="Arial"/>
            </a:endParaRPr>
          </a:p>
          <a:p>
            <a:pPr eaLnBrk="1" hangingPunct="1">
              <a:lnSpc>
                <a:spcPct val="90000"/>
              </a:lnSpc>
            </a:pPr>
            <a:endParaRPr lang="en-US" altLang="en-US" sz="2800"/>
          </a:p>
          <a:p>
            <a:pPr eaLnBrk="1" hangingPunct="1">
              <a:lnSpc>
                <a:spcPct val="90000"/>
              </a:lnSpc>
            </a:pPr>
            <a:r>
              <a:rPr lang="en-US" altLang="en-US" sz="2800" dirty="0"/>
              <a:t>Choice of rulers/representatives did not exist: governance; participation</a:t>
            </a:r>
            <a:endParaRPr lang="en-US" altLang="en-US" sz="2800" dirty="0">
              <a:cs typeface="Arial"/>
            </a:endParaRPr>
          </a:p>
          <a:p>
            <a:pPr eaLnBrk="1" hangingPunct="1">
              <a:lnSpc>
                <a:spcPct val="90000"/>
              </a:lnSpc>
            </a:pPr>
            <a:endParaRPr lang="en-US" altLang="en-US" sz="2800"/>
          </a:p>
          <a:p>
            <a:pPr eaLnBrk="1" hangingPunct="1">
              <a:lnSpc>
                <a:spcPct val="90000"/>
              </a:lnSpc>
            </a:pPr>
            <a:r>
              <a:rPr lang="en-US" altLang="en-US" sz="2800" dirty="0"/>
              <a:t>Egalitarianism – extreme version appeared in the ideology of communism</a:t>
            </a:r>
            <a:endParaRPr lang="en-US" altLang="en-US" sz="2800" dirty="0">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3228A98B-4340-191B-B867-31AAF24AF0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F66101B-6B43-4DE3-AD6E-2D05268FEA2B}" type="slidenum">
              <a:rPr lang="en-US" altLang="en-US" sz="1400" smtClean="0"/>
              <a:pPr>
                <a:spcBef>
                  <a:spcPct val="0"/>
                </a:spcBef>
                <a:buFontTx/>
                <a:buNone/>
              </a:pPr>
              <a:t>36</a:t>
            </a:fld>
            <a:endParaRPr lang="en-US" altLang="en-US" sz="1400"/>
          </a:p>
        </p:txBody>
      </p:sp>
      <p:sp>
        <p:nvSpPr>
          <p:cNvPr id="64515" name="Rectangle 2">
            <a:extLst>
              <a:ext uri="{FF2B5EF4-FFF2-40B4-BE49-F238E27FC236}">
                <a16:creationId xmlns:a16="http://schemas.microsoft.com/office/drawing/2014/main" id="{A75C603A-6BD0-8154-8845-5081AC6B044A}"/>
              </a:ext>
            </a:extLst>
          </p:cNvPr>
          <p:cNvSpPr>
            <a:spLocks noGrp="1" noChangeArrowheads="1"/>
          </p:cNvSpPr>
          <p:nvPr>
            <p:ph type="title"/>
          </p:nvPr>
        </p:nvSpPr>
        <p:spPr/>
        <p:txBody>
          <a:bodyPr/>
          <a:lstStyle/>
          <a:p>
            <a:pPr eaLnBrk="1" hangingPunct="1"/>
            <a:r>
              <a:rPr lang="en-US" altLang="en-US" sz="3200"/>
              <a:t>All disciplines found themselves dealing with the issues raised by the revolutions</a:t>
            </a:r>
            <a:br>
              <a:rPr lang="en-US" altLang="en-US" sz="3200"/>
            </a:br>
            <a:endParaRPr lang="en-US" altLang="en-US" sz="3200"/>
          </a:p>
        </p:txBody>
      </p:sp>
      <p:sp>
        <p:nvSpPr>
          <p:cNvPr id="64516" name="Rectangle 3">
            <a:extLst>
              <a:ext uri="{FF2B5EF4-FFF2-40B4-BE49-F238E27FC236}">
                <a16:creationId xmlns:a16="http://schemas.microsoft.com/office/drawing/2014/main" id="{6F3556FC-3F34-3105-EEDF-443539185A4D}"/>
              </a:ext>
            </a:extLst>
          </p:cNvPr>
          <p:cNvSpPr>
            <a:spLocks noGrp="1" noChangeArrowheads="1"/>
          </p:cNvSpPr>
          <p:nvPr>
            <p:ph type="body" idx="1"/>
          </p:nvPr>
        </p:nvSpPr>
        <p:spPr/>
        <p:txBody>
          <a:bodyPr/>
          <a:lstStyle/>
          <a:p>
            <a:pPr eaLnBrk="1" hangingPunct="1"/>
            <a:r>
              <a:rPr lang="en-US" altLang="en-US"/>
              <a:t>Tradition vs reason and law</a:t>
            </a:r>
          </a:p>
          <a:p>
            <a:pPr eaLnBrk="1" hangingPunct="1"/>
            <a:r>
              <a:rPr lang="en-US" altLang="en-US"/>
              <a:t>Religion vs State</a:t>
            </a:r>
          </a:p>
          <a:p>
            <a:pPr eaLnBrk="1" hangingPunct="1"/>
            <a:r>
              <a:rPr lang="en-US" altLang="en-US"/>
              <a:t>The nature of property</a:t>
            </a:r>
          </a:p>
          <a:p>
            <a:pPr eaLnBrk="1" hangingPunct="1"/>
            <a:r>
              <a:rPr lang="en-US" altLang="en-US"/>
              <a:t>The relation of social classes</a:t>
            </a:r>
          </a:p>
          <a:p>
            <a:pPr eaLnBrk="1" hangingPunct="1"/>
            <a:r>
              <a:rPr lang="en-US" altLang="en-US"/>
              <a:t>Nationalism</a:t>
            </a:r>
          </a:p>
          <a:p>
            <a:pPr eaLnBrk="1" hangingPunct="1"/>
            <a:r>
              <a:rPr lang="en-US" altLang="en-US"/>
              <a:t>Equalitarianism</a:t>
            </a:r>
          </a:p>
          <a:p>
            <a:pPr eaLnBrk="1" hangingPunct="1"/>
            <a:r>
              <a:rPr lang="en-US" altLang="en-US"/>
              <a:t>Individualism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58A78215-3603-22C3-0486-B6BDBFDED4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ECD72A7-84E2-4EB3-AE42-A91327D9C352}" type="slidenum">
              <a:rPr lang="en-US" altLang="en-US" sz="1400" smtClean="0"/>
              <a:pPr>
                <a:spcBef>
                  <a:spcPct val="0"/>
                </a:spcBef>
                <a:buFontTx/>
                <a:buNone/>
              </a:pPr>
              <a:t>4</a:t>
            </a:fld>
            <a:endParaRPr lang="en-US" altLang="en-US" sz="1400"/>
          </a:p>
        </p:txBody>
      </p:sp>
      <p:sp>
        <p:nvSpPr>
          <p:cNvPr id="9219" name="Rectangle 2">
            <a:extLst>
              <a:ext uri="{FF2B5EF4-FFF2-40B4-BE49-F238E27FC236}">
                <a16:creationId xmlns:a16="http://schemas.microsoft.com/office/drawing/2014/main" id="{CE170340-3E8A-2CE8-6761-ECC953F61BC3}"/>
              </a:ext>
            </a:extLst>
          </p:cNvPr>
          <p:cNvSpPr>
            <a:spLocks noGrp="1" noChangeArrowheads="1"/>
          </p:cNvSpPr>
          <p:nvPr>
            <p:ph type="title"/>
          </p:nvPr>
        </p:nvSpPr>
        <p:spPr/>
        <p:txBody>
          <a:bodyPr/>
          <a:lstStyle/>
          <a:p>
            <a:pPr eaLnBrk="1" hangingPunct="1"/>
            <a:r>
              <a:rPr lang="en-US" altLang="en-US" sz="3200"/>
              <a:t>Issues of importance</a:t>
            </a:r>
          </a:p>
        </p:txBody>
      </p:sp>
      <p:sp>
        <p:nvSpPr>
          <p:cNvPr id="9220" name="Rectangle 3">
            <a:extLst>
              <a:ext uri="{FF2B5EF4-FFF2-40B4-BE49-F238E27FC236}">
                <a16:creationId xmlns:a16="http://schemas.microsoft.com/office/drawing/2014/main" id="{D47D5ADA-CC00-E988-787C-8AE65BCAFC1A}"/>
              </a:ext>
            </a:extLst>
          </p:cNvPr>
          <p:cNvSpPr>
            <a:spLocks noGrp="1" noChangeArrowheads="1"/>
          </p:cNvSpPr>
          <p:nvPr>
            <p:ph type="body" idx="1"/>
          </p:nvPr>
        </p:nvSpPr>
        <p:spPr/>
        <p:txBody>
          <a:bodyPr/>
          <a:lstStyle/>
          <a:p>
            <a:pPr eaLnBrk="1" hangingPunct="1">
              <a:lnSpc>
                <a:spcPct val="90000"/>
              </a:lnSpc>
            </a:pPr>
            <a:r>
              <a:rPr lang="en-US" altLang="en-US" b="1"/>
              <a:t>What were the issues that emerged?</a:t>
            </a:r>
          </a:p>
          <a:p>
            <a:pPr eaLnBrk="1" hangingPunct="1">
              <a:lnSpc>
                <a:spcPct val="90000"/>
              </a:lnSpc>
            </a:pPr>
            <a:endParaRPr lang="en-US" altLang="en-US" b="1"/>
          </a:p>
          <a:p>
            <a:pPr eaLnBrk="1" hangingPunct="1">
              <a:lnSpc>
                <a:spcPct val="90000"/>
              </a:lnSpc>
            </a:pPr>
            <a:r>
              <a:rPr lang="en-US" altLang="en-US" b="1"/>
              <a:t>The nature of ‘community’</a:t>
            </a:r>
          </a:p>
          <a:p>
            <a:pPr eaLnBrk="1" hangingPunct="1">
              <a:lnSpc>
                <a:spcPct val="90000"/>
              </a:lnSpc>
            </a:pPr>
            <a:endParaRPr lang="en-US" altLang="en-US" b="1"/>
          </a:p>
          <a:p>
            <a:pPr eaLnBrk="1" hangingPunct="1">
              <a:lnSpc>
                <a:spcPct val="90000"/>
              </a:lnSpc>
            </a:pPr>
            <a:r>
              <a:rPr lang="en-US" altLang="en-US" b="1"/>
              <a:t>The Location of Power</a:t>
            </a:r>
          </a:p>
          <a:p>
            <a:pPr eaLnBrk="1" hangingPunct="1">
              <a:lnSpc>
                <a:spcPct val="90000"/>
              </a:lnSpc>
            </a:pPr>
            <a:endParaRPr lang="en-US" altLang="en-US" b="1"/>
          </a:p>
          <a:p>
            <a:pPr eaLnBrk="1" hangingPunct="1">
              <a:lnSpc>
                <a:spcPct val="90000"/>
              </a:lnSpc>
            </a:pPr>
            <a:r>
              <a:rPr lang="en-US" altLang="en-US" b="1"/>
              <a:t>The stratification of wealth and privilege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4D668B3F-C09C-D2BB-4C0D-40C8D7182C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B4A621D-0F90-437A-9C8B-3FD0FDF1652E}" type="slidenum">
              <a:rPr lang="en-US" altLang="en-US" sz="1400" smtClean="0"/>
              <a:pPr>
                <a:spcBef>
                  <a:spcPct val="0"/>
                </a:spcBef>
                <a:buFontTx/>
                <a:buNone/>
              </a:pPr>
              <a:t>5</a:t>
            </a:fld>
            <a:endParaRPr lang="en-US" altLang="en-US" sz="1400"/>
          </a:p>
        </p:txBody>
      </p:sp>
      <p:sp>
        <p:nvSpPr>
          <p:cNvPr id="11267" name="Rectangle 2">
            <a:extLst>
              <a:ext uri="{FF2B5EF4-FFF2-40B4-BE49-F238E27FC236}">
                <a16:creationId xmlns:a16="http://schemas.microsoft.com/office/drawing/2014/main" id="{3619ABD5-D427-6AF6-3EDD-4314EA119D06}"/>
              </a:ext>
            </a:extLst>
          </p:cNvPr>
          <p:cNvSpPr>
            <a:spLocks noGrp="1" noChangeArrowheads="1"/>
          </p:cNvSpPr>
          <p:nvPr>
            <p:ph type="title"/>
          </p:nvPr>
        </p:nvSpPr>
        <p:spPr/>
        <p:txBody>
          <a:bodyPr/>
          <a:lstStyle/>
          <a:p>
            <a:pPr eaLnBrk="1" hangingPunct="1"/>
            <a:r>
              <a:rPr lang="en-US" altLang="en-US" sz="3600"/>
              <a:t>Issues (contd.)</a:t>
            </a:r>
          </a:p>
        </p:txBody>
      </p:sp>
      <p:sp>
        <p:nvSpPr>
          <p:cNvPr id="11268" name="Rectangle 3">
            <a:extLst>
              <a:ext uri="{FF2B5EF4-FFF2-40B4-BE49-F238E27FC236}">
                <a16:creationId xmlns:a16="http://schemas.microsoft.com/office/drawing/2014/main" id="{2E59BF9F-9923-0058-A11A-0FD7A7FBF6EE}"/>
              </a:ext>
            </a:extLst>
          </p:cNvPr>
          <p:cNvSpPr>
            <a:spLocks noGrp="1" noChangeArrowheads="1"/>
          </p:cNvSpPr>
          <p:nvPr>
            <p:ph type="body" idx="1"/>
          </p:nvPr>
        </p:nvSpPr>
        <p:spPr/>
        <p:txBody>
          <a:bodyPr/>
          <a:lstStyle/>
          <a:p>
            <a:pPr eaLnBrk="1" hangingPunct="1"/>
            <a:r>
              <a:rPr lang="en-US" altLang="en-US" b="1"/>
              <a:t>The role of the individual in emerging mass society</a:t>
            </a:r>
          </a:p>
          <a:p>
            <a:pPr eaLnBrk="1" hangingPunct="1"/>
            <a:endParaRPr lang="en-US" altLang="en-US" b="1"/>
          </a:p>
          <a:p>
            <a:pPr eaLnBrk="1" hangingPunct="1"/>
            <a:r>
              <a:rPr lang="en-US" altLang="en-US" b="1"/>
              <a:t>The reconciliation of </a:t>
            </a:r>
            <a:r>
              <a:rPr lang="en-US" altLang="en-US" b="1" i="1"/>
              <a:t>sacred values</a:t>
            </a:r>
            <a:r>
              <a:rPr lang="en-US" altLang="en-US" b="1"/>
              <a:t> with political and economic realities- the place of religion in modern society</a:t>
            </a:r>
          </a:p>
          <a:p>
            <a:pPr eaLnBrk="1" hangingPunct="1"/>
            <a:endParaRPr lang="en-US" altLang="en-US" b="1"/>
          </a:p>
          <a:p>
            <a:pPr eaLnBrk="1" hangingPunct="1"/>
            <a:r>
              <a:rPr lang="en-US" altLang="en-US" b="1"/>
              <a:t>The direction of Western society</a:t>
            </a:r>
          </a:p>
          <a:p>
            <a:pPr eaLnBrk="1" hangingPunct="1">
              <a:buFontTx/>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50B293FE-9308-E8E8-D840-DCA297B52E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B5A22F0-7B26-45A0-A569-92B15B8D6CDF}" type="slidenum">
              <a:rPr lang="en-US" altLang="en-US" sz="1400" smtClean="0"/>
              <a:pPr>
                <a:spcBef>
                  <a:spcPct val="0"/>
                </a:spcBef>
                <a:buFontTx/>
                <a:buNone/>
              </a:pPr>
              <a:t>6</a:t>
            </a:fld>
            <a:endParaRPr lang="en-US" altLang="en-US" sz="1400"/>
          </a:p>
        </p:txBody>
      </p:sp>
      <p:sp>
        <p:nvSpPr>
          <p:cNvPr id="13315" name="Rectangle 2">
            <a:extLst>
              <a:ext uri="{FF2B5EF4-FFF2-40B4-BE49-F238E27FC236}">
                <a16:creationId xmlns:a16="http://schemas.microsoft.com/office/drawing/2014/main" id="{F8E21241-6361-A1CA-AA7E-00734FBC8980}"/>
              </a:ext>
            </a:extLst>
          </p:cNvPr>
          <p:cNvSpPr>
            <a:spLocks noGrp="1" noChangeArrowheads="1"/>
          </p:cNvSpPr>
          <p:nvPr>
            <p:ph type="title"/>
          </p:nvPr>
        </p:nvSpPr>
        <p:spPr/>
        <p:txBody>
          <a:bodyPr/>
          <a:lstStyle/>
          <a:p>
            <a:pPr eaLnBrk="1" hangingPunct="1"/>
            <a:br>
              <a:rPr lang="en-US" altLang="en-US" sz="3200"/>
            </a:br>
            <a:r>
              <a:rPr lang="en-US" altLang="en-US" sz="3200"/>
              <a:t>The Industrial Revolution</a:t>
            </a:r>
            <a:br>
              <a:rPr lang="en-US" altLang="en-US" sz="3200"/>
            </a:br>
            <a:br>
              <a:rPr lang="en-US" altLang="en-US" sz="3200"/>
            </a:br>
            <a:r>
              <a:rPr lang="en-US" altLang="en-US" sz="3200" b="1"/>
              <a:t>1750-1830</a:t>
            </a:r>
            <a:br>
              <a:rPr lang="en-US" altLang="en-US" sz="3200" b="1"/>
            </a:br>
            <a:endParaRPr lang="en-US" altLang="en-US" sz="3200" b="1"/>
          </a:p>
        </p:txBody>
      </p:sp>
      <p:pic>
        <p:nvPicPr>
          <p:cNvPr id="13316" name="Picture 6" descr="westtop">
            <a:extLst>
              <a:ext uri="{FF2B5EF4-FFF2-40B4-BE49-F238E27FC236}">
                <a16:creationId xmlns:a16="http://schemas.microsoft.com/office/drawing/2014/main" id="{10A9DA9A-1066-6AD5-146D-CB49A7369C04}"/>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914400" y="2209800"/>
            <a:ext cx="7543800" cy="3657600"/>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A0677783-49B1-06AD-705A-5907C022AA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A5C7B1-7DC7-4EB3-9FFC-E5C19E39F315}" type="slidenum">
              <a:rPr lang="en-US" altLang="en-US" sz="1400" smtClean="0"/>
              <a:pPr>
                <a:spcBef>
                  <a:spcPct val="0"/>
                </a:spcBef>
                <a:buFontTx/>
                <a:buNone/>
              </a:pPr>
              <a:t>7</a:t>
            </a:fld>
            <a:endParaRPr lang="en-US" altLang="en-US" sz="1400"/>
          </a:p>
        </p:txBody>
      </p:sp>
      <p:sp>
        <p:nvSpPr>
          <p:cNvPr id="15363" name="Rectangle 2">
            <a:extLst>
              <a:ext uri="{FF2B5EF4-FFF2-40B4-BE49-F238E27FC236}">
                <a16:creationId xmlns:a16="http://schemas.microsoft.com/office/drawing/2014/main" id="{AD460AAC-01A8-48DA-8AA1-6881E7465B16}"/>
              </a:ext>
            </a:extLst>
          </p:cNvPr>
          <p:cNvSpPr>
            <a:spLocks noGrp="1" noChangeArrowheads="1"/>
          </p:cNvSpPr>
          <p:nvPr>
            <p:ph type="title"/>
          </p:nvPr>
        </p:nvSpPr>
        <p:spPr/>
        <p:txBody>
          <a:bodyPr/>
          <a:lstStyle/>
          <a:p>
            <a:pPr eaLnBrk="1" hangingPunct="1"/>
            <a:r>
              <a:rPr lang="en-US" altLang="en-US"/>
              <a:t>Industrial Revolution </a:t>
            </a:r>
            <a:endParaRPr lang="en-IN" altLang="en-US"/>
          </a:p>
        </p:txBody>
      </p:sp>
      <p:sp>
        <p:nvSpPr>
          <p:cNvPr id="15364" name="Rectangle 3">
            <a:extLst>
              <a:ext uri="{FF2B5EF4-FFF2-40B4-BE49-F238E27FC236}">
                <a16:creationId xmlns:a16="http://schemas.microsoft.com/office/drawing/2014/main" id="{ED1BC056-374F-2140-666B-191F6E5E58C0}"/>
              </a:ext>
            </a:extLst>
          </p:cNvPr>
          <p:cNvSpPr>
            <a:spLocks noGrp="1" noChangeArrowheads="1"/>
          </p:cNvSpPr>
          <p:nvPr>
            <p:ph type="body" idx="1"/>
          </p:nvPr>
        </p:nvSpPr>
        <p:spPr/>
        <p:txBody>
          <a:bodyPr/>
          <a:lstStyle/>
          <a:p>
            <a:pPr eaLnBrk="1" hangingPunct="1"/>
            <a:r>
              <a:rPr lang="en-IN" altLang="en-US" sz="2800"/>
              <a:t>Started with the </a:t>
            </a:r>
            <a:r>
              <a:rPr lang="en-IN" altLang="en-US" sz="2800">
                <a:hlinkClick r:id="rId3" tooltip="Mechanization"/>
              </a:rPr>
              <a:t>mechanization</a:t>
            </a:r>
            <a:r>
              <a:rPr lang="en-IN" altLang="en-US" sz="2800"/>
              <a:t> of the </a:t>
            </a:r>
            <a:r>
              <a:rPr lang="en-IN" altLang="en-US" sz="2800">
                <a:hlinkClick r:id="rId4" tooltip="Textile"/>
              </a:rPr>
              <a:t>textile</a:t>
            </a:r>
            <a:r>
              <a:rPr lang="en-IN" altLang="en-US" sz="2800"/>
              <a:t> industries, the development of iron-making techniques and the increased use of refined coal. The steam engine; Transportation.</a:t>
            </a:r>
          </a:p>
          <a:p>
            <a:pPr eaLnBrk="1" hangingPunct="1"/>
            <a:endParaRPr lang="en-US" altLang="en-US" sz="2800"/>
          </a:p>
          <a:p>
            <a:pPr eaLnBrk="1" hangingPunct="1"/>
            <a:r>
              <a:rPr lang="en-IN" altLang="en-US" sz="2800"/>
              <a:t>The Industrial Revolution began an era of per-capita </a:t>
            </a:r>
            <a:r>
              <a:rPr lang="en-IN" altLang="en-US" sz="2800">
                <a:hlinkClick r:id="rId5" tooltip="Economic growth"/>
              </a:rPr>
              <a:t>economic growth</a:t>
            </a:r>
            <a:r>
              <a:rPr lang="en-IN" altLang="en-US" sz="2800"/>
              <a:t> in capitalist economies.</a:t>
            </a:r>
          </a:p>
          <a:p>
            <a:pPr eaLnBrk="1" hangingPunct="1"/>
            <a:endParaRPr lang="en-US" altLang="en-US" sz="2800"/>
          </a:p>
          <a:p>
            <a:pPr eaLnBrk="1" hangingPunct="1"/>
            <a:r>
              <a:rPr lang="en-US" altLang="en-US" sz="2800"/>
              <a:t>Made possible the subduing of nature</a:t>
            </a:r>
            <a:endParaRPr lang="en-I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782DCE5-F82B-B7F4-7CC9-092936D07EF2}"/>
              </a:ext>
            </a:extLst>
          </p:cNvPr>
          <p:cNvSpPr>
            <a:spLocks noGrp="1" noChangeArrowheads="1"/>
          </p:cNvSpPr>
          <p:nvPr>
            <p:ph type="title"/>
          </p:nvPr>
        </p:nvSpPr>
        <p:spPr/>
        <p:txBody>
          <a:bodyPr/>
          <a:lstStyle/>
          <a:p>
            <a:r>
              <a:rPr lang="en-US" altLang="en-US"/>
              <a:t>Views</a:t>
            </a:r>
          </a:p>
        </p:txBody>
      </p:sp>
      <p:sp>
        <p:nvSpPr>
          <p:cNvPr id="17411" name="Content Placeholder 2">
            <a:extLst>
              <a:ext uri="{FF2B5EF4-FFF2-40B4-BE49-F238E27FC236}">
                <a16:creationId xmlns:a16="http://schemas.microsoft.com/office/drawing/2014/main" id="{ACB27E68-715D-13E2-90AC-C379E1EB2758}"/>
              </a:ext>
            </a:extLst>
          </p:cNvPr>
          <p:cNvSpPr>
            <a:spLocks noGrp="1" noChangeArrowheads="1"/>
          </p:cNvSpPr>
          <p:nvPr>
            <p:ph idx="1"/>
          </p:nvPr>
        </p:nvSpPr>
        <p:spPr/>
        <p:txBody>
          <a:bodyPr/>
          <a:lstStyle/>
          <a:p>
            <a:r>
              <a:rPr lang="en-US" altLang="en-US" sz="4000"/>
              <a:t>Radicals</a:t>
            </a:r>
          </a:p>
          <a:p>
            <a:r>
              <a:rPr lang="en-US" altLang="en-US" sz="4000"/>
              <a:t>Liberals</a:t>
            </a:r>
          </a:p>
          <a:p>
            <a:r>
              <a:rPr lang="en-US" altLang="en-US" sz="4000"/>
              <a:t>Conservatives</a:t>
            </a:r>
          </a:p>
        </p:txBody>
      </p:sp>
      <p:sp>
        <p:nvSpPr>
          <p:cNvPr id="17412" name="Slide Number Placeholder 3">
            <a:extLst>
              <a:ext uri="{FF2B5EF4-FFF2-40B4-BE49-F238E27FC236}">
                <a16:creationId xmlns:a16="http://schemas.microsoft.com/office/drawing/2014/main" id="{A33330A1-45AD-B994-1D1B-7B464A87CF4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AF2E17-02C9-4580-BF43-5B7FD8715C0B}" type="slidenum">
              <a:rPr lang="en-US" altLang="en-US" sz="1400" smtClean="0"/>
              <a:pPr>
                <a:spcBef>
                  <a:spcPct val="0"/>
                </a:spcBef>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1F6ADC0C-B408-06A0-95B4-F71450A9BC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CF7FAB9-F140-495E-8952-7E438D1984A3}" type="slidenum">
              <a:rPr lang="en-US" altLang="en-US" sz="1400" smtClean="0"/>
              <a:pPr>
                <a:spcBef>
                  <a:spcPct val="0"/>
                </a:spcBef>
                <a:buFontTx/>
                <a:buNone/>
              </a:pPr>
              <a:t>9</a:t>
            </a:fld>
            <a:endParaRPr lang="en-US" altLang="en-US" sz="1400"/>
          </a:p>
        </p:txBody>
      </p:sp>
      <p:sp>
        <p:nvSpPr>
          <p:cNvPr id="18435" name="Rectangle 2">
            <a:extLst>
              <a:ext uri="{FF2B5EF4-FFF2-40B4-BE49-F238E27FC236}">
                <a16:creationId xmlns:a16="http://schemas.microsoft.com/office/drawing/2014/main" id="{109C65BF-3377-ADBE-7192-F70A89CD036C}"/>
              </a:ext>
            </a:extLst>
          </p:cNvPr>
          <p:cNvSpPr>
            <a:spLocks noGrp="1" noChangeArrowheads="1"/>
          </p:cNvSpPr>
          <p:nvPr>
            <p:ph type="title"/>
          </p:nvPr>
        </p:nvSpPr>
        <p:spPr/>
        <p:txBody>
          <a:bodyPr/>
          <a:lstStyle/>
          <a:p>
            <a:pPr eaLnBrk="1" hangingPunct="1"/>
            <a:r>
              <a:rPr lang="en-US" altLang="en-US" sz="3200" b="1"/>
              <a:t>Consequences of the Industrial Revolution – of Industrialism</a:t>
            </a:r>
          </a:p>
        </p:txBody>
      </p:sp>
      <p:sp>
        <p:nvSpPr>
          <p:cNvPr id="18436" name="Rectangle 3">
            <a:extLst>
              <a:ext uri="{FF2B5EF4-FFF2-40B4-BE49-F238E27FC236}">
                <a16:creationId xmlns:a16="http://schemas.microsoft.com/office/drawing/2014/main" id="{58361B4B-9943-5EAE-0076-5084A5D1B46C}"/>
              </a:ext>
            </a:extLst>
          </p:cNvPr>
          <p:cNvSpPr>
            <a:spLocks noGrp="1" noChangeArrowheads="1"/>
          </p:cNvSpPr>
          <p:nvPr>
            <p:ph type="body" idx="1"/>
          </p:nvPr>
        </p:nvSpPr>
        <p:spPr/>
        <p:txBody>
          <a:bodyPr/>
          <a:lstStyle/>
          <a:p>
            <a:pPr eaLnBrk="1" hangingPunct="1"/>
            <a:r>
              <a:rPr lang="en-US" altLang="en-US" sz="2400"/>
              <a:t>The transformation of the nature of property</a:t>
            </a:r>
          </a:p>
          <a:p>
            <a:pPr eaLnBrk="1" hangingPunct="1"/>
            <a:endParaRPr lang="en-US" altLang="en-US" sz="2400"/>
          </a:p>
          <a:p>
            <a:pPr eaLnBrk="1" hangingPunct="1"/>
            <a:r>
              <a:rPr lang="en-US" altLang="en-US" sz="2400"/>
              <a:t>Attitudes towards </a:t>
            </a:r>
            <a:r>
              <a:rPr lang="en-US" altLang="en-US" sz="2400" b="1"/>
              <a:t>property </a:t>
            </a:r>
            <a:r>
              <a:rPr lang="en-US" altLang="en-US" sz="2400"/>
              <a:t>of conservatives and liberals.</a:t>
            </a:r>
          </a:p>
          <a:p>
            <a:pPr eaLnBrk="1" hangingPunct="1"/>
            <a:endParaRPr lang="en-US" altLang="en-US" sz="2400"/>
          </a:p>
          <a:p>
            <a:pPr eaLnBrk="1" hangingPunct="1"/>
            <a:r>
              <a:rPr lang="en-US" altLang="en-US" sz="2400"/>
              <a:t>For </a:t>
            </a:r>
            <a:r>
              <a:rPr lang="en-US" altLang="en-US" sz="2400" b="1"/>
              <a:t>conservatives</a:t>
            </a:r>
            <a:r>
              <a:rPr lang="en-US" altLang="en-US" sz="2400"/>
              <a:t> – property was the basis of family, church, state and all other groups in society</a:t>
            </a:r>
          </a:p>
          <a:p>
            <a:pPr eaLnBrk="1" hangingPunct="1">
              <a:buFontTx/>
              <a:buNone/>
            </a:pPr>
            <a:endParaRPr lang="en-US" altLang="en-US" sz="2400"/>
          </a:p>
          <a:p>
            <a:pPr eaLnBrk="1" hangingPunct="1"/>
            <a:r>
              <a:rPr lang="en-US" altLang="en-US" sz="2400"/>
              <a:t>For </a:t>
            </a:r>
            <a:r>
              <a:rPr lang="en-US" altLang="en-US" sz="2400" b="1"/>
              <a:t>radicals </a:t>
            </a:r>
            <a:r>
              <a:rPr lang="en-US" altLang="en-US" sz="2400"/>
              <a:t>– the </a:t>
            </a:r>
            <a:r>
              <a:rPr lang="en-US" altLang="en-US" sz="2400" b="1"/>
              <a:t>abolition of property </a:t>
            </a:r>
            <a:r>
              <a:rPr lang="en-US" altLang="en-US" sz="2400"/>
              <a:t>became the prime goal</a:t>
            </a:r>
          </a:p>
          <a:p>
            <a:pPr eaLnBrk="1" hangingPunct="1"/>
            <a:endParaRPr lang="en-US" altLang="en-US" sz="2800"/>
          </a:p>
          <a:p>
            <a:pPr eaLnBrk="1" hangingPunct="1"/>
            <a:endParaRPr lang="en-US" altLang="en-US" sz="2800"/>
          </a:p>
          <a:p>
            <a:pPr eaLnBrk="1" hangingPunct="1"/>
            <a:endParaRPr lang="en-US" altLang="en-US" sz="2800"/>
          </a:p>
          <a:p>
            <a:pPr eaLnBrk="1" hangingPunct="1">
              <a:buFontTx/>
              <a:buNone/>
            </a:pPr>
            <a:endParaRPr lang="en-US" altLang="en-US" sz="2800" b="1"/>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78A28EEA97D48A7185BAB0ADD23D0" ma:contentTypeVersion="2" ma:contentTypeDescription="Create a new document." ma:contentTypeScope="" ma:versionID="3f60d7a67f583af569b8f1109678a755">
  <xsd:schema xmlns:xsd="http://www.w3.org/2001/XMLSchema" xmlns:xs="http://www.w3.org/2001/XMLSchema" xmlns:p="http://schemas.microsoft.com/office/2006/metadata/properties" xmlns:ns2="1bdeda23-9c2b-4dd4-9f33-26fb157f4cc6" targetNamespace="http://schemas.microsoft.com/office/2006/metadata/properties" ma:root="true" ma:fieldsID="8ddfd78aa0d57a609577fb70cb91362d" ns2:_="">
    <xsd:import namespace="1bdeda23-9c2b-4dd4-9f33-26fb157f4cc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eda23-9c2b-4dd4-9f33-26fb157f4c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5372A9-44CF-433D-BEBE-4FA4780E15A5}">
  <ds:schemaRefs>
    <ds:schemaRef ds:uri="1bdeda23-9c2b-4dd4-9f33-26fb157f4cc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5B6F2A2-F676-4652-9148-3F0E86D5196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208E593-CB17-4E2A-B789-C7735D126D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36</Slides>
  <Notes>28</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Default Design</vt:lpstr>
      <vt:lpstr>The Industrial Revolution:  1750-1830 The French Revolution: 1789-1799 </vt:lpstr>
      <vt:lpstr>Significance</vt:lpstr>
      <vt:lpstr>Major concerns and  fundamental ideas generated in sociology</vt:lpstr>
      <vt:lpstr>Issues of importance</vt:lpstr>
      <vt:lpstr>Issues (contd.)</vt:lpstr>
      <vt:lpstr> The Industrial Revolution  1750-1830 </vt:lpstr>
      <vt:lpstr>Industrial Revolution </vt:lpstr>
      <vt:lpstr>Views</vt:lpstr>
      <vt:lpstr>Consequences of the Industrial Revolution – of Industrialism</vt:lpstr>
      <vt:lpstr>Property and Labour</vt:lpstr>
      <vt:lpstr>Issues brought up by the IR</vt:lpstr>
      <vt:lpstr>IR (contd.)</vt:lpstr>
      <vt:lpstr>Views on Machinery  </vt:lpstr>
      <vt:lpstr>Social Consequences</vt:lpstr>
      <vt:lpstr>Why the French Revolution?</vt:lpstr>
      <vt:lpstr>Europe in the middle ages </vt:lpstr>
      <vt:lpstr>System of Estates</vt:lpstr>
      <vt:lpstr>Marie Antoinette and King Louis XV1   </vt:lpstr>
      <vt:lpstr>Reign of Terror</vt:lpstr>
      <vt:lpstr>The guillotine – execution of opponents of the Revolution</vt:lpstr>
      <vt:lpstr>Novel and Film on the FR</vt:lpstr>
      <vt:lpstr>FR</vt:lpstr>
      <vt:lpstr>Slogan of the French Revolution:  Liberty, Equality, Fraternity </vt:lpstr>
      <vt:lpstr>Cont.</vt:lpstr>
      <vt:lpstr>The American Declaration of Independence (1776)</vt:lpstr>
      <vt:lpstr>Impact</vt:lpstr>
      <vt:lpstr>Ideas</vt:lpstr>
      <vt:lpstr>What the revolution  meant</vt:lpstr>
      <vt:lpstr>Socialism</vt:lpstr>
      <vt:lpstr>Women’s Rights</vt:lpstr>
      <vt:lpstr>Cont.</vt:lpstr>
      <vt:lpstr>Women’s rights</vt:lpstr>
      <vt:lpstr>Changes Instituted after the French Revolution</vt:lpstr>
      <vt:lpstr>Changes (contd.)</vt:lpstr>
      <vt:lpstr>Long term impact of FR</vt:lpstr>
      <vt:lpstr>All disciplines found themselves dealing with the issues raised by the revolutions </vt:lpstr>
    </vt:vector>
  </TitlesOfParts>
  <Company>Oxus Research &amp; Advisory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Industrial Revolution: 1750-1830 The French Revolution: 1789-1799</dc:title>
  <dc:creator>Ravinder kaur</dc:creator>
  <cp:revision>6</cp:revision>
  <dcterms:created xsi:type="dcterms:W3CDTF">2006-01-08T03:31:10Z</dcterms:created>
  <dcterms:modified xsi:type="dcterms:W3CDTF">2023-02-02T05:35:38Z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0x01010013278A28EEA97D48A7185BAB0ADD23D0</vt:lpwstr>
  </property>
</Properties>
</file>