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sldIdLst>
    <p:sldId id="256" r:id="rId2"/>
    <p:sldId id="262" r:id="rId3"/>
    <p:sldId id="263" r:id="rId4"/>
    <p:sldId id="264" r:id="rId5"/>
    <p:sldId id="280" r:id="rId6"/>
    <p:sldId id="272" r:id="rId7"/>
    <p:sldId id="260" r:id="rId8"/>
    <p:sldId id="282" r:id="rId9"/>
    <p:sldId id="265" r:id="rId10"/>
    <p:sldId id="281" r:id="rId11"/>
    <p:sldId id="266" r:id="rId12"/>
    <p:sldId id="267" r:id="rId13"/>
    <p:sldId id="277" r:id="rId14"/>
    <p:sldId id="268" r:id="rId15"/>
    <p:sldId id="278" r:id="rId16"/>
    <p:sldId id="269" r:id="rId17"/>
    <p:sldId id="283" r:id="rId18"/>
    <p:sldId id="270" r:id="rId19"/>
    <p:sldId id="271" r:id="rId20"/>
    <p:sldId id="274" r:id="rId21"/>
    <p:sldId id="275" r:id="rId22"/>
    <p:sldId id="284" r:id="rId23"/>
    <p:sldId id="276" r:id="rId24"/>
  </p:sldIdLst>
  <p:sldSz cx="9144000" cy="6858000" type="screen4x3"/>
  <p:notesSz cx="6669088" cy="9928225"/>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92D2B4-E803-45D0-858D-81159D44BF0D}" v="4" dt="2023-04-09T15:57:40.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64" y="28"/>
      </p:cViewPr>
      <p:guideLst>
        <p:guide orient="horz" pos="2160"/>
        <p:guide pos="2880"/>
      </p:guideLst>
    </p:cSldViewPr>
  </p:slideViewPr>
  <p:notesTextViewPr>
    <p:cViewPr>
      <p:scale>
        <a:sx n="100" d="100"/>
        <a:sy n="100" d="100"/>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nder Kaur" userId="a075b337-7fca-40a1-8ca5-8d5869d60408" providerId="ADAL" clId="{0C92D2B4-E803-45D0-858D-81159D44BF0D}"/>
    <pc:docChg chg="undo custSel addSld delSld modSld sldOrd">
      <pc:chgData name="Ravinder Kaur" userId="a075b337-7fca-40a1-8ca5-8d5869d60408" providerId="ADAL" clId="{0C92D2B4-E803-45D0-858D-81159D44BF0D}" dt="2023-04-09T16:04:37.922" v="1302" actId="20577"/>
      <pc:docMkLst>
        <pc:docMk/>
      </pc:docMkLst>
      <pc:sldChg chg="del">
        <pc:chgData name="Ravinder Kaur" userId="a075b337-7fca-40a1-8ca5-8d5869d60408" providerId="ADAL" clId="{0C92D2B4-E803-45D0-858D-81159D44BF0D}" dt="2023-04-08T03:47:08.490" v="37" actId="2696"/>
        <pc:sldMkLst>
          <pc:docMk/>
          <pc:sldMk cId="0" sldId="257"/>
        </pc:sldMkLst>
      </pc:sldChg>
      <pc:sldChg chg="modSp del mod">
        <pc:chgData name="Ravinder Kaur" userId="a075b337-7fca-40a1-8ca5-8d5869d60408" providerId="ADAL" clId="{0C92D2B4-E803-45D0-858D-81159D44BF0D}" dt="2023-04-09T15:30:46.287" v="1051" actId="2696"/>
        <pc:sldMkLst>
          <pc:docMk/>
          <pc:sldMk cId="0" sldId="258"/>
        </pc:sldMkLst>
        <pc:spChg chg="mod">
          <ac:chgData name="Ravinder Kaur" userId="a075b337-7fca-40a1-8ca5-8d5869d60408" providerId="ADAL" clId="{0C92D2B4-E803-45D0-858D-81159D44BF0D}" dt="2023-04-09T15:30:03.021" v="1027" actId="21"/>
          <ac:spMkLst>
            <pc:docMk/>
            <pc:sldMk cId="0" sldId="258"/>
            <ac:spMk id="6147" creationId="{67545CA9-34D3-0BB3-FB09-A1F0A562BC9A}"/>
          </ac:spMkLst>
        </pc:spChg>
      </pc:sldChg>
      <pc:sldChg chg="modSp mod ord">
        <pc:chgData name="Ravinder Kaur" userId="a075b337-7fca-40a1-8ca5-8d5869d60408" providerId="ADAL" clId="{0C92D2B4-E803-45D0-858D-81159D44BF0D}" dt="2023-04-09T15:17:52.221" v="737"/>
        <pc:sldMkLst>
          <pc:docMk/>
          <pc:sldMk cId="0" sldId="260"/>
        </pc:sldMkLst>
        <pc:spChg chg="mod">
          <ac:chgData name="Ravinder Kaur" userId="a075b337-7fca-40a1-8ca5-8d5869d60408" providerId="ADAL" clId="{0C92D2B4-E803-45D0-858D-81159D44BF0D}" dt="2023-04-09T15:17:52.221" v="737"/>
          <ac:spMkLst>
            <pc:docMk/>
            <pc:sldMk cId="0" sldId="260"/>
            <ac:spMk id="11267" creationId="{550D5892-3109-51D2-DB78-DA0EC8832F8F}"/>
          </ac:spMkLst>
        </pc:spChg>
      </pc:sldChg>
      <pc:sldChg chg="modSp mod">
        <pc:chgData name="Ravinder Kaur" userId="a075b337-7fca-40a1-8ca5-8d5869d60408" providerId="ADAL" clId="{0C92D2B4-E803-45D0-858D-81159D44BF0D}" dt="2023-04-09T15:56:23.866" v="1176" actId="5793"/>
        <pc:sldMkLst>
          <pc:docMk/>
          <pc:sldMk cId="0" sldId="262"/>
        </pc:sldMkLst>
        <pc:spChg chg="mod">
          <ac:chgData name="Ravinder Kaur" userId="a075b337-7fca-40a1-8ca5-8d5869d60408" providerId="ADAL" clId="{0C92D2B4-E803-45D0-858D-81159D44BF0D}" dt="2023-04-09T15:56:23.866" v="1176" actId="5793"/>
          <ac:spMkLst>
            <pc:docMk/>
            <pc:sldMk cId="0" sldId="262"/>
            <ac:spMk id="18435" creationId="{0CE498CA-4FC1-2233-C439-CDD656DD9FBB}"/>
          </ac:spMkLst>
        </pc:spChg>
      </pc:sldChg>
      <pc:sldChg chg="modSp mod">
        <pc:chgData name="Ravinder Kaur" userId="a075b337-7fca-40a1-8ca5-8d5869d60408" providerId="ADAL" clId="{0C92D2B4-E803-45D0-858D-81159D44BF0D}" dt="2023-04-09T15:50:46.029" v="1139" actId="6549"/>
        <pc:sldMkLst>
          <pc:docMk/>
          <pc:sldMk cId="0" sldId="263"/>
        </pc:sldMkLst>
        <pc:spChg chg="mod">
          <ac:chgData name="Ravinder Kaur" userId="a075b337-7fca-40a1-8ca5-8d5869d60408" providerId="ADAL" clId="{0C92D2B4-E803-45D0-858D-81159D44BF0D}" dt="2023-04-09T15:50:46.029" v="1139" actId="6549"/>
          <ac:spMkLst>
            <pc:docMk/>
            <pc:sldMk cId="0" sldId="263"/>
            <ac:spMk id="21507" creationId="{4BB3BDDA-BA58-356C-F11B-761C88EBDBCA}"/>
          </ac:spMkLst>
        </pc:spChg>
      </pc:sldChg>
      <pc:sldChg chg="modSp mod ord">
        <pc:chgData name="Ravinder Kaur" userId="a075b337-7fca-40a1-8ca5-8d5869d60408" providerId="ADAL" clId="{0C92D2B4-E803-45D0-858D-81159D44BF0D}" dt="2023-04-09T15:57:36.904" v="1179"/>
        <pc:sldMkLst>
          <pc:docMk/>
          <pc:sldMk cId="0" sldId="265"/>
        </pc:sldMkLst>
        <pc:spChg chg="mod">
          <ac:chgData name="Ravinder Kaur" userId="a075b337-7fca-40a1-8ca5-8d5869d60408" providerId="ADAL" clId="{0C92D2B4-E803-45D0-858D-81159D44BF0D}" dt="2023-04-09T15:26:00.994" v="989" actId="20577"/>
          <ac:spMkLst>
            <pc:docMk/>
            <pc:sldMk cId="0" sldId="265"/>
            <ac:spMk id="23555" creationId="{11A689DE-5D4A-6146-968C-A7E70BE96435}"/>
          </ac:spMkLst>
        </pc:spChg>
      </pc:sldChg>
      <pc:sldChg chg="modSp mod">
        <pc:chgData name="Ravinder Kaur" userId="a075b337-7fca-40a1-8ca5-8d5869d60408" providerId="ADAL" clId="{0C92D2B4-E803-45D0-858D-81159D44BF0D}" dt="2023-04-08T03:51:18.473" v="184" actId="20577"/>
        <pc:sldMkLst>
          <pc:docMk/>
          <pc:sldMk cId="0" sldId="266"/>
        </pc:sldMkLst>
        <pc:spChg chg="mod">
          <ac:chgData name="Ravinder Kaur" userId="a075b337-7fca-40a1-8ca5-8d5869d60408" providerId="ADAL" clId="{0C92D2B4-E803-45D0-858D-81159D44BF0D}" dt="2023-04-08T03:51:18.473" v="184" actId="20577"/>
          <ac:spMkLst>
            <pc:docMk/>
            <pc:sldMk cId="0" sldId="266"/>
            <ac:spMk id="24579" creationId="{587C1443-298C-30C4-F421-D918E9BE11BD}"/>
          </ac:spMkLst>
        </pc:spChg>
      </pc:sldChg>
      <pc:sldChg chg="modSp mod">
        <pc:chgData name="Ravinder Kaur" userId="a075b337-7fca-40a1-8ca5-8d5869d60408" providerId="ADAL" clId="{0C92D2B4-E803-45D0-858D-81159D44BF0D}" dt="2023-04-08T03:58:36.195" v="492" actId="255"/>
        <pc:sldMkLst>
          <pc:docMk/>
          <pc:sldMk cId="0" sldId="268"/>
        </pc:sldMkLst>
        <pc:spChg chg="mod">
          <ac:chgData name="Ravinder Kaur" userId="a075b337-7fca-40a1-8ca5-8d5869d60408" providerId="ADAL" clId="{0C92D2B4-E803-45D0-858D-81159D44BF0D}" dt="2023-04-08T03:58:36.195" v="492" actId="255"/>
          <ac:spMkLst>
            <pc:docMk/>
            <pc:sldMk cId="0" sldId="268"/>
            <ac:spMk id="26627" creationId="{77B6A40B-7345-0F63-B044-8650AFF821F3}"/>
          </ac:spMkLst>
        </pc:spChg>
      </pc:sldChg>
      <pc:sldChg chg="modSp mod">
        <pc:chgData name="Ravinder Kaur" userId="a075b337-7fca-40a1-8ca5-8d5869d60408" providerId="ADAL" clId="{0C92D2B4-E803-45D0-858D-81159D44BF0D}" dt="2023-04-09T15:30:28.799" v="1050" actId="20577"/>
        <pc:sldMkLst>
          <pc:docMk/>
          <pc:sldMk cId="0" sldId="269"/>
        </pc:sldMkLst>
        <pc:spChg chg="mod">
          <ac:chgData name="Ravinder Kaur" userId="a075b337-7fca-40a1-8ca5-8d5869d60408" providerId="ADAL" clId="{0C92D2B4-E803-45D0-858D-81159D44BF0D}" dt="2023-04-09T15:30:28.799" v="1050" actId="20577"/>
          <ac:spMkLst>
            <pc:docMk/>
            <pc:sldMk cId="0" sldId="269"/>
            <ac:spMk id="27651" creationId="{B5AC7F0B-9F1D-E2E8-2804-0204D27F421E}"/>
          </ac:spMkLst>
        </pc:spChg>
      </pc:sldChg>
      <pc:sldChg chg="modSp mod">
        <pc:chgData name="Ravinder Kaur" userId="a075b337-7fca-40a1-8ca5-8d5869d60408" providerId="ADAL" clId="{0C92D2B4-E803-45D0-858D-81159D44BF0D}" dt="2023-04-08T03:46:48.149" v="36" actId="20577"/>
        <pc:sldMkLst>
          <pc:docMk/>
          <pc:sldMk cId="0" sldId="272"/>
        </pc:sldMkLst>
        <pc:spChg chg="mod">
          <ac:chgData name="Ravinder Kaur" userId="a075b337-7fca-40a1-8ca5-8d5869d60408" providerId="ADAL" clId="{0C92D2B4-E803-45D0-858D-81159D44BF0D}" dt="2023-04-08T03:46:48.149" v="36" actId="20577"/>
          <ac:spMkLst>
            <pc:docMk/>
            <pc:sldMk cId="0" sldId="272"/>
            <ac:spMk id="40963" creationId="{6F8E0F78-6C27-10FE-439C-3BE9F450A3D5}"/>
          </ac:spMkLst>
        </pc:spChg>
      </pc:sldChg>
      <pc:sldChg chg="del">
        <pc:chgData name="Ravinder Kaur" userId="a075b337-7fca-40a1-8ca5-8d5869d60408" providerId="ADAL" clId="{0C92D2B4-E803-45D0-858D-81159D44BF0D}" dt="2023-04-08T03:46:13.956" v="0" actId="2696"/>
        <pc:sldMkLst>
          <pc:docMk/>
          <pc:sldMk cId="0" sldId="273"/>
        </pc:sldMkLst>
      </pc:sldChg>
      <pc:sldChg chg="modSp mod">
        <pc:chgData name="Ravinder Kaur" userId="a075b337-7fca-40a1-8ca5-8d5869d60408" providerId="ADAL" clId="{0C92D2B4-E803-45D0-858D-81159D44BF0D}" dt="2023-04-09T16:03:36.856" v="1245" actId="20577"/>
        <pc:sldMkLst>
          <pc:docMk/>
          <pc:sldMk cId="0" sldId="274"/>
        </pc:sldMkLst>
        <pc:spChg chg="mod">
          <ac:chgData name="Ravinder Kaur" userId="a075b337-7fca-40a1-8ca5-8d5869d60408" providerId="ADAL" clId="{0C92D2B4-E803-45D0-858D-81159D44BF0D}" dt="2023-04-09T16:03:36.856" v="1245" actId="20577"/>
          <ac:spMkLst>
            <pc:docMk/>
            <pc:sldMk cId="0" sldId="274"/>
            <ac:spMk id="43011" creationId="{DE655E19-4FF6-5A6C-B5F3-892CE9705253}"/>
          </ac:spMkLst>
        </pc:spChg>
      </pc:sldChg>
      <pc:sldChg chg="modSp mod">
        <pc:chgData name="Ravinder Kaur" userId="a075b337-7fca-40a1-8ca5-8d5869d60408" providerId="ADAL" clId="{0C92D2B4-E803-45D0-858D-81159D44BF0D}" dt="2023-04-09T16:03:07.032" v="1196" actId="255"/>
        <pc:sldMkLst>
          <pc:docMk/>
          <pc:sldMk cId="0" sldId="275"/>
        </pc:sldMkLst>
        <pc:spChg chg="mod">
          <ac:chgData name="Ravinder Kaur" userId="a075b337-7fca-40a1-8ca5-8d5869d60408" providerId="ADAL" clId="{0C92D2B4-E803-45D0-858D-81159D44BF0D}" dt="2023-04-09T16:03:07.032" v="1196" actId="255"/>
          <ac:spMkLst>
            <pc:docMk/>
            <pc:sldMk cId="0" sldId="275"/>
            <ac:spMk id="44035" creationId="{0E9F8B36-4AE8-3364-7138-6BE8BEDEA626}"/>
          </ac:spMkLst>
        </pc:spChg>
      </pc:sldChg>
      <pc:sldChg chg="modSp mod">
        <pc:chgData name="Ravinder Kaur" userId="a075b337-7fca-40a1-8ca5-8d5869d60408" providerId="ADAL" clId="{0C92D2B4-E803-45D0-858D-81159D44BF0D}" dt="2023-04-09T16:01:00.161" v="1189" actId="114"/>
        <pc:sldMkLst>
          <pc:docMk/>
          <pc:sldMk cId="0" sldId="276"/>
        </pc:sldMkLst>
        <pc:spChg chg="mod">
          <ac:chgData name="Ravinder Kaur" userId="a075b337-7fca-40a1-8ca5-8d5869d60408" providerId="ADAL" clId="{0C92D2B4-E803-45D0-858D-81159D44BF0D}" dt="2023-04-09T16:01:00.161" v="1189" actId="114"/>
          <ac:spMkLst>
            <pc:docMk/>
            <pc:sldMk cId="0" sldId="276"/>
            <ac:spMk id="45059" creationId="{8CB21FF1-5A60-D3A8-2E4B-FBAF9E645224}"/>
          </ac:spMkLst>
        </pc:spChg>
      </pc:sldChg>
      <pc:sldChg chg="modSp mod">
        <pc:chgData name="Ravinder Kaur" userId="a075b337-7fca-40a1-8ca5-8d5869d60408" providerId="ADAL" clId="{0C92D2B4-E803-45D0-858D-81159D44BF0D}" dt="2023-04-08T03:52:03.917" v="187" actId="20577"/>
        <pc:sldMkLst>
          <pc:docMk/>
          <pc:sldMk cId="0" sldId="277"/>
        </pc:sldMkLst>
        <pc:spChg chg="mod">
          <ac:chgData name="Ravinder Kaur" userId="a075b337-7fca-40a1-8ca5-8d5869d60408" providerId="ADAL" clId="{0C92D2B4-E803-45D0-858D-81159D44BF0D}" dt="2023-04-08T03:52:03.917" v="187" actId="20577"/>
          <ac:spMkLst>
            <pc:docMk/>
            <pc:sldMk cId="0" sldId="277"/>
            <ac:spMk id="2" creationId="{8848DDD0-C784-35C5-9A6C-BE0AC3D0191C}"/>
          </ac:spMkLst>
        </pc:spChg>
        <pc:spChg chg="mod">
          <ac:chgData name="Ravinder Kaur" userId="a075b337-7fca-40a1-8ca5-8d5869d60408" providerId="ADAL" clId="{0C92D2B4-E803-45D0-858D-81159D44BF0D}" dt="2023-04-08T03:49:46.896" v="97" actId="20577"/>
          <ac:spMkLst>
            <pc:docMk/>
            <pc:sldMk cId="0" sldId="277"/>
            <ac:spMk id="3" creationId="{B6FD2ADD-8308-943F-F782-20EF515B727F}"/>
          </ac:spMkLst>
        </pc:spChg>
      </pc:sldChg>
      <pc:sldChg chg="modSp mod">
        <pc:chgData name="Ravinder Kaur" userId="a075b337-7fca-40a1-8ca5-8d5869d60408" providerId="ADAL" clId="{0C92D2B4-E803-45D0-858D-81159D44BF0D}" dt="2023-04-09T15:28:21.410" v="995" actId="113"/>
        <pc:sldMkLst>
          <pc:docMk/>
          <pc:sldMk cId="0" sldId="278"/>
        </pc:sldMkLst>
        <pc:spChg chg="mod">
          <ac:chgData name="Ravinder Kaur" userId="a075b337-7fca-40a1-8ca5-8d5869d60408" providerId="ADAL" clId="{0C92D2B4-E803-45D0-858D-81159D44BF0D}" dt="2023-04-09T15:28:21.410" v="995" actId="113"/>
          <ac:spMkLst>
            <pc:docMk/>
            <pc:sldMk cId="0" sldId="278"/>
            <ac:spMk id="3" creationId="{AEF0D954-ED25-654F-74A6-6795DED280EF}"/>
          </ac:spMkLst>
        </pc:spChg>
      </pc:sldChg>
      <pc:sldChg chg="del">
        <pc:chgData name="Ravinder Kaur" userId="a075b337-7fca-40a1-8ca5-8d5869d60408" providerId="ADAL" clId="{0C92D2B4-E803-45D0-858D-81159D44BF0D}" dt="2023-04-08T03:46:28.525" v="1" actId="2696"/>
        <pc:sldMkLst>
          <pc:docMk/>
          <pc:sldMk cId="0" sldId="279"/>
        </pc:sldMkLst>
      </pc:sldChg>
      <pc:sldChg chg="modSp mod">
        <pc:chgData name="Ravinder Kaur" userId="a075b337-7fca-40a1-8ca5-8d5869d60408" providerId="ADAL" clId="{0C92D2B4-E803-45D0-858D-81159D44BF0D}" dt="2023-04-09T15:24:49.987" v="953" actId="6549"/>
        <pc:sldMkLst>
          <pc:docMk/>
          <pc:sldMk cId="3119248436" sldId="280"/>
        </pc:sldMkLst>
        <pc:spChg chg="mod">
          <ac:chgData name="Ravinder Kaur" userId="a075b337-7fca-40a1-8ca5-8d5869d60408" providerId="ADAL" clId="{0C92D2B4-E803-45D0-858D-81159D44BF0D}" dt="2023-04-09T15:24:49.987" v="953" actId="6549"/>
          <ac:spMkLst>
            <pc:docMk/>
            <pc:sldMk cId="3119248436" sldId="280"/>
            <ac:spMk id="3" creationId="{A916E98B-E211-985D-10D6-2875DEA2D54E}"/>
          </ac:spMkLst>
        </pc:spChg>
      </pc:sldChg>
      <pc:sldChg chg="modSp new del mod">
        <pc:chgData name="Ravinder Kaur" userId="a075b337-7fca-40a1-8ca5-8d5869d60408" providerId="ADAL" clId="{0C92D2B4-E803-45D0-858D-81159D44BF0D}" dt="2023-04-08T03:54:30.911" v="292" actId="2696"/>
        <pc:sldMkLst>
          <pc:docMk/>
          <pc:sldMk cId="2676000385" sldId="281"/>
        </pc:sldMkLst>
        <pc:spChg chg="mod">
          <ac:chgData name="Ravinder Kaur" userId="a075b337-7fca-40a1-8ca5-8d5869d60408" providerId="ADAL" clId="{0C92D2B4-E803-45D0-858D-81159D44BF0D}" dt="2023-04-08T03:53:22.890" v="195" actId="20577"/>
          <ac:spMkLst>
            <pc:docMk/>
            <pc:sldMk cId="2676000385" sldId="281"/>
            <ac:spMk id="2" creationId="{4645E1F4-9D97-CC64-F91B-151AFB475980}"/>
          </ac:spMkLst>
        </pc:spChg>
        <pc:spChg chg="mod">
          <ac:chgData name="Ravinder Kaur" userId="a075b337-7fca-40a1-8ca5-8d5869d60408" providerId="ADAL" clId="{0C92D2B4-E803-45D0-858D-81159D44BF0D}" dt="2023-04-08T03:54:05.399" v="291" actId="20577"/>
          <ac:spMkLst>
            <pc:docMk/>
            <pc:sldMk cId="2676000385" sldId="281"/>
            <ac:spMk id="3" creationId="{B848F5DE-9D20-5FFA-55B4-99045A44769A}"/>
          </ac:spMkLst>
        </pc:spChg>
      </pc:sldChg>
      <pc:sldChg chg="modSp add del mod">
        <pc:chgData name="Ravinder Kaur" userId="a075b337-7fca-40a1-8ca5-8d5869d60408" providerId="ADAL" clId="{0C92D2B4-E803-45D0-858D-81159D44BF0D}" dt="2023-04-09T15:57:29.337" v="1177" actId="2696"/>
        <pc:sldMkLst>
          <pc:docMk/>
          <pc:sldMk cId="3121813357" sldId="281"/>
        </pc:sldMkLst>
        <pc:spChg chg="mod">
          <ac:chgData name="Ravinder Kaur" userId="a075b337-7fca-40a1-8ca5-8d5869d60408" providerId="ADAL" clId="{0C92D2B4-E803-45D0-858D-81159D44BF0D}" dt="2023-04-08T03:55:48.699" v="435" actId="20577"/>
          <ac:spMkLst>
            <pc:docMk/>
            <pc:sldMk cId="3121813357" sldId="281"/>
            <ac:spMk id="3" creationId="{B848F5DE-9D20-5FFA-55B4-99045A44769A}"/>
          </ac:spMkLst>
        </pc:spChg>
      </pc:sldChg>
      <pc:sldChg chg="add">
        <pc:chgData name="Ravinder Kaur" userId="a075b337-7fca-40a1-8ca5-8d5869d60408" providerId="ADAL" clId="{0C92D2B4-E803-45D0-858D-81159D44BF0D}" dt="2023-04-09T15:57:40.680" v="1180"/>
        <pc:sldMkLst>
          <pc:docMk/>
          <pc:sldMk cId="3680399482" sldId="281"/>
        </pc:sldMkLst>
      </pc:sldChg>
      <pc:sldChg chg="modSp new mod ord">
        <pc:chgData name="Ravinder Kaur" userId="a075b337-7fca-40a1-8ca5-8d5869d60408" providerId="ADAL" clId="{0C92D2B4-E803-45D0-858D-81159D44BF0D}" dt="2023-04-09T15:17:30.600" v="719"/>
        <pc:sldMkLst>
          <pc:docMk/>
          <pc:sldMk cId="677962955" sldId="282"/>
        </pc:sldMkLst>
        <pc:spChg chg="mod">
          <ac:chgData name="Ravinder Kaur" userId="a075b337-7fca-40a1-8ca5-8d5869d60408" providerId="ADAL" clId="{0C92D2B4-E803-45D0-858D-81159D44BF0D}" dt="2023-04-09T15:17:19.100" v="715" actId="20577"/>
          <ac:spMkLst>
            <pc:docMk/>
            <pc:sldMk cId="677962955" sldId="282"/>
            <ac:spMk id="2" creationId="{8C82B962-FDAB-FDDE-5A92-BC8093929CED}"/>
          </ac:spMkLst>
        </pc:spChg>
        <pc:spChg chg="mod">
          <ac:chgData name="Ravinder Kaur" userId="a075b337-7fca-40a1-8ca5-8d5869d60408" providerId="ADAL" clId="{0C92D2B4-E803-45D0-858D-81159D44BF0D}" dt="2023-04-09T15:17:01.531" v="674"/>
          <ac:spMkLst>
            <pc:docMk/>
            <pc:sldMk cId="677962955" sldId="282"/>
            <ac:spMk id="3" creationId="{5B45EF03-413B-6D0B-CD20-DECD60BA4DF8}"/>
          </ac:spMkLst>
        </pc:spChg>
      </pc:sldChg>
      <pc:sldChg chg="modSp new mod">
        <pc:chgData name="Ravinder Kaur" userId="a075b337-7fca-40a1-8ca5-8d5869d60408" providerId="ADAL" clId="{0C92D2B4-E803-45D0-858D-81159D44BF0D}" dt="2023-04-09T15:31:29.336" v="1054" actId="113"/>
        <pc:sldMkLst>
          <pc:docMk/>
          <pc:sldMk cId="342589534" sldId="283"/>
        </pc:sldMkLst>
        <pc:spChg chg="mod">
          <ac:chgData name="Ravinder Kaur" userId="a075b337-7fca-40a1-8ca5-8d5869d60408" providerId="ADAL" clId="{0C92D2B4-E803-45D0-858D-81159D44BF0D}" dt="2023-04-09T15:29:45.329" v="1026" actId="20577"/>
          <ac:spMkLst>
            <pc:docMk/>
            <pc:sldMk cId="342589534" sldId="283"/>
            <ac:spMk id="2" creationId="{C28B1C6D-2A0E-8767-B2A8-23C5728EEF84}"/>
          </ac:spMkLst>
        </pc:spChg>
        <pc:spChg chg="mod">
          <ac:chgData name="Ravinder Kaur" userId="a075b337-7fca-40a1-8ca5-8d5869d60408" providerId="ADAL" clId="{0C92D2B4-E803-45D0-858D-81159D44BF0D}" dt="2023-04-09T15:31:29.336" v="1054" actId="113"/>
          <ac:spMkLst>
            <pc:docMk/>
            <pc:sldMk cId="342589534" sldId="283"/>
            <ac:spMk id="3" creationId="{89194B51-13A0-3E5C-E0CA-97266B168260}"/>
          </ac:spMkLst>
        </pc:spChg>
      </pc:sldChg>
      <pc:sldChg chg="modSp new del mod">
        <pc:chgData name="Ravinder Kaur" userId="a075b337-7fca-40a1-8ca5-8d5869d60408" providerId="ADAL" clId="{0C92D2B4-E803-45D0-858D-81159D44BF0D}" dt="2023-04-09T15:50:42.995" v="1138" actId="2696"/>
        <pc:sldMkLst>
          <pc:docMk/>
          <pc:sldMk cId="2865706944" sldId="284"/>
        </pc:sldMkLst>
        <pc:spChg chg="mod">
          <ac:chgData name="Ravinder Kaur" userId="a075b337-7fca-40a1-8ca5-8d5869d60408" providerId="ADAL" clId="{0C92D2B4-E803-45D0-858D-81159D44BF0D}" dt="2023-04-09T15:49:01.455" v="1080" actId="5793"/>
          <ac:spMkLst>
            <pc:docMk/>
            <pc:sldMk cId="2865706944" sldId="284"/>
            <ac:spMk id="2" creationId="{A6FB37D3-1AF9-331C-DCF7-9478EAD91C7B}"/>
          </ac:spMkLst>
        </pc:spChg>
        <pc:spChg chg="mod">
          <ac:chgData name="Ravinder Kaur" userId="a075b337-7fca-40a1-8ca5-8d5869d60408" providerId="ADAL" clId="{0C92D2B4-E803-45D0-858D-81159D44BF0D}" dt="2023-04-09T15:50:30.741" v="1135" actId="21"/>
          <ac:spMkLst>
            <pc:docMk/>
            <pc:sldMk cId="2865706944" sldId="284"/>
            <ac:spMk id="3" creationId="{D418A27D-D91C-C8C5-4827-C8086BB75EA7}"/>
          </ac:spMkLst>
        </pc:spChg>
      </pc:sldChg>
      <pc:sldChg chg="modSp new mod">
        <pc:chgData name="Ravinder Kaur" userId="a075b337-7fca-40a1-8ca5-8d5869d60408" providerId="ADAL" clId="{0C92D2B4-E803-45D0-858D-81159D44BF0D}" dt="2023-04-09T16:04:37.922" v="1302" actId="20577"/>
        <pc:sldMkLst>
          <pc:docMk/>
          <pc:sldMk cId="3531493975" sldId="284"/>
        </pc:sldMkLst>
        <pc:spChg chg="mod">
          <ac:chgData name="Ravinder Kaur" userId="a075b337-7fca-40a1-8ca5-8d5869d60408" providerId="ADAL" clId="{0C92D2B4-E803-45D0-858D-81159D44BF0D}" dt="2023-04-09T16:04:37.922" v="1302" actId="20577"/>
          <ac:spMkLst>
            <pc:docMk/>
            <pc:sldMk cId="3531493975" sldId="284"/>
            <ac:spMk id="2" creationId="{E6388356-DE87-3A63-4B3F-3E70BA4DBA57}"/>
          </ac:spMkLst>
        </pc:spChg>
        <pc:spChg chg="mod">
          <ac:chgData name="Ravinder Kaur" userId="a075b337-7fca-40a1-8ca5-8d5869d60408" providerId="ADAL" clId="{0C92D2B4-E803-45D0-858D-81159D44BF0D}" dt="2023-04-09T16:02:52.508" v="1195"/>
          <ac:spMkLst>
            <pc:docMk/>
            <pc:sldMk cId="3531493975" sldId="284"/>
            <ac:spMk id="3" creationId="{6839B6E1-1273-51ED-FF90-64304F6C71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FAAF08F-9484-B034-DB62-D5E99D34267A}"/>
              </a:ext>
            </a:extLst>
          </p:cNvPr>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a:extLst>
              <a:ext uri="{FF2B5EF4-FFF2-40B4-BE49-F238E27FC236}">
                <a16:creationId xmlns:a16="http://schemas.microsoft.com/office/drawing/2014/main" id="{F93B85BA-D48F-1D77-6290-164ECDFA9BF0}"/>
              </a:ext>
            </a:extLst>
          </p:cNvPr>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03CC051A-346C-3CAE-83A4-7C6E57A97C35}"/>
              </a:ext>
            </a:extLst>
          </p:cNvPr>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F0775B5F-440A-09D9-64D2-32FFEFD9A45A}"/>
              </a:ext>
            </a:extLst>
          </p:cNvPr>
          <p:cNvSpPr>
            <a:spLocks noGrp="1" noChangeArrowheads="1"/>
          </p:cNvSpPr>
          <p:nvPr>
            <p:ph type="body" sz="quarter" idx="3"/>
          </p:nvPr>
        </p:nvSpPr>
        <p:spPr bwMode="auto">
          <a:xfrm>
            <a:off x="666750" y="4716463"/>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165EF552-69E7-658E-727B-514587C0A058}"/>
              </a:ext>
            </a:extLst>
          </p:cNvPr>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a:extLst>
              <a:ext uri="{FF2B5EF4-FFF2-40B4-BE49-F238E27FC236}">
                <a16:creationId xmlns:a16="http://schemas.microsoft.com/office/drawing/2014/main" id="{426D34E6-8629-68FC-7CDC-6B1CE107DDFB}"/>
              </a:ext>
            </a:extLst>
          </p:cNvPr>
          <p:cNvSpPr>
            <a:spLocks noGrp="1" noChangeArrowheads="1"/>
          </p:cNvSpPr>
          <p:nvPr>
            <p:ph type="sldNum" sz="quarter" idx="5"/>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24419488-7E0A-4C0F-A5D4-3E16BACC802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A2A7F31-BD6A-8775-AA4C-04A67412A2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8CEAD35-E7AB-4D5C-BF8B-0CDE9A6FA483}"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5123" name="Rectangle 2">
            <a:extLst>
              <a:ext uri="{FF2B5EF4-FFF2-40B4-BE49-F238E27FC236}">
                <a16:creationId xmlns:a16="http://schemas.microsoft.com/office/drawing/2014/main" id="{3B1779EA-1C76-501C-5207-4B23091F4990}"/>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B97A8082-3A25-8F4C-B231-2E8C6A7218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8E9B4E94-B29F-3612-6160-109E9EDE87FC}"/>
              </a:ext>
            </a:extLst>
          </p:cNvPr>
          <p:cNvSpPr>
            <a:spLocks noGrp="1" noRot="1" noChangeAspect="1" noChangeArrowheads="1" noTextEdit="1"/>
          </p:cNvSpPr>
          <p:nvPr>
            <p:ph type="sldImg"/>
          </p:nvPr>
        </p:nvSpPr>
        <p:spPr>
          <a:ln/>
        </p:spPr>
      </p:sp>
      <p:sp>
        <p:nvSpPr>
          <p:cNvPr id="32771" name="Notes Placeholder 2">
            <a:extLst>
              <a:ext uri="{FF2B5EF4-FFF2-40B4-BE49-F238E27FC236}">
                <a16:creationId xmlns:a16="http://schemas.microsoft.com/office/drawing/2014/main" id="{FAD16447-FB55-C5D7-4470-43A949D81CB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Arial" panose="020B0604020202020204" pitchFamily="34" charset="0"/>
            </a:endParaRPr>
          </a:p>
        </p:txBody>
      </p:sp>
      <p:sp>
        <p:nvSpPr>
          <p:cNvPr id="32772" name="Slide Number Placeholder 3">
            <a:extLst>
              <a:ext uri="{FF2B5EF4-FFF2-40B4-BE49-F238E27FC236}">
                <a16:creationId xmlns:a16="http://schemas.microsoft.com/office/drawing/2014/main" id="{4C4F039D-83CB-187B-E3FE-689F757E9F9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14BC8E0-E8B0-4757-9587-3E2940A74568}" type="slidenum">
              <a:rPr lang="en-US" altLang="en-US">
                <a:latin typeface="Arial" panose="020B0604020202020204" pitchFamily="34" charset="0"/>
              </a:rPr>
              <a:pPr/>
              <a:t>13</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039F8520-AC96-D57F-876F-97750B85B0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5DB6235-6D78-455B-8F11-3C02EEF491A2}" type="slidenum">
              <a:rPr lang="en-US" altLang="en-US">
                <a:latin typeface="Arial" panose="020B0604020202020204" pitchFamily="34" charset="0"/>
              </a:rPr>
              <a:pPr/>
              <a:t>14</a:t>
            </a:fld>
            <a:endParaRPr lang="en-US" altLang="en-US">
              <a:latin typeface="Arial" panose="020B0604020202020204" pitchFamily="34" charset="0"/>
            </a:endParaRPr>
          </a:p>
        </p:txBody>
      </p:sp>
      <p:sp>
        <p:nvSpPr>
          <p:cNvPr id="34819" name="Rectangle 2">
            <a:extLst>
              <a:ext uri="{FF2B5EF4-FFF2-40B4-BE49-F238E27FC236}">
                <a16:creationId xmlns:a16="http://schemas.microsoft.com/office/drawing/2014/main" id="{4ED1A1B7-A2AD-ECF1-11FF-8B865BAE2AC3}"/>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E8C536E7-159F-4B17-9D96-242C0E3CE4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1C3612CB-A559-0E15-4E69-FBD6C3460763}"/>
              </a:ext>
            </a:extLst>
          </p:cNvPr>
          <p:cNvSpPr>
            <a:spLocks noGrp="1" noRot="1" noChangeAspect="1" noChangeArrowheads="1" noTextEdit="1"/>
          </p:cNvSpPr>
          <p:nvPr>
            <p:ph type="sldImg"/>
          </p:nvPr>
        </p:nvSpPr>
        <p:spPr>
          <a:ln/>
        </p:spPr>
      </p:sp>
      <p:sp>
        <p:nvSpPr>
          <p:cNvPr id="36867" name="Notes Placeholder 2">
            <a:extLst>
              <a:ext uri="{FF2B5EF4-FFF2-40B4-BE49-F238E27FC236}">
                <a16:creationId xmlns:a16="http://schemas.microsoft.com/office/drawing/2014/main" id="{E43BAE14-FCDB-FC53-6CE6-76C4F1FFAD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Arial" panose="020B0604020202020204" pitchFamily="34" charset="0"/>
            </a:endParaRPr>
          </a:p>
        </p:txBody>
      </p:sp>
      <p:sp>
        <p:nvSpPr>
          <p:cNvPr id="36868" name="Slide Number Placeholder 3">
            <a:extLst>
              <a:ext uri="{FF2B5EF4-FFF2-40B4-BE49-F238E27FC236}">
                <a16:creationId xmlns:a16="http://schemas.microsoft.com/office/drawing/2014/main" id="{5C5AFD79-F720-068B-E26C-657E788654F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B866ECD-802A-4C67-9DB6-72EBB4CB67BA}" type="slidenum">
              <a:rPr lang="en-US" altLang="en-US">
                <a:latin typeface="Arial" panose="020B0604020202020204" pitchFamily="34" charset="0"/>
              </a:rPr>
              <a:pPr/>
              <a:t>15</a:t>
            </a:fld>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0E4B894B-1DC1-EB66-07F2-ACD7A2E024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EBE52E4-656B-498C-88E1-8D55953F4937}" type="slidenum">
              <a:rPr lang="en-US" altLang="en-US">
                <a:latin typeface="Arial" panose="020B0604020202020204" pitchFamily="34" charset="0"/>
              </a:rPr>
              <a:pPr/>
              <a:t>16</a:t>
            </a:fld>
            <a:endParaRPr lang="en-US" altLang="en-US">
              <a:latin typeface="Arial" panose="020B0604020202020204" pitchFamily="34" charset="0"/>
            </a:endParaRPr>
          </a:p>
        </p:txBody>
      </p:sp>
      <p:sp>
        <p:nvSpPr>
          <p:cNvPr id="38915" name="Rectangle 2">
            <a:extLst>
              <a:ext uri="{FF2B5EF4-FFF2-40B4-BE49-F238E27FC236}">
                <a16:creationId xmlns:a16="http://schemas.microsoft.com/office/drawing/2014/main" id="{B6751AD7-98BB-1A5F-21C8-17D19B839919}"/>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6B4CFD64-C156-7530-0A61-EEC886687F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702501B0-3AF8-7C5C-0952-5F478AA93A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52830F4-73E4-4A64-BAB2-876E3DA4A2E5}" type="slidenum">
              <a:rPr lang="en-US" altLang="en-US">
                <a:latin typeface="Arial" panose="020B0604020202020204" pitchFamily="34" charset="0"/>
              </a:rPr>
              <a:pPr/>
              <a:t>18</a:t>
            </a:fld>
            <a:endParaRPr lang="en-US" altLang="en-US">
              <a:latin typeface="Arial" panose="020B0604020202020204" pitchFamily="34" charset="0"/>
            </a:endParaRPr>
          </a:p>
        </p:txBody>
      </p:sp>
      <p:sp>
        <p:nvSpPr>
          <p:cNvPr id="40963" name="Rectangle 2">
            <a:extLst>
              <a:ext uri="{FF2B5EF4-FFF2-40B4-BE49-F238E27FC236}">
                <a16:creationId xmlns:a16="http://schemas.microsoft.com/office/drawing/2014/main" id="{91FB9625-C699-BFA4-B3F5-9DA92D4AA517}"/>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E916DB82-CC2F-D918-F574-ECC1C7D05C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B7490595-3636-8D38-670D-F603659CAC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F202BE6-1A99-4E80-AA2B-DB5C4988D919}" type="slidenum">
              <a:rPr lang="en-US" altLang="en-US">
                <a:latin typeface="Arial" panose="020B0604020202020204" pitchFamily="34" charset="0"/>
              </a:rPr>
              <a:pPr/>
              <a:t>19</a:t>
            </a:fld>
            <a:endParaRPr lang="en-US" altLang="en-US">
              <a:latin typeface="Arial" panose="020B0604020202020204" pitchFamily="34" charset="0"/>
            </a:endParaRPr>
          </a:p>
        </p:txBody>
      </p:sp>
      <p:sp>
        <p:nvSpPr>
          <p:cNvPr id="43011" name="Rectangle 2">
            <a:extLst>
              <a:ext uri="{FF2B5EF4-FFF2-40B4-BE49-F238E27FC236}">
                <a16:creationId xmlns:a16="http://schemas.microsoft.com/office/drawing/2014/main" id="{6A6FDEFB-B7B1-3750-65E4-238305015DBB}"/>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84AEEAF2-5994-EFA7-3E3C-E4A29ECDB8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5928FFA3-1A00-FF6D-5CFC-5AD47C0064A0}"/>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C97F0272-0B36-18FF-E21A-FB1144FD00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45060" name="Slide Number Placeholder 3">
            <a:extLst>
              <a:ext uri="{FF2B5EF4-FFF2-40B4-BE49-F238E27FC236}">
                <a16:creationId xmlns:a16="http://schemas.microsoft.com/office/drawing/2014/main" id="{47629533-46CA-D610-5B30-0BC9B8075D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F31C627-0FCA-4BC3-8D43-D5CFDB2BFE0E}" type="slidenum">
              <a:rPr lang="en-US" altLang="en-US">
                <a:latin typeface="Arial" panose="020B0604020202020204" pitchFamily="34" charset="0"/>
              </a:rPr>
              <a:pPr/>
              <a:t>20</a:t>
            </a:fld>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3BF84019-AAD8-5B74-4C21-2B1E65FB4791}"/>
              </a:ext>
            </a:extLst>
          </p:cNvPr>
          <p:cNvSpPr>
            <a:spLocks noGrp="1" noRot="1" noChangeAspect="1" noChangeArrowheads="1" noTextEdit="1"/>
          </p:cNvSpPr>
          <p:nvPr>
            <p:ph type="sldImg"/>
          </p:nvPr>
        </p:nvSpPr>
        <p:spPr>
          <a:ln/>
        </p:spPr>
      </p:sp>
      <p:sp>
        <p:nvSpPr>
          <p:cNvPr id="47107" name="Notes Placeholder 2">
            <a:extLst>
              <a:ext uri="{FF2B5EF4-FFF2-40B4-BE49-F238E27FC236}">
                <a16:creationId xmlns:a16="http://schemas.microsoft.com/office/drawing/2014/main" id="{538F294E-3C04-B7A8-116B-4AFA83C14B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47108" name="Slide Number Placeholder 3">
            <a:extLst>
              <a:ext uri="{FF2B5EF4-FFF2-40B4-BE49-F238E27FC236}">
                <a16:creationId xmlns:a16="http://schemas.microsoft.com/office/drawing/2014/main" id="{F1116C6C-04BC-4CC5-CA9B-18A79E8310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6617B0A-5EA3-4ED5-8DF9-E0299F4FEBE2}" type="slidenum">
              <a:rPr lang="en-US" altLang="en-US">
                <a:latin typeface="Arial" panose="020B0604020202020204" pitchFamily="34" charset="0"/>
              </a:rPr>
              <a:pPr/>
              <a:t>21</a:t>
            </a:fld>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6C8C0E7C-CA1B-BA23-9635-D49D37F0F469}"/>
              </a:ext>
            </a:extLst>
          </p:cNvPr>
          <p:cNvSpPr>
            <a:spLocks noGrp="1" noRot="1" noChangeAspect="1" noChangeArrowheads="1" noTextEdit="1"/>
          </p:cNvSpPr>
          <p:nvPr>
            <p:ph type="sldImg"/>
          </p:nvPr>
        </p:nvSpPr>
        <p:spPr>
          <a:ln/>
        </p:spPr>
      </p:sp>
      <p:sp>
        <p:nvSpPr>
          <p:cNvPr id="49155" name="Notes Placeholder 2">
            <a:extLst>
              <a:ext uri="{FF2B5EF4-FFF2-40B4-BE49-F238E27FC236}">
                <a16:creationId xmlns:a16="http://schemas.microsoft.com/office/drawing/2014/main" id="{B41D099D-07B4-118C-46BB-896C10BB52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49156" name="Slide Number Placeholder 3">
            <a:extLst>
              <a:ext uri="{FF2B5EF4-FFF2-40B4-BE49-F238E27FC236}">
                <a16:creationId xmlns:a16="http://schemas.microsoft.com/office/drawing/2014/main" id="{D8F9BA28-8CEE-61E4-DAA0-C50895F4963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AC71737-160B-4B85-8E52-EB7D3F2FEDE6}" type="slidenum">
              <a:rPr lang="en-US" altLang="en-US">
                <a:latin typeface="Arial" panose="020B0604020202020204" pitchFamily="34" charset="0"/>
              </a:rPr>
              <a:pPr/>
              <a:t>23</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70F848ED-F75E-6F3E-FCB4-CF20602F61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6524A92-7F5E-4F49-8801-66FFBBAC7989}" type="slidenum">
              <a:rPr lang="en-US" altLang="en-US">
                <a:latin typeface="Arial" panose="020B0604020202020204" pitchFamily="34" charset="0"/>
              </a:rPr>
              <a:pPr/>
              <a:t>2</a:t>
            </a:fld>
            <a:endParaRPr lang="en-US" altLang="en-US">
              <a:latin typeface="Arial" panose="020B0604020202020204" pitchFamily="34" charset="0"/>
            </a:endParaRPr>
          </a:p>
        </p:txBody>
      </p:sp>
      <p:sp>
        <p:nvSpPr>
          <p:cNvPr id="7171" name="Rectangle 2">
            <a:extLst>
              <a:ext uri="{FF2B5EF4-FFF2-40B4-BE49-F238E27FC236}">
                <a16:creationId xmlns:a16="http://schemas.microsoft.com/office/drawing/2014/main" id="{D5609A8A-695E-9FC8-BC82-55818DE074B1}"/>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9212F1FA-1F56-8A37-8873-3EF6D90E63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FC538F02-6EC3-38D5-959C-3FE2B38724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1E892CD-2F84-41B6-A762-137E49100E6F}" type="slidenum">
              <a:rPr lang="en-US" altLang="en-US">
                <a:latin typeface="Arial" panose="020B0604020202020204" pitchFamily="34" charset="0"/>
              </a:rPr>
              <a:pPr/>
              <a:t>3</a:t>
            </a:fld>
            <a:endParaRPr lang="en-US" altLang="en-US">
              <a:latin typeface="Arial" panose="020B0604020202020204" pitchFamily="34" charset="0"/>
            </a:endParaRPr>
          </a:p>
        </p:txBody>
      </p:sp>
      <p:sp>
        <p:nvSpPr>
          <p:cNvPr id="9219" name="Rectangle 2">
            <a:extLst>
              <a:ext uri="{FF2B5EF4-FFF2-40B4-BE49-F238E27FC236}">
                <a16:creationId xmlns:a16="http://schemas.microsoft.com/office/drawing/2014/main" id="{3A3A5616-6205-E5B8-E995-EEBD8194F12C}"/>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25486FD2-7E7F-9201-9B0A-26447598B6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7466428B-489C-6BEC-C263-C5FB516901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DD7A3E3-B1D7-4073-83F4-D064FF2DC656}" type="slidenum">
              <a:rPr lang="en-US" altLang="en-US">
                <a:latin typeface="Arial" panose="020B0604020202020204" pitchFamily="34" charset="0"/>
              </a:rPr>
              <a:pPr/>
              <a:t>4</a:t>
            </a:fld>
            <a:endParaRPr lang="en-US" altLang="en-US">
              <a:latin typeface="Arial" panose="020B0604020202020204" pitchFamily="34" charset="0"/>
            </a:endParaRPr>
          </a:p>
        </p:txBody>
      </p:sp>
      <p:sp>
        <p:nvSpPr>
          <p:cNvPr id="11267" name="Rectangle 2">
            <a:extLst>
              <a:ext uri="{FF2B5EF4-FFF2-40B4-BE49-F238E27FC236}">
                <a16:creationId xmlns:a16="http://schemas.microsoft.com/office/drawing/2014/main" id="{6FD208B8-4786-7D9C-D69E-CC05375B1CBF}"/>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00763C2E-0D8F-A188-B54C-768655CDE6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CF5C6243-42DE-DF7D-625F-D545DEE8C141}"/>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F81B2EDC-1C6C-EF2D-D789-4A8AE88377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15364" name="Slide Number Placeholder 3">
            <a:extLst>
              <a:ext uri="{FF2B5EF4-FFF2-40B4-BE49-F238E27FC236}">
                <a16:creationId xmlns:a16="http://schemas.microsoft.com/office/drawing/2014/main" id="{622021C4-426A-F909-77D3-39EA179DA5F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A1EC802-28E7-47A9-91EB-1EF2A00B559E}" type="slidenum">
              <a:rPr lang="en-US" altLang="en-US">
                <a:latin typeface="Arial" panose="020B0604020202020204" pitchFamily="34" charset="0"/>
              </a:rPr>
              <a:pPr/>
              <a:t>6</a:t>
            </a:fld>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F7B12E2-863D-82AF-19C4-41BC347F78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9DA0124-2E4C-4DE7-9D88-0F45AD6E985C}" type="slidenum">
              <a:rPr lang="en-US" altLang="en-US">
                <a:latin typeface="Arial" panose="020B0604020202020204" pitchFamily="34" charset="0"/>
              </a:rPr>
              <a:pPr/>
              <a:t>7</a:t>
            </a:fld>
            <a:endParaRPr lang="en-US" altLang="en-US">
              <a:latin typeface="Arial" panose="020B0604020202020204" pitchFamily="34" charset="0"/>
            </a:endParaRPr>
          </a:p>
        </p:txBody>
      </p:sp>
      <p:sp>
        <p:nvSpPr>
          <p:cNvPr id="20483" name="Rectangle 2">
            <a:extLst>
              <a:ext uri="{FF2B5EF4-FFF2-40B4-BE49-F238E27FC236}">
                <a16:creationId xmlns:a16="http://schemas.microsoft.com/office/drawing/2014/main" id="{3E6CAB97-0292-C2B0-9CB6-6BCECAD763E2}"/>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BD85924A-1971-4D50-A05F-A816BA0FE3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EDDC42D2-3566-5CFF-744B-C1E5C1AEC6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4E5A395-1B38-4C0E-893E-38E486961A5C}" type="slidenum">
              <a:rPr lang="en-US" altLang="en-US">
                <a:latin typeface="Arial" panose="020B0604020202020204" pitchFamily="34" charset="0"/>
              </a:rPr>
              <a:pPr/>
              <a:t>9</a:t>
            </a:fld>
            <a:endParaRPr lang="en-US" altLang="en-US">
              <a:latin typeface="Arial" panose="020B0604020202020204" pitchFamily="34" charset="0"/>
            </a:endParaRPr>
          </a:p>
        </p:txBody>
      </p:sp>
      <p:sp>
        <p:nvSpPr>
          <p:cNvPr id="26627" name="Rectangle 2">
            <a:extLst>
              <a:ext uri="{FF2B5EF4-FFF2-40B4-BE49-F238E27FC236}">
                <a16:creationId xmlns:a16="http://schemas.microsoft.com/office/drawing/2014/main" id="{BC23B12D-BD19-412E-97C5-FDEA2C05991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993749F3-6B88-ED24-8C6A-BD3E1B6AC1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B2A517FC-7B9A-479D-189B-D24E6618A4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78D4334-8AA4-48A7-B039-41F077BF560B}" type="slidenum">
              <a:rPr lang="en-US" altLang="en-US">
                <a:latin typeface="Arial" panose="020B0604020202020204" pitchFamily="34" charset="0"/>
              </a:rPr>
              <a:pPr/>
              <a:t>11</a:t>
            </a:fld>
            <a:endParaRPr lang="en-US" altLang="en-US">
              <a:latin typeface="Arial" panose="020B0604020202020204" pitchFamily="34" charset="0"/>
            </a:endParaRPr>
          </a:p>
        </p:txBody>
      </p:sp>
      <p:sp>
        <p:nvSpPr>
          <p:cNvPr id="28675" name="Rectangle 2">
            <a:extLst>
              <a:ext uri="{FF2B5EF4-FFF2-40B4-BE49-F238E27FC236}">
                <a16:creationId xmlns:a16="http://schemas.microsoft.com/office/drawing/2014/main" id="{DEF0E18C-F7D4-19F2-A9C1-F71BF02152F9}"/>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40CF0A2D-DED0-32A7-8931-67F64AF7B0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A8262F53-5DCA-E84E-54C7-D8B1906C67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39F83D4-7221-4ED6-8F02-DC343FEE97CD}" type="slidenum">
              <a:rPr lang="en-US" altLang="en-US">
                <a:latin typeface="Arial" panose="020B0604020202020204" pitchFamily="34" charset="0"/>
              </a:rPr>
              <a:pPr/>
              <a:t>12</a:t>
            </a:fld>
            <a:endParaRPr lang="en-US" altLang="en-US">
              <a:latin typeface="Arial" panose="020B0604020202020204" pitchFamily="34" charset="0"/>
            </a:endParaRPr>
          </a:p>
        </p:txBody>
      </p:sp>
      <p:sp>
        <p:nvSpPr>
          <p:cNvPr id="30723" name="Rectangle 2">
            <a:extLst>
              <a:ext uri="{FF2B5EF4-FFF2-40B4-BE49-F238E27FC236}">
                <a16:creationId xmlns:a16="http://schemas.microsoft.com/office/drawing/2014/main" id="{0426719D-20D9-7393-D849-5E4D89EC1051}"/>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9369FB2B-1B4A-0F3F-0A08-3348EBC364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C26FF74B-24B1-DE4D-652B-C29B0A34C308}"/>
              </a:ext>
            </a:extLst>
          </p:cNvPr>
          <p:cNvSpPr>
            <a:spLocks/>
          </p:cNvSpPr>
          <p:nvPr/>
        </p:nvSpPr>
        <p:spPr bwMode="auto">
          <a:xfrm>
            <a:off x="285750" y="2803525"/>
            <a:ext cx="1588" cy="3035300"/>
          </a:xfrm>
          <a:custGeom>
            <a:avLst/>
            <a:gdLst>
              <a:gd name="T0" fmla="*/ 0 w 1588"/>
              <a:gd name="T1" fmla="*/ 0 h 1912"/>
              <a:gd name="T2" fmla="*/ 0 w 1588"/>
              <a:gd name="T3" fmla="*/ 2147483646 h 1912"/>
              <a:gd name="T4" fmla="*/ 0 w 1588"/>
              <a:gd name="T5" fmla="*/ 2147483646 h 1912"/>
              <a:gd name="T6" fmla="*/ 0 w 1588"/>
              <a:gd name="T7" fmla="*/ 2147483646 h 1912"/>
              <a:gd name="T8" fmla="*/ 0 w 1588"/>
              <a:gd name="T9" fmla="*/ 2147483646 h 1912"/>
              <a:gd name="T10" fmla="*/ 0 w 1588"/>
              <a:gd name="T11" fmla="*/ 2147483646 h 1912"/>
              <a:gd name="T12" fmla="*/ 0 w 1588"/>
              <a:gd name="T13" fmla="*/ 0 h 1912"/>
              <a:gd name="T14" fmla="*/ 0 w 1588"/>
              <a:gd name="T15" fmla="*/ 0 h 19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88" h="1912">
                <a:moveTo>
                  <a:pt x="0" y="0"/>
                </a:moveTo>
                <a:lnTo>
                  <a:pt x="0" y="6"/>
                </a:lnTo>
                <a:lnTo>
                  <a:pt x="0" y="60"/>
                </a:lnTo>
                <a:lnTo>
                  <a:pt x="0" y="1912"/>
                </a:lnTo>
                <a:lnTo>
                  <a:pt x="0" y="0"/>
                </a:lnTo>
                <a:close/>
              </a:path>
            </a:pathLst>
          </a:custGeom>
          <a:solidFill>
            <a:srgbClr val="6BBA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38" name="Rectangle 2"/>
          <p:cNvSpPr>
            <a:spLocks noGrp="1" noChangeArrowheads="1"/>
          </p:cNvSpPr>
          <p:nvPr>
            <p:ph type="ctrTitle" sz="quarter"/>
          </p:nvPr>
        </p:nvSpPr>
        <p:spPr>
          <a:xfrm>
            <a:off x="685800" y="1997075"/>
            <a:ext cx="7772400" cy="1431925"/>
          </a:xfrm>
        </p:spPr>
        <p:txBody>
          <a:bodyPr anchor="b" anchorCtr="1"/>
          <a:lstStyle>
            <a:lvl1pPr algn="ctr">
              <a:defRPr/>
            </a:lvl1pPr>
          </a:lstStyle>
          <a:p>
            <a:r>
              <a:rPr lang="en-US"/>
              <a:t>Click to edit Master title style</a:t>
            </a:r>
          </a:p>
        </p:txBody>
      </p:sp>
      <p:sp>
        <p:nvSpPr>
          <p:cNvPr id="1433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3" name="Rectangle 5">
            <a:extLst>
              <a:ext uri="{FF2B5EF4-FFF2-40B4-BE49-F238E27FC236}">
                <a16:creationId xmlns:a16="http://schemas.microsoft.com/office/drawing/2014/main" id="{41CF2C35-7FD7-B231-4487-3EEFE511DB8E}"/>
              </a:ext>
            </a:extLst>
          </p:cNvPr>
          <p:cNvSpPr>
            <a:spLocks noGrp="1" noChangeArrowheads="1"/>
          </p:cNvSpPr>
          <p:nvPr>
            <p:ph type="ftr" sz="quarter" idx="10"/>
          </p:nvPr>
        </p:nvSpPr>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D3A029D-9594-7214-66C1-03BBF5AFCBCA}"/>
              </a:ext>
            </a:extLst>
          </p:cNvPr>
          <p:cNvSpPr>
            <a:spLocks noGrp="1" noChangeArrowheads="1"/>
          </p:cNvSpPr>
          <p:nvPr>
            <p:ph type="sldNum" sz="quarter" idx="11"/>
          </p:nvPr>
        </p:nvSpPr>
        <p:spPr/>
        <p:txBody>
          <a:bodyPr/>
          <a:lstStyle>
            <a:lvl1pPr>
              <a:defRPr smtClean="0"/>
            </a:lvl1pPr>
          </a:lstStyle>
          <a:p>
            <a:pPr>
              <a:defRPr/>
            </a:pPr>
            <a:fld id="{67B25E64-549D-4C93-BC40-33DADF8082B3}" type="slidenum">
              <a:rPr lang="en-US" altLang="en-US"/>
              <a:pPr>
                <a:defRPr/>
              </a:pPr>
              <a:t>‹#›</a:t>
            </a:fld>
            <a:endParaRPr lang="en-US" altLang="en-US"/>
          </a:p>
        </p:txBody>
      </p:sp>
      <p:sp>
        <p:nvSpPr>
          <p:cNvPr id="5" name="Rectangle 7">
            <a:extLst>
              <a:ext uri="{FF2B5EF4-FFF2-40B4-BE49-F238E27FC236}">
                <a16:creationId xmlns:a16="http://schemas.microsoft.com/office/drawing/2014/main" id="{CE083661-562B-2804-D821-DC9F4A9CF43F}"/>
              </a:ext>
            </a:extLst>
          </p:cNvPr>
          <p:cNvSpPr>
            <a:spLocks noGrp="1" noChangeArrowheads="1"/>
          </p:cNvSpPr>
          <p:nvPr>
            <p:ph type="dt"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99081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53AEB35E-AAE3-FC67-5F5D-57D2C5E97E7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EEFB5CC-A68A-7A6C-68D7-796FF077871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EE80048-6AAA-FEFC-4CEB-0E7D5A4B3D1B}"/>
              </a:ext>
            </a:extLst>
          </p:cNvPr>
          <p:cNvSpPr>
            <a:spLocks noGrp="1" noChangeArrowheads="1"/>
          </p:cNvSpPr>
          <p:nvPr>
            <p:ph type="sldNum" sz="quarter" idx="12"/>
          </p:nvPr>
        </p:nvSpPr>
        <p:spPr>
          <a:ln/>
        </p:spPr>
        <p:txBody>
          <a:bodyPr/>
          <a:lstStyle>
            <a:lvl1pPr>
              <a:defRPr/>
            </a:lvl1pPr>
          </a:lstStyle>
          <a:p>
            <a:pPr>
              <a:defRPr/>
            </a:pPr>
            <a:fld id="{7EA81AE3-A832-4B62-8B96-9B87927AF95E}" type="slidenum">
              <a:rPr lang="en-US" altLang="en-US"/>
              <a:pPr>
                <a:defRPr/>
              </a:pPr>
              <a:t>‹#›</a:t>
            </a:fld>
            <a:endParaRPr lang="en-US" altLang="en-US"/>
          </a:p>
        </p:txBody>
      </p:sp>
    </p:spTree>
    <p:extLst>
      <p:ext uri="{BB962C8B-B14F-4D97-AF65-F5344CB8AC3E}">
        <p14:creationId xmlns:p14="http://schemas.microsoft.com/office/powerpoint/2010/main" val="357783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92100"/>
            <a:ext cx="2057400" cy="57277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92100"/>
            <a:ext cx="6019800" cy="5727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9BC444C6-EEF7-DA79-B4C0-294A93D8894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14C1955-4970-88FC-B77A-D2C3DAC4E7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24EB91B-7A24-9DAF-4DAF-ACF2297A19BA}"/>
              </a:ext>
            </a:extLst>
          </p:cNvPr>
          <p:cNvSpPr>
            <a:spLocks noGrp="1" noChangeArrowheads="1"/>
          </p:cNvSpPr>
          <p:nvPr>
            <p:ph type="sldNum" sz="quarter" idx="12"/>
          </p:nvPr>
        </p:nvSpPr>
        <p:spPr>
          <a:ln/>
        </p:spPr>
        <p:txBody>
          <a:bodyPr/>
          <a:lstStyle>
            <a:lvl1pPr>
              <a:defRPr/>
            </a:lvl1pPr>
          </a:lstStyle>
          <a:p>
            <a:pPr>
              <a:defRPr/>
            </a:pPr>
            <a:fld id="{C2A65F7B-60DE-4E17-BBDD-91437A1E6E03}" type="slidenum">
              <a:rPr lang="en-US" altLang="en-US"/>
              <a:pPr>
                <a:defRPr/>
              </a:pPr>
              <a:t>‹#›</a:t>
            </a:fld>
            <a:endParaRPr lang="en-US" altLang="en-US"/>
          </a:p>
        </p:txBody>
      </p:sp>
    </p:spTree>
    <p:extLst>
      <p:ext uri="{BB962C8B-B14F-4D97-AF65-F5344CB8AC3E}">
        <p14:creationId xmlns:p14="http://schemas.microsoft.com/office/powerpoint/2010/main" val="643268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5A425323-5EB3-412E-5E33-94639FB4E41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091A8D2-F5D1-BAF1-09AA-348DDFA57E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0DE6E05-5234-1F4F-29A5-8F988643D046}"/>
              </a:ext>
            </a:extLst>
          </p:cNvPr>
          <p:cNvSpPr>
            <a:spLocks noGrp="1" noChangeArrowheads="1"/>
          </p:cNvSpPr>
          <p:nvPr>
            <p:ph type="sldNum" sz="quarter" idx="12"/>
          </p:nvPr>
        </p:nvSpPr>
        <p:spPr>
          <a:ln/>
        </p:spPr>
        <p:txBody>
          <a:bodyPr/>
          <a:lstStyle>
            <a:lvl1pPr>
              <a:defRPr/>
            </a:lvl1pPr>
          </a:lstStyle>
          <a:p>
            <a:pPr>
              <a:defRPr/>
            </a:pPr>
            <a:fld id="{0860B1E7-587C-442F-92C0-02434E3EC675}" type="slidenum">
              <a:rPr lang="en-US" altLang="en-US"/>
              <a:pPr>
                <a:defRPr/>
              </a:pPr>
              <a:t>‹#›</a:t>
            </a:fld>
            <a:endParaRPr lang="en-US" altLang="en-US"/>
          </a:p>
        </p:txBody>
      </p:sp>
    </p:spTree>
    <p:extLst>
      <p:ext uri="{BB962C8B-B14F-4D97-AF65-F5344CB8AC3E}">
        <p14:creationId xmlns:p14="http://schemas.microsoft.com/office/powerpoint/2010/main" val="273221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D325A29-A868-4C09-131D-4A77FEA8A4A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87DD667-17B2-2BC4-3176-E23CA7BE29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4E69D7B-EF98-B863-6370-62E6D9E11A54}"/>
              </a:ext>
            </a:extLst>
          </p:cNvPr>
          <p:cNvSpPr>
            <a:spLocks noGrp="1" noChangeArrowheads="1"/>
          </p:cNvSpPr>
          <p:nvPr>
            <p:ph type="sldNum" sz="quarter" idx="12"/>
          </p:nvPr>
        </p:nvSpPr>
        <p:spPr>
          <a:ln/>
        </p:spPr>
        <p:txBody>
          <a:bodyPr/>
          <a:lstStyle>
            <a:lvl1pPr>
              <a:defRPr/>
            </a:lvl1pPr>
          </a:lstStyle>
          <a:p>
            <a:pPr>
              <a:defRPr/>
            </a:pPr>
            <a:fld id="{A05332FF-C9AB-427C-8EB4-284EB3FE3EAB}" type="slidenum">
              <a:rPr lang="en-US" altLang="en-US"/>
              <a:pPr>
                <a:defRPr/>
              </a:pPr>
              <a:t>‹#›</a:t>
            </a:fld>
            <a:endParaRPr lang="en-US" altLang="en-US"/>
          </a:p>
        </p:txBody>
      </p:sp>
    </p:spTree>
    <p:extLst>
      <p:ext uri="{BB962C8B-B14F-4D97-AF65-F5344CB8AC3E}">
        <p14:creationId xmlns:p14="http://schemas.microsoft.com/office/powerpoint/2010/main" val="1798950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122D8596-7C79-8872-9B3E-F1242000FD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AD04A93-EB75-B53C-3141-7B557210C9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7C43A0D-3D01-D574-1727-D2A5CCE3F8E6}"/>
              </a:ext>
            </a:extLst>
          </p:cNvPr>
          <p:cNvSpPr>
            <a:spLocks noGrp="1" noChangeArrowheads="1"/>
          </p:cNvSpPr>
          <p:nvPr>
            <p:ph type="sldNum" sz="quarter" idx="12"/>
          </p:nvPr>
        </p:nvSpPr>
        <p:spPr>
          <a:ln/>
        </p:spPr>
        <p:txBody>
          <a:bodyPr/>
          <a:lstStyle>
            <a:lvl1pPr>
              <a:defRPr/>
            </a:lvl1pPr>
          </a:lstStyle>
          <a:p>
            <a:pPr>
              <a:defRPr/>
            </a:pPr>
            <a:fld id="{EB8F2BDE-F9BB-47A7-B878-57B5D5D0B9F8}" type="slidenum">
              <a:rPr lang="en-US" altLang="en-US"/>
              <a:pPr>
                <a:defRPr/>
              </a:pPr>
              <a:t>‹#›</a:t>
            </a:fld>
            <a:endParaRPr lang="en-US" altLang="en-US"/>
          </a:p>
        </p:txBody>
      </p:sp>
    </p:spTree>
    <p:extLst>
      <p:ext uri="{BB962C8B-B14F-4D97-AF65-F5344CB8AC3E}">
        <p14:creationId xmlns:p14="http://schemas.microsoft.com/office/powerpoint/2010/main" val="126853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47E3AF96-0B5F-B058-9544-4A96DB5A95F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2737C16-5756-E062-31DE-46A33946AA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B92C5A71-6F42-DC6E-6CDE-06CEB7A92B53}"/>
              </a:ext>
            </a:extLst>
          </p:cNvPr>
          <p:cNvSpPr>
            <a:spLocks noGrp="1" noChangeArrowheads="1"/>
          </p:cNvSpPr>
          <p:nvPr>
            <p:ph type="sldNum" sz="quarter" idx="12"/>
          </p:nvPr>
        </p:nvSpPr>
        <p:spPr>
          <a:ln/>
        </p:spPr>
        <p:txBody>
          <a:bodyPr/>
          <a:lstStyle>
            <a:lvl1pPr>
              <a:defRPr/>
            </a:lvl1pPr>
          </a:lstStyle>
          <a:p>
            <a:pPr>
              <a:defRPr/>
            </a:pPr>
            <a:fld id="{05D21191-EA86-4494-83E7-7B8AB2A6F5B5}" type="slidenum">
              <a:rPr lang="en-US" altLang="en-US"/>
              <a:pPr>
                <a:defRPr/>
              </a:pPr>
              <a:t>‹#›</a:t>
            </a:fld>
            <a:endParaRPr lang="en-US" altLang="en-US"/>
          </a:p>
        </p:txBody>
      </p:sp>
    </p:spTree>
    <p:extLst>
      <p:ext uri="{BB962C8B-B14F-4D97-AF65-F5344CB8AC3E}">
        <p14:creationId xmlns:p14="http://schemas.microsoft.com/office/powerpoint/2010/main" val="68301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27CB4FA4-4375-1C9E-5C06-9165A88A9DE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FC534A9-1874-15C9-0CE0-D39FFD55C1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EF8CE3C-4FDB-DE64-90C9-E5202DCF7955}"/>
              </a:ext>
            </a:extLst>
          </p:cNvPr>
          <p:cNvSpPr>
            <a:spLocks noGrp="1" noChangeArrowheads="1"/>
          </p:cNvSpPr>
          <p:nvPr>
            <p:ph type="sldNum" sz="quarter" idx="12"/>
          </p:nvPr>
        </p:nvSpPr>
        <p:spPr>
          <a:ln/>
        </p:spPr>
        <p:txBody>
          <a:bodyPr/>
          <a:lstStyle>
            <a:lvl1pPr>
              <a:defRPr/>
            </a:lvl1pPr>
          </a:lstStyle>
          <a:p>
            <a:pPr>
              <a:defRPr/>
            </a:pPr>
            <a:fld id="{DF72C089-D567-4DC3-8438-2DC70EC6B0B2}" type="slidenum">
              <a:rPr lang="en-US" altLang="en-US"/>
              <a:pPr>
                <a:defRPr/>
              </a:pPr>
              <a:t>‹#›</a:t>
            </a:fld>
            <a:endParaRPr lang="en-US" altLang="en-US"/>
          </a:p>
        </p:txBody>
      </p:sp>
    </p:spTree>
    <p:extLst>
      <p:ext uri="{BB962C8B-B14F-4D97-AF65-F5344CB8AC3E}">
        <p14:creationId xmlns:p14="http://schemas.microsoft.com/office/powerpoint/2010/main" val="353227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1E1DDF4-240C-6835-9969-F2663650BA8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F4832AA-E518-439A-4DD9-D9A7BADA93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679A14D-2EF1-6907-4C56-A47814627CCB}"/>
              </a:ext>
            </a:extLst>
          </p:cNvPr>
          <p:cNvSpPr>
            <a:spLocks noGrp="1" noChangeArrowheads="1"/>
          </p:cNvSpPr>
          <p:nvPr>
            <p:ph type="sldNum" sz="quarter" idx="12"/>
          </p:nvPr>
        </p:nvSpPr>
        <p:spPr>
          <a:ln/>
        </p:spPr>
        <p:txBody>
          <a:bodyPr/>
          <a:lstStyle>
            <a:lvl1pPr>
              <a:defRPr/>
            </a:lvl1pPr>
          </a:lstStyle>
          <a:p>
            <a:pPr>
              <a:defRPr/>
            </a:pPr>
            <a:fld id="{1FA5A24B-EC70-4A9E-8EC5-8C3E0B513987}" type="slidenum">
              <a:rPr lang="en-US" altLang="en-US"/>
              <a:pPr>
                <a:defRPr/>
              </a:pPr>
              <a:t>‹#›</a:t>
            </a:fld>
            <a:endParaRPr lang="en-US" altLang="en-US"/>
          </a:p>
        </p:txBody>
      </p:sp>
    </p:spTree>
    <p:extLst>
      <p:ext uri="{BB962C8B-B14F-4D97-AF65-F5344CB8AC3E}">
        <p14:creationId xmlns:p14="http://schemas.microsoft.com/office/powerpoint/2010/main" val="368424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2929BEA-E0D1-33A6-74FE-779190EF222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678FE1F-9EB2-CCBC-CF4C-5A1467B2A6A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0C0E18A-FEE8-11C7-B802-1FC490A2A149}"/>
              </a:ext>
            </a:extLst>
          </p:cNvPr>
          <p:cNvSpPr>
            <a:spLocks noGrp="1" noChangeArrowheads="1"/>
          </p:cNvSpPr>
          <p:nvPr>
            <p:ph type="sldNum" sz="quarter" idx="12"/>
          </p:nvPr>
        </p:nvSpPr>
        <p:spPr>
          <a:ln/>
        </p:spPr>
        <p:txBody>
          <a:bodyPr/>
          <a:lstStyle>
            <a:lvl1pPr>
              <a:defRPr/>
            </a:lvl1pPr>
          </a:lstStyle>
          <a:p>
            <a:pPr>
              <a:defRPr/>
            </a:pPr>
            <a:fld id="{E175EF23-5547-463A-A42E-D7DF572FC158}" type="slidenum">
              <a:rPr lang="en-US" altLang="en-US"/>
              <a:pPr>
                <a:defRPr/>
              </a:pPr>
              <a:t>‹#›</a:t>
            </a:fld>
            <a:endParaRPr lang="en-US" altLang="en-US"/>
          </a:p>
        </p:txBody>
      </p:sp>
    </p:spTree>
    <p:extLst>
      <p:ext uri="{BB962C8B-B14F-4D97-AF65-F5344CB8AC3E}">
        <p14:creationId xmlns:p14="http://schemas.microsoft.com/office/powerpoint/2010/main" val="423942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F2C9CD0-B674-3D7A-CB65-A937266EE56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7BB8F63-9D2A-655E-7702-B1A4C25C80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9FEC2AE-63D1-F6AF-631A-17755A4BEA8F}"/>
              </a:ext>
            </a:extLst>
          </p:cNvPr>
          <p:cNvSpPr>
            <a:spLocks noGrp="1" noChangeArrowheads="1"/>
          </p:cNvSpPr>
          <p:nvPr>
            <p:ph type="sldNum" sz="quarter" idx="12"/>
          </p:nvPr>
        </p:nvSpPr>
        <p:spPr>
          <a:ln/>
        </p:spPr>
        <p:txBody>
          <a:bodyPr/>
          <a:lstStyle>
            <a:lvl1pPr>
              <a:defRPr/>
            </a:lvl1pPr>
          </a:lstStyle>
          <a:p>
            <a:pPr>
              <a:defRPr/>
            </a:pPr>
            <a:fld id="{BF49A77E-1662-488F-B5EA-62C0B4FA397C}" type="slidenum">
              <a:rPr lang="en-US" altLang="en-US"/>
              <a:pPr>
                <a:defRPr/>
              </a:pPr>
              <a:t>‹#›</a:t>
            </a:fld>
            <a:endParaRPr lang="en-US" altLang="en-US"/>
          </a:p>
        </p:txBody>
      </p:sp>
    </p:spTree>
    <p:extLst>
      <p:ext uri="{BB962C8B-B14F-4D97-AF65-F5344CB8AC3E}">
        <p14:creationId xmlns:p14="http://schemas.microsoft.com/office/powerpoint/2010/main" val="354803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51C8BF9-48E0-9D18-CE04-7D2C9C395AFB}"/>
              </a:ext>
            </a:extLst>
          </p:cNvPr>
          <p:cNvSpPr>
            <a:spLocks noGrp="1" noChangeArrowheads="1"/>
          </p:cNvSpPr>
          <p:nvPr>
            <p:ph type="title"/>
          </p:nvPr>
        </p:nvSpPr>
        <p:spPr bwMode="auto">
          <a:xfrm>
            <a:off x="457200" y="292100"/>
            <a:ext cx="8229600" cy="13843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Rectangle 3">
            <a:extLst>
              <a:ext uri="{FF2B5EF4-FFF2-40B4-BE49-F238E27FC236}">
                <a16:creationId xmlns:a16="http://schemas.microsoft.com/office/drawing/2014/main" id="{2F7187B5-3579-CDF5-3135-C04421AF82AB}"/>
              </a:ext>
            </a:extLst>
          </p:cNvPr>
          <p:cNvSpPr>
            <a:spLocks noGrp="1" noChangeArrowheads="1"/>
          </p:cNvSpPr>
          <p:nvPr>
            <p:ph type="body" idx="1"/>
          </p:nvPr>
        </p:nvSpPr>
        <p:spPr bwMode="auto">
          <a:xfrm>
            <a:off x="457200" y="19050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6" name="Rectangle 4">
            <a:extLst>
              <a:ext uri="{FF2B5EF4-FFF2-40B4-BE49-F238E27FC236}">
                <a16:creationId xmlns:a16="http://schemas.microsoft.com/office/drawing/2014/main" id="{52E00210-6A82-5082-7427-B58C3424C4FB}"/>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n-US"/>
          </a:p>
        </p:txBody>
      </p:sp>
      <p:sp>
        <p:nvSpPr>
          <p:cNvPr id="13317" name="Rectangle 5">
            <a:extLst>
              <a:ext uri="{FF2B5EF4-FFF2-40B4-BE49-F238E27FC236}">
                <a16:creationId xmlns:a16="http://schemas.microsoft.com/office/drawing/2014/main" id="{01EDD5F5-9BFB-B035-F4B0-3432877EE4DC}"/>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n-US"/>
          </a:p>
        </p:txBody>
      </p:sp>
      <p:sp>
        <p:nvSpPr>
          <p:cNvPr id="13318" name="Rectangle 6">
            <a:extLst>
              <a:ext uri="{FF2B5EF4-FFF2-40B4-BE49-F238E27FC236}">
                <a16:creationId xmlns:a16="http://schemas.microsoft.com/office/drawing/2014/main" id="{E3C24140-4119-A8F6-96E4-F568F1797CCA}"/>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effectLst>
                  <a:outerShdw blurRad="38100" dist="38100" dir="2700000" algn="tl">
                    <a:srgbClr val="000000"/>
                  </a:outerShdw>
                </a:effectLst>
                <a:latin typeface="Arial" panose="020B0604020202020204" pitchFamily="34" charset="0"/>
              </a:defRPr>
            </a:lvl1pPr>
          </a:lstStyle>
          <a:p>
            <a:pPr>
              <a:defRPr/>
            </a:pPr>
            <a:fld id="{03F39CCC-800E-441B-BDFD-542ABF387C2C}"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12000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12000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Font typeface="Tahoma" panose="020B0604030504040204" pitchFamily="34" charset="0"/>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170CA9A9-700F-CF03-1209-BCD9E942B89E}"/>
              </a:ext>
            </a:extLst>
          </p:cNvPr>
          <p:cNvSpPr>
            <a:spLocks noGrp="1" noChangeArrowheads="1"/>
          </p:cNvSpPr>
          <p:nvPr>
            <p:ph type="sldNum" sz="quarter" idx="11"/>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CB5F88D7-6908-4AF8-9FC4-90BFA0C8E8ED}" type="slidenum">
              <a:rPr lang="en-US" altLang="en-US" sz="1400" smtClean="0">
                <a:latin typeface="Arial" panose="020B0604020202020204" pitchFamily="34" charset="0"/>
              </a:rPr>
              <a:pPr>
                <a:spcBef>
                  <a:spcPct val="0"/>
                </a:spcBef>
                <a:buClrTx/>
                <a:buSzTx/>
                <a:buFontTx/>
                <a:buNone/>
                <a:defRPr/>
              </a:pPr>
              <a:t>1</a:t>
            </a:fld>
            <a:endParaRPr lang="en-US" altLang="en-US" sz="1400">
              <a:latin typeface="Arial" panose="020B0604020202020204" pitchFamily="34" charset="0"/>
            </a:endParaRPr>
          </a:p>
        </p:txBody>
      </p:sp>
      <p:sp>
        <p:nvSpPr>
          <p:cNvPr id="2050" name="Rectangle 2">
            <a:extLst>
              <a:ext uri="{FF2B5EF4-FFF2-40B4-BE49-F238E27FC236}">
                <a16:creationId xmlns:a16="http://schemas.microsoft.com/office/drawing/2014/main" id="{DDB477C1-12EE-CBDA-02E8-363447F408B4}"/>
              </a:ext>
            </a:extLst>
          </p:cNvPr>
          <p:cNvSpPr>
            <a:spLocks noGrp="1" noChangeArrowheads="1"/>
          </p:cNvSpPr>
          <p:nvPr>
            <p:ph type="ctrTitle"/>
          </p:nvPr>
        </p:nvSpPr>
        <p:spPr/>
        <p:txBody>
          <a:bodyPr/>
          <a:lstStyle/>
          <a:p>
            <a:pPr eaLnBrk="1" hangingPunct="1">
              <a:defRPr/>
            </a:pPr>
            <a:r>
              <a:rPr lang="en-US"/>
              <a:t>Suicide</a:t>
            </a:r>
          </a:p>
        </p:txBody>
      </p:sp>
      <p:sp>
        <p:nvSpPr>
          <p:cNvPr id="2051" name="Rectangle 3">
            <a:extLst>
              <a:ext uri="{FF2B5EF4-FFF2-40B4-BE49-F238E27FC236}">
                <a16:creationId xmlns:a16="http://schemas.microsoft.com/office/drawing/2014/main" id="{F6C1F765-06A4-0DE6-1FA0-B964EBE08C15}"/>
              </a:ext>
            </a:extLst>
          </p:cNvPr>
          <p:cNvSpPr>
            <a:spLocks noGrp="1" noChangeArrowheads="1"/>
          </p:cNvSpPr>
          <p:nvPr>
            <p:ph type="subTitle" idx="1"/>
          </p:nvPr>
        </p:nvSpPr>
        <p:spPr/>
        <p:txBody>
          <a:bodyPr/>
          <a:lstStyle/>
          <a:p>
            <a:pPr eaLnBrk="1" hangingPunct="1">
              <a:defRPr/>
            </a:pPr>
            <a:r>
              <a:rPr lang="en-US" dirty="0"/>
              <a:t>Sociological Study of Suicide</a:t>
            </a:r>
          </a:p>
          <a:p>
            <a:pPr eaLnBrk="1" hangingPunct="1">
              <a:defRPr/>
            </a:pPr>
            <a:r>
              <a:rPr lang="en-US" dirty="0"/>
              <a:t>Emile Durkheim – published in 1897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E1F4-9D97-CC64-F91B-151AFB475980}"/>
              </a:ext>
            </a:extLst>
          </p:cNvPr>
          <p:cNvSpPr>
            <a:spLocks noGrp="1"/>
          </p:cNvSpPr>
          <p:nvPr>
            <p:ph type="title"/>
          </p:nvPr>
        </p:nvSpPr>
        <p:spPr/>
        <p:txBody>
          <a:bodyPr/>
          <a:lstStyle/>
          <a:p>
            <a:r>
              <a:rPr lang="en-US" dirty="0"/>
              <a:t>Europe</a:t>
            </a:r>
          </a:p>
        </p:txBody>
      </p:sp>
      <p:sp>
        <p:nvSpPr>
          <p:cNvPr id="3" name="Content Placeholder 2">
            <a:extLst>
              <a:ext uri="{FF2B5EF4-FFF2-40B4-BE49-F238E27FC236}">
                <a16:creationId xmlns:a16="http://schemas.microsoft.com/office/drawing/2014/main" id="{B848F5DE-9D20-5FFA-55B4-99045A44769A}"/>
              </a:ext>
            </a:extLst>
          </p:cNvPr>
          <p:cNvSpPr>
            <a:spLocks noGrp="1"/>
          </p:cNvSpPr>
          <p:nvPr>
            <p:ph idx="1"/>
          </p:nvPr>
        </p:nvSpPr>
        <p:spPr/>
        <p:txBody>
          <a:bodyPr/>
          <a:lstStyle/>
          <a:p>
            <a:r>
              <a:rPr lang="en-US" dirty="0"/>
              <a:t>Durkheim examines the phenomenon of suicide in Europe in mid 1800s</a:t>
            </a:r>
          </a:p>
          <a:p>
            <a:endParaRPr lang="en-US" dirty="0"/>
          </a:p>
          <a:p>
            <a:r>
              <a:rPr lang="en-US" dirty="0"/>
              <a:t>His effort is to arrive at his conclusion by the method of elimination</a:t>
            </a:r>
          </a:p>
          <a:p>
            <a:endParaRPr lang="en-US" dirty="0"/>
          </a:p>
          <a:p>
            <a:r>
              <a:rPr lang="en-US" dirty="0"/>
              <a:t>Various causes are eliminated to examine the issue more deeply</a:t>
            </a:r>
          </a:p>
          <a:p>
            <a:endParaRPr lang="en-US" dirty="0"/>
          </a:p>
          <a:p>
            <a:endParaRPr lang="en-US" dirty="0"/>
          </a:p>
        </p:txBody>
      </p:sp>
      <p:sp>
        <p:nvSpPr>
          <p:cNvPr id="4" name="Slide Number Placeholder 3">
            <a:extLst>
              <a:ext uri="{FF2B5EF4-FFF2-40B4-BE49-F238E27FC236}">
                <a16:creationId xmlns:a16="http://schemas.microsoft.com/office/drawing/2014/main" id="{91B22401-59B5-40A4-7418-F2B3B173A01F}"/>
              </a:ext>
            </a:extLst>
          </p:cNvPr>
          <p:cNvSpPr>
            <a:spLocks noGrp="1"/>
          </p:cNvSpPr>
          <p:nvPr>
            <p:ph type="sldNum" sz="quarter" idx="12"/>
          </p:nvPr>
        </p:nvSpPr>
        <p:spPr/>
        <p:txBody>
          <a:bodyPr/>
          <a:lstStyle/>
          <a:p>
            <a:pPr>
              <a:defRPr/>
            </a:pPr>
            <a:fld id="{0860B1E7-587C-442F-92C0-02434E3EC675}" type="slidenum">
              <a:rPr lang="en-US" altLang="en-US" smtClean="0"/>
              <a:pPr>
                <a:defRPr/>
              </a:pPr>
              <a:t>10</a:t>
            </a:fld>
            <a:endParaRPr lang="en-US" altLang="en-US"/>
          </a:p>
        </p:txBody>
      </p:sp>
    </p:spTree>
    <p:extLst>
      <p:ext uri="{BB962C8B-B14F-4D97-AF65-F5344CB8AC3E}">
        <p14:creationId xmlns:p14="http://schemas.microsoft.com/office/powerpoint/2010/main" val="368039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DD14FF-6C94-5AF1-E4C4-3C8632270B08}"/>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70B17F71-AB13-4BF2-96B3-DA2A2F02E382}" type="slidenum">
              <a:rPr lang="en-US" altLang="en-US" sz="1400" smtClean="0">
                <a:latin typeface="Arial" panose="020B0604020202020204" pitchFamily="34" charset="0"/>
              </a:rPr>
              <a:pPr>
                <a:spcBef>
                  <a:spcPct val="0"/>
                </a:spcBef>
                <a:buClrTx/>
                <a:buSzTx/>
                <a:buFontTx/>
                <a:buNone/>
                <a:defRPr/>
              </a:pPr>
              <a:t>11</a:t>
            </a:fld>
            <a:endParaRPr lang="en-US" altLang="en-US" sz="1400">
              <a:latin typeface="Arial" panose="020B0604020202020204" pitchFamily="34" charset="0"/>
            </a:endParaRPr>
          </a:p>
        </p:txBody>
      </p:sp>
      <p:sp>
        <p:nvSpPr>
          <p:cNvPr id="24578" name="Rectangle 2">
            <a:extLst>
              <a:ext uri="{FF2B5EF4-FFF2-40B4-BE49-F238E27FC236}">
                <a16:creationId xmlns:a16="http://schemas.microsoft.com/office/drawing/2014/main" id="{C13582D5-582C-8948-3588-45DC09F6D6DB}"/>
              </a:ext>
            </a:extLst>
          </p:cNvPr>
          <p:cNvSpPr>
            <a:spLocks noGrp="1" noChangeArrowheads="1"/>
          </p:cNvSpPr>
          <p:nvPr>
            <p:ph type="title"/>
          </p:nvPr>
        </p:nvSpPr>
        <p:spPr/>
        <p:txBody>
          <a:bodyPr/>
          <a:lstStyle/>
          <a:p>
            <a:pPr algn="ctr" eaLnBrk="1" hangingPunct="1">
              <a:defRPr/>
            </a:pPr>
            <a:r>
              <a:rPr lang="en-US" sz="3600" b="1" dirty="0">
                <a:latin typeface="Arial" charset="0"/>
              </a:rPr>
              <a:t>Does suicide have extra-social causes?</a:t>
            </a:r>
          </a:p>
        </p:txBody>
      </p:sp>
      <p:sp>
        <p:nvSpPr>
          <p:cNvPr id="24579" name="Rectangle 3">
            <a:extLst>
              <a:ext uri="{FF2B5EF4-FFF2-40B4-BE49-F238E27FC236}">
                <a16:creationId xmlns:a16="http://schemas.microsoft.com/office/drawing/2014/main" id="{587C1443-298C-30C4-F421-D918E9BE11BD}"/>
              </a:ext>
            </a:extLst>
          </p:cNvPr>
          <p:cNvSpPr>
            <a:spLocks noGrp="1" noChangeArrowheads="1"/>
          </p:cNvSpPr>
          <p:nvPr>
            <p:ph type="body" idx="1"/>
          </p:nvPr>
        </p:nvSpPr>
        <p:spPr/>
        <p:txBody>
          <a:bodyPr/>
          <a:lstStyle/>
          <a:p>
            <a:pPr marL="609600" indent="-609600" eaLnBrk="1" hangingPunct="1">
              <a:defRPr/>
            </a:pPr>
            <a:r>
              <a:rPr lang="en-US" sz="2800" dirty="0">
                <a:latin typeface="Arial" charset="0"/>
              </a:rPr>
              <a:t>Durkheim goes through what could be called extra-social causes of suicide.</a:t>
            </a:r>
          </a:p>
          <a:p>
            <a:pPr marL="609600" indent="-609600" eaLnBrk="1" hangingPunct="1">
              <a:defRPr/>
            </a:pPr>
            <a:r>
              <a:rPr lang="en-US" sz="2800" dirty="0">
                <a:latin typeface="Arial" charset="0"/>
              </a:rPr>
              <a:t>1) Is there an inclination, normal or pathological, within the individual </a:t>
            </a:r>
            <a:r>
              <a:rPr lang="en-US" sz="2800" b="1" dirty="0">
                <a:latin typeface="Arial" charset="0"/>
              </a:rPr>
              <a:t>psychological constitution </a:t>
            </a:r>
            <a:r>
              <a:rPr lang="en-US" sz="2800" dirty="0">
                <a:latin typeface="Arial" charset="0"/>
              </a:rPr>
              <a:t>which leads people to commit suicide?</a:t>
            </a:r>
          </a:p>
          <a:p>
            <a:pPr marL="609600" indent="-609600" eaLnBrk="1" hangingPunct="1">
              <a:buFontTx/>
              <a:buNone/>
              <a:defRPr/>
            </a:pPr>
            <a:endParaRPr lang="en-US" sz="2800" dirty="0">
              <a:latin typeface="Arial" charset="0"/>
            </a:endParaRPr>
          </a:p>
          <a:p>
            <a:pPr marL="609600" indent="-609600" eaLnBrk="1" hangingPunct="1">
              <a:defRPr/>
            </a:pPr>
            <a:r>
              <a:rPr lang="en-US" sz="2800" dirty="0">
                <a:latin typeface="Arial" charset="0"/>
              </a:rPr>
              <a:t>2) Is it related to the nature of the external physical environment (climate, temperature etc.)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56004E7-4CC0-3D0B-E22F-CAE7A5E9693D}"/>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340548EA-8D4F-4849-916C-76CC6615F751}" type="slidenum">
              <a:rPr lang="en-US" altLang="en-US" sz="1400" smtClean="0">
                <a:latin typeface="Arial" panose="020B0604020202020204" pitchFamily="34" charset="0"/>
              </a:rPr>
              <a:pPr>
                <a:spcBef>
                  <a:spcPct val="0"/>
                </a:spcBef>
                <a:buClrTx/>
                <a:buSzTx/>
                <a:buFontTx/>
                <a:buNone/>
                <a:defRPr/>
              </a:pPr>
              <a:t>12</a:t>
            </a:fld>
            <a:endParaRPr lang="en-US" altLang="en-US" sz="1400">
              <a:latin typeface="Arial" panose="020B0604020202020204" pitchFamily="34" charset="0"/>
            </a:endParaRPr>
          </a:p>
        </p:txBody>
      </p:sp>
      <p:sp>
        <p:nvSpPr>
          <p:cNvPr id="25602" name="Rectangle 2">
            <a:extLst>
              <a:ext uri="{FF2B5EF4-FFF2-40B4-BE49-F238E27FC236}">
                <a16:creationId xmlns:a16="http://schemas.microsoft.com/office/drawing/2014/main" id="{6D003881-9E19-BF06-F01A-6B25D0312BBC}"/>
              </a:ext>
            </a:extLst>
          </p:cNvPr>
          <p:cNvSpPr>
            <a:spLocks noGrp="1" noChangeArrowheads="1"/>
          </p:cNvSpPr>
          <p:nvPr>
            <p:ph type="title"/>
          </p:nvPr>
        </p:nvSpPr>
        <p:spPr>
          <a:xfrm>
            <a:off x="457200" y="304800"/>
            <a:ext cx="8077200" cy="1384300"/>
          </a:xfrm>
        </p:spPr>
        <p:txBody>
          <a:bodyPr/>
          <a:lstStyle/>
          <a:p>
            <a:pPr eaLnBrk="1" hangingPunct="1">
              <a:defRPr/>
            </a:pPr>
            <a:r>
              <a:rPr lang="en-US" sz="3200" dirty="0">
                <a:effectLst/>
              </a:rPr>
              <a:t>Is</a:t>
            </a:r>
            <a:r>
              <a:rPr lang="en-US" sz="3200" dirty="0"/>
              <a:t> suicide a form of insanity or an effect of insanity? (Is it a disease?)</a:t>
            </a:r>
          </a:p>
        </p:txBody>
      </p:sp>
      <p:sp>
        <p:nvSpPr>
          <p:cNvPr id="25603" name="Rectangle 3">
            <a:extLst>
              <a:ext uri="{FF2B5EF4-FFF2-40B4-BE49-F238E27FC236}">
                <a16:creationId xmlns:a16="http://schemas.microsoft.com/office/drawing/2014/main" id="{14E34E2C-49C2-2E32-858B-C20F54EF15AC}"/>
              </a:ext>
            </a:extLst>
          </p:cNvPr>
          <p:cNvSpPr>
            <a:spLocks noGrp="1" noChangeArrowheads="1"/>
          </p:cNvSpPr>
          <p:nvPr>
            <p:ph type="body" idx="1"/>
          </p:nvPr>
        </p:nvSpPr>
        <p:spPr/>
        <p:txBody>
          <a:bodyPr/>
          <a:lstStyle/>
          <a:p>
            <a:pPr eaLnBrk="1" hangingPunct="1">
              <a:lnSpc>
                <a:spcPct val="90000"/>
              </a:lnSpc>
              <a:defRPr/>
            </a:pPr>
            <a:r>
              <a:rPr lang="en-US" sz="2800" dirty="0"/>
              <a:t>Durkheim’s asks: - Is suicide a </a:t>
            </a:r>
            <a:r>
              <a:rPr lang="en-US" sz="2800" i="1" dirty="0"/>
              <a:t>special form </a:t>
            </a:r>
            <a:r>
              <a:rPr lang="en-US" sz="2800" dirty="0"/>
              <a:t>of insanity? – if so, it would be monomania – limited to a single act or object? But, that does not exist.</a:t>
            </a:r>
          </a:p>
          <a:p>
            <a:pPr eaLnBrk="1" hangingPunct="1">
              <a:lnSpc>
                <a:spcPct val="90000"/>
              </a:lnSpc>
              <a:buFontTx/>
              <a:buNone/>
              <a:defRPr/>
            </a:pPr>
            <a:endParaRPr lang="en-US" sz="2800" dirty="0"/>
          </a:p>
          <a:p>
            <a:pPr eaLnBrk="1" hangingPunct="1">
              <a:lnSpc>
                <a:spcPct val="90000"/>
              </a:lnSpc>
              <a:defRPr/>
            </a:pPr>
            <a:r>
              <a:rPr lang="en-US" sz="2800" dirty="0"/>
              <a:t>Is it an </a:t>
            </a:r>
            <a:r>
              <a:rPr lang="en-US" sz="2800" i="1" dirty="0"/>
              <a:t>effect</a:t>
            </a:r>
            <a:r>
              <a:rPr lang="en-US" sz="2800" dirty="0"/>
              <a:t> of insanity? No, because all suicides by the insane are devoid of deliberation or motive or based on motives that are hallucinatory.</a:t>
            </a:r>
          </a:p>
          <a:p>
            <a:pPr eaLnBrk="1" hangingPunct="1">
              <a:lnSpc>
                <a:spcPct val="90000"/>
              </a:lnSpc>
              <a:defRPr/>
            </a:pPr>
            <a:endParaRPr lang="en-US" sz="2800" dirty="0"/>
          </a:p>
          <a:p>
            <a:pPr eaLnBrk="1" hangingPunct="1">
              <a:lnSpc>
                <a:spcPct val="90000"/>
              </a:lnSpc>
              <a:buFontTx/>
              <a:buNone/>
              <a:defRPr/>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DDD0-C784-35C5-9A6C-BE0AC3D0191C}"/>
              </a:ext>
            </a:extLst>
          </p:cNvPr>
          <p:cNvSpPr>
            <a:spLocks noGrp="1"/>
          </p:cNvSpPr>
          <p:nvPr>
            <p:ph type="title"/>
          </p:nvPr>
        </p:nvSpPr>
        <p:spPr/>
        <p:txBody>
          <a:bodyPr/>
          <a:lstStyle/>
          <a:p>
            <a:pPr>
              <a:defRPr/>
            </a:pPr>
            <a:r>
              <a:rPr lang="en-US" sz="3200" dirty="0"/>
              <a:t>Classification of suicides of the insane (as understood at the time)</a:t>
            </a:r>
            <a:endParaRPr lang="en-IN" sz="3200" dirty="0"/>
          </a:p>
        </p:txBody>
      </p:sp>
      <p:sp>
        <p:nvSpPr>
          <p:cNvPr id="3" name="Content Placeholder 2">
            <a:extLst>
              <a:ext uri="{FF2B5EF4-FFF2-40B4-BE49-F238E27FC236}">
                <a16:creationId xmlns:a16="http://schemas.microsoft.com/office/drawing/2014/main" id="{B6FD2ADD-8308-943F-F782-20EF515B727F}"/>
              </a:ext>
            </a:extLst>
          </p:cNvPr>
          <p:cNvSpPr>
            <a:spLocks noGrp="1"/>
          </p:cNvSpPr>
          <p:nvPr>
            <p:ph idx="1"/>
          </p:nvPr>
        </p:nvSpPr>
        <p:spPr/>
        <p:txBody>
          <a:bodyPr/>
          <a:lstStyle/>
          <a:p>
            <a:pPr>
              <a:defRPr/>
            </a:pPr>
            <a:r>
              <a:rPr lang="en-US" dirty="0"/>
              <a:t>Insanity – not of sound mind</a:t>
            </a:r>
          </a:p>
          <a:p>
            <a:pPr>
              <a:defRPr/>
            </a:pPr>
            <a:r>
              <a:rPr lang="en-US" dirty="0"/>
              <a:t>1) Maniacal suicide – due to hallucination or delirious conceptions </a:t>
            </a:r>
          </a:p>
          <a:p>
            <a:pPr>
              <a:defRPr/>
            </a:pPr>
            <a:r>
              <a:rPr lang="en-US" dirty="0"/>
              <a:t>2) Melancholy suicide – extreme depression </a:t>
            </a:r>
          </a:p>
          <a:p>
            <a:pPr>
              <a:defRPr/>
            </a:pPr>
            <a:r>
              <a:rPr lang="en-US" dirty="0"/>
              <a:t>3) Obsessive suicide – fixed idea of dying</a:t>
            </a:r>
          </a:p>
          <a:p>
            <a:pPr>
              <a:defRPr/>
            </a:pPr>
            <a:r>
              <a:rPr lang="en-US" dirty="0"/>
              <a:t>4) Impulsive or automatic suicide – abrupt impulse.</a:t>
            </a:r>
          </a:p>
          <a:p>
            <a:pPr>
              <a:defRPr/>
            </a:pPr>
            <a:endParaRPr lang="en-IN" dirty="0"/>
          </a:p>
        </p:txBody>
      </p:sp>
      <p:sp>
        <p:nvSpPr>
          <p:cNvPr id="4" name="Slide Number Placeholder 3">
            <a:extLst>
              <a:ext uri="{FF2B5EF4-FFF2-40B4-BE49-F238E27FC236}">
                <a16:creationId xmlns:a16="http://schemas.microsoft.com/office/drawing/2014/main" id="{C5063C36-A1E5-0A19-A7C4-4ED2EF2D46BB}"/>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E03872F5-72B8-413E-A6DD-F6692DB67C2E}" type="slidenum">
              <a:rPr lang="en-US" altLang="en-US" sz="1400" smtClean="0">
                <a:latin typeface="Arial" panose="020B0604020202020204" pitchFamily="34" charset="0"/>
              </a:rPr>
              <a:pPr>
                <a:spcBef>
                  <a:spcPct val="0"/>
                </a:spcBef>
                <a:buClrTx/>
                <a:buSzTx/>
                <a:buFontTx/>
                <a:buNone/>
                <a:defRPr/>
              </a:pPr>
              <a:t>13</a:t>
            </a:fld>
            <a:endParaRPr lang="en-US" altLang="en-US" sz="140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A409240-C114-AB93-D3CB-87A89F540954}"/>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F8FB0A37-780F-4AA3-9984-A1370D73293F}" type="slidenum">
              <a:rPr lang="en-US" altLang="en-US" sz="1400" smtClean="0">
                <a:latin typeface="Arial" panose="020B0604020202020204" pitchFamily="34" charset="0"/>
              </a:rPr>
              <a:pPr>
                <a:spcBef>
                  <a:spcPct val="0"/>
                </a:spcBef>
                <a:buClrTx/>
                <a:buSzTx/>
                <a:buFontTx/>
                <a:buNone/>
                <a:defRPr/>
              </a:pPr>
              <a:t>14</a:t>
            </a:fld>
            <a:endParaRPr lang="en-US" altLang="en-US" sz="1400">
              <a:latin typeface="Arial" panose="020B0604020202020204" pitchFamily="34" charset="0"/>
            </a:endParaRPr>
          </a:p>
        </p:txBody>
      </p:sp>
      <p:sp>
        <p:nvSpPr>
          <p:cNvPr id="26626" name="Rectangle 2">
            <a:extLst>
              <a:ext uri="{FF2B5EF4-FFF2-40B4-BE49-F238E27FC236}">
                <a16:creationId xmlns:a16="http://schemas.microsoft.com/office/drawing/2014/main" id="{66AB6A3E-1BA9-C537-5D2B-0912635AED94}"/>
              </a:ext>
            </a:extLst>
          </p:cNvPr>
          <p:cNvSpPr>
            <a:spLocks noGrp="1" noChangeArrowheads="1"/>
          </p:cNvSpPr>
          <p:nvPr>
            <p:ph type="title"/>
          </p:nvPr>
        </p:nvSpPr>
        <p:spPr/>
        <p:txBody>
          <a:bodyPr/>
          <a:lstStyle/>
          <a:p>
            <a:pPr algn="ctr" eaLnBrk="1" hangingPunct="1">
              <a:defRPr/>
            </a:pPr>
            <a:r>
              <a:rPr lang="en-US" sz="3200" dirty="0"/>
              <a:t>Contd.</a:t>
            </a:r>
          </a:p>
        </p:txBody>
      </p:sp>
      <p:sp>
        <p:nvSpPr>
          <p:cNvPr id="26627" name="Rectangle 3">
            <a:extLst>
              <a:ext uri="{FF2B5EF4-FFF2-40B4-BE49-F238E27FC236}">
                <a16:creationId xmlns:a16="http://schemas.microsoft.com/office/drawing/2014/main" id="{77B6A40B-7345-0F63-B044-8650AFF821F3}"/>
              </a:ext>
            </a:extLst>
          </p:cNvPr>
          <p:cNvSpPr>
            <a:spLocks noGrp="1" noChangeArrowheads="1"/>
          </p:cNvSpPr>
          <p:nvPr>
            <p:ph type="body" idx="1"/>
          </p:nvPr>
        </p:nvSpPr>
        <p:spPr/>
        <p:txBody>
          <a:bodyPr/>
          <a:lstStyle/>
          <a:p>
            <a:pPr eaLnBrk="1" hangingPunct="1">
              <a:lnSpc>
                <a:spcPct val="90000"/>
              </a:lnSpc>
              <a:defRPr/>
            </a:pPr>
            <a:r>
              <a:rPr lang="en-US" sz="2800" dirty="0"/>
              <a:t>His interest is in the class of suicides which is not connected with insanity.</a:t>
            </a:r>
          </a:p>
          <a:p>
            <a:pPr eaLnBrk="1" hangingPunct="1">
              <a:lnSpc>
                <a:spcPct val="90000"/>
              </a:lnSpc>
              <a:defRPr/>
            </a:pPr>
            <a:endParaRPr lang="en-US" sz="2400" dirty="0"/>
          </a:p>
          <a:p>
            <a:pPr eaLnBrk="1" hangingPunct="1">
              <a:lnSpc>
                <a:spcPct val="90000"/>
              </a:lnSpc>
              <a:defRPr/>
            </a:pPr>
            <a:r>
              <a:rPr lang="en-US" sz="2400" dirty="0"/>
              <a:t>Can suicide be a result of other psychopathic conditions which fall short of insanity, such as alcoholism and neurasthenia (chronic depression)? </a:t>
            </a:r>
          </a:p>
          <a:p>
            <a:pPr eaLnBrk="1" hangingPunct="1">
              <a:lnSpc>
                <a:spcPct val="90000"/>
              </a:lnSpc>
              <a:buFontTx/>
              <a:buNone/>
              <a:defRPr/>
            </a:pPr>
            <a:endParaRPr lang="en-US" sz="2400" dirty="0"/>
          </a:p>
          <a:p>
            <a:pPr eaLnBrk="1" hangingPunct="1">
              <a:lnSpc>
                <a:spcPct val="90000"/>
              </a:lnSpc>
              <a:defRPr/>
            </a:pPr>
            <a:r>
              <a:rPr lang="en-US" sz="2400" dirty="0"/>
              <a:t>Dismissed these reasons – social suicide rate bears no definite relation to that of neurasthenia.</a:t>
            </a:r>
          </a:p>
          <a:p>
            <a:pPr eaLnBrk="1" hangingPunct="1">
              <a:lnSpc>
                <a:spcPct val="90000"/>
              </a:lnSpc>
              <a:defRPr/>
            </a:pP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5C88-A974-0C1D-194A-32E17D2BA6D4}"/>
              </a:ext>
            </a:extLst>
          </p:cNvPr>
          <p:cNvSpPr>
            <a:spLocks noGrp="1"/>
          </p:cNvSpPr>
          <p:nvPr>
            <p:ph type="title"/>
          </p:nvPr>
        </p:nvSpPr>
        <p:spPr/>
        <p:txBody>
          <a:bodyPr/>
          <a:lstStyle/>
          <a:p>
            <a:pPr>
              <a:defRPr/>
            </a:pPr>
            <a:r>
              <a:rPr lang="en-US" dirty="0"/>
              <a:t>Alcohol consumption and suicide in Europe</a:t>
            </a:r>
            <a:endParaRPr lang="en-IN" dirty="0"/>
          </a:p>
        </p:txBody>
      </p:sp>
      <p:sp>
        <p:nvSpPr>
          <p:cNvPr id="3" name="Content Placeholder 2">
            <a:extLst>
              <a:ext uri="{FF2B5EF4-FFF2-40B4-BE49-F238E27FC236}">
                <a16:creationId xmlns:a16="http://schemas.microsoft.com/office/drawing/2014/main" id="{AEF0D954-ED25-654F-74A6-6795DED280EF}"/>
              </a:ext>
            </a:extLst>
          </p:cNvPr>
          <p:cNvSpPr>
            <a:spLocks noGrp="1"/>
          </p:cNvSpPr>
          <p:nvPr>
            <p:ph idx="1"/>
          </p:nvPr>
        </p:nvSpPr>
        <p:spPr/>
        <p:txBody>
          <a:bodyPr/>
          <a:lstStyle/>
          <a:p>
            <a:pPr eaLnBrk="1" hangingPunct="1">
              <a:lnSpc>
                <a:spcPct val="90000"/>
              </a:lnSpc>
              <a:defRPr/>
            </a:pPr>
            <a:r>
              <a:rPr lang="en-US" sz="2800" dirty="0"/>
              <a:t>In Germany and France – group of regions showing most suicidal tendency is one where </a:t>
            </a:r>
            <a:r>
              <a:rPr lang="en-US" sz="2800" b="1" dirty="0"/>
              <a:t>least</a:t>
            </a:r>
            <a:r>
              <a:rPr lang="en-US" sz="2800" dirty="0"/>
              <a:t> alcohol is consumed.</a:t>
            </a:r>
          </a:p>
          <a:p>
            <a:pPr eaLnBrk="1" hangingPunct="1">
              <a:lnSpc>
                <a:spcPct val="90000"/>
              </a:lnSpc>
              <a:defRPr/>
            </a:pPr>
            <a:endParaRPr lang="en-US" sz="2800" dirty="0"/>
          </a:p>
          <a:p>
            <a:pPr eaLnBrk="1" hangingPunct="1">
              <a:lnSpc>
                <a:spcPct val="90000"/>
              </a:lnSpc>
              <a:defRPr/>
            </a:pPr>
            <a:r>
              <a:rPr lang="en-US" sz="2800" dirty="0"/>
              <a:t>Only Denmark shows both many suicides and large consumption of alcohol? Reasons?</a:t>
            </a:r>
          </a:p>
          <a:p>
            <a:pPr eaLnBrk="1" hangingPunct="1">
              <a:lnSpc>
                <a:spcPct val="90000"/>
              </a:lnSpc>
              <a:defRPr/>
            </a:pPr>
            <a:endParaRPr lang="en-US" sz="2800" dirty="0"/>
          </a:p>
          <a:p>
            <a:pPr eaLnBrk="1" hangingPunct="1">
              <a:lnSpc>
                <a:spcPct val="90000"/>
              </a:lnSpc>
              <a:defRPr/>
            </a:pPr>
            <a:r>
              <a:rPr lang="en-US" sz="2800" dirty="0"/>
              <a:t>Hence not a sufficient cause of the permanence and variability of suicide rates.</a:t>
            </a:r>
          </a:p>
        </p:txBody>
      </p:sp>
      <p:sp>
        <p:nvSpPr>
          <p:cNvPr id="4" name="Slide Number Placeholder 3">
            <a:extLst>
              <a:ext uri="{FF2B5EF4-FFF2-40B4-BE49-F238E27FC236}">
                <a16:creationId xmlns:a16="http://schemas.microsoft.com/office/drawing/2014/main" id="{B764DF07-B943-FE89-0D75-721F55F7AFDB}"/>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E722B6C6-6BA2-4931-B411-E96B72B51C07}" type="slidenum">
              <a:rPr lang="en-US" altLang="en-US" sz="1400" smtClean="0">
                <a:latin typeface="Arial" panose="020B0604020202020204" pitchFamily="34" charset="0"/>
              </a:rPr>
              <a:pPr>
                <a:spcBef>
                  <a:spcPct val="0"/>
                </a:spcBef>
                <a:buClrTx/>
                <a:buSzTx/>
                <a:buFontTx/>
                <a:buNone/>
                <a:defRPr/>
              </a:pPr>
              <a:t>15</a:t>
            </a:fld>
            <a:endParaRPr lang="en-US" altLang="en-US" sz="140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4D2C130-2D02-7D80-C46C-1B0B5F3B2230}"/>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AC09BF5C-9020-4B8D-8E73-3600947AFA14}" type="slidenum">
              <a:rPr lang="en-US" altLang="en-US" sz="1400" smtClean="0">
                <a:latin typeface="Arial" panose="020B0604020202020204" pitchFamily="34" charset="0"/>
              </a:rPr>
              <a:pPr>
                <a:spcBef>
                  <a:spcPct val="0"/>
                </a:spcBef>
                <a:buClrTx/>
                <a:buSzTx/>
                <a:buFontTx/>
                <a:buNone/>
                <a:defRPr/>
              </a:pPr>
              <a:t>16</a:t>
            </a:fld>
            <a:endParaRPr lang="en-US" altLang="en-US" sz="1400">
              <a:latin typeface="Arial" panose="020B0604020202020204" pitchFamily="34" charset="0"/>
            </a:endParaRPr>
          </a:p>
        </p:txBody>
      </p:sp>
      <p:sp>
        <p:nvSpPr>
          <p:cNvPr id="27650" name="Rectangle 2">
            <a:extLst>
              <a:ext uri="{FF2B5EF4-FFF2-40B4-BE49-F238E27FC236}">
                <a16:creationId xmlns:a16="http://schemas.microsoft.com/office/drawing/2014/main" id="{59A1DDEE-D25A-BF81-3043-265C74B4194F}"/>
              </a:ext>
            </a:extLst>
          </p:cNvPr>
          <p:cNvSpPr>
            <a:spLocks noGrp="1" noChangeArrowheads="1"/>
          </p:cNvSpPr>
          <p:nvPr>
            <p:ph type="title"/>
          </p:nvPr>
        </p:nvSpPr>
        <p:spPr/>
        <p:txBody>
          <a:bodyPr/>
          <a:lstStyle/>
          <a:p>
            <a:pPr algn="ctr" eaLnBrk="1" hangingPunct="1">
              <a:defRPr/>
            </a:pPr>
            <a:r>
              <a:rPr lang="en-US" sz="3200" b="1" dirty="0"/>
              <a:t>Normal conditions such as race and heredity</a:t>
            </a:r>
          </a:p>
        </p:txBody>
      </p:sp>
      <p:sp>
        <p:nvSpPr>
          <p:cNvPr id="27651" name="Rectangle 3">
            <a:extLst>
              <a:ext uri="{FF2B5EF4-FFF2-40B4-BE49-F238E27FC236}">
                <a16:creationId xmlns:a16="http://schemas.microsoft.com/office/drawing/2014/main" id="{B5AC7F0B-9F1D-E2E8-2804-0204D27F421E}"/>
              </a:ext>
            </a:extLst>
          </p:cNvPr>
          <p:cNvSpPr>
            <a:spLocks noGrp="1" noChangeArrowheads="1"/>
          </p:cNvSpPr>
          <p:nvPr>
            <p:ph type="body" idx="1"/>
          </p:nvPr>
        </p:nvSpPr>
        <p:spPr/>
        <p:txBody>
          <a:bodyPr/>
          <a:lstStyle/>
          <a:p>
            <a:pPr eaLnBrk="1" hangingPunct="1">
              <a:lnSpc>
                <a:spcPct val="90000"/>
              </a:lnSpc>
              <a:defRPr/>
            </a:pPr>
            <a:r>
              <a:rPr lang="en-US" sz="2400" b="1" dirty="0"/>
              <a:t>Racial/Ethnic groups </a:t>
            </a:r>
            <a:r>
              <a:rPr lang="en-US" sz="2400" dirty="0"/>
              <a:t>Enormous variation within racial/ethnic groups prevents this hypothesis from being vindicated. Germanic people, </a:t>
            </a:r>
            <a:r>
              <a:rPr lang="en-US" sz="2400" dirty="0" err="1"/>
              <a:t>Celto</a:t>
            </a:r>
            <a:r>
              <a:rPr lang="en-US" sz="2400" dirty="0"/>
              <a:t> Romans/Slavs</a:t>
            </a:r>
          </a:p>
          <a:p>
            <a:pPr eaLnBrk="1" hangingPunct="1">
              <a:lnSpc>
                <a:spcPct val="90000"/>
              </a:lnSpc>
              <a:defRPr/>
            </a:pPr>
            <a:endParaRPr lang="en-US" sz="2400" dirty="0"/>
          </a:p>
          <a:p>
            <a:pPr eaLnBrk="1" hangingPunct="1">
              <a:lnSpc>
                <a:spcPct val="90000"/>
              </a:lnSpc>
              <a:defRPr/>
            </a:pPr>
            <a:r>
              <a:rPr lang="en-US" sz="2400" dirty="0"/>
              <a:t>Today - </a:t>
            </a:r>
          </a:p>
          <a:p>
            <a:pPr eaLnBrk="1" hangingPunct="1">
              <a:lnSpc>
                <a:spcPct val="80000"/>
              </a:lnSpc>
              <a:defRPr/>
            </a:pPr>
            <a:r>
              <a:rPr lang="en-US" sz="2400" dirty="0"/>
              <a:t>Suicides rates in </a:t>
            </a:r>
            <a:r>
              <a:rPr lang="en-US" sz="2400" dirty="0" err="1"/>
              <a:t>th</a:t>
            </a:r>
            <a:r>
              <a:rPr lang="en-US" sz="2400" dirty="0"/>
              <a:t> US are higher among whites than blacks and other races.</a:t>
            </a:r>
          </a:p>
          <a:p>
            <a:pPr eaLnBrk="1" hangingPunct="1">
              <a:lnSpc>
                <a:spcPct val="80000"/>
              </a:lnSpc>
              <a:defRPr/>
            </a:pPr>
            <a:endParaRPr lang="en-US" sz="2400" dirty="0"/>
          </a:p>
          <a:p>
            <a:pPr eaLnBrk="1" hangingPunct="1">
              <a:lnSpc>
                <a:spcPct val="90000"/>
              </a:lnSpc>
              <a:defRPr/>
            </a:pPr>
            <a:endParaRPr lang="en-US" sz="2400" dirty="0"/>
          </a:p>
          <a:p>
            <a:pPr eaLnBrk="1" hangingPunct="1">
              <a:lnSpc>
                <a:spcPct val="90000"/>
              </a:lnSpc>
              <a:defRPr/>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B1C6D-2A0E-8767-B2A8-23C5728EEF84}"/>
              </a:ext>
            </a:extLst>
          </p:cNvPr>
          <p:cNvSpPr>
            <a:spLocks noGrp="1"/>
          </p:cNvSpPr>
          <p:nvPr>
            <p:ph type="title"/>
          </p:nvPr>
        </p:nvSpPr>
        <p:spPr/>
        <p:txBody>
          <a:bodyPr/>
          <a:lstStyle/>
          <a:p>
            <a:r>
              <a:rPr lang="en-US" dirty="0"/>
              <a:t>Family and suicide</a:t>
            </a:r>
          </a:p>
        </p:txBody>
      </p:sp>
      <p:sp>
        <p:nvSpPr>
          <p:cNvPr id="3" name="Content Placeholder 2">
            <a:extLst>
              <a:ext uri="{FF2B5EF4-FFF2-40B4-BE49-F238E27FC236}">
                <a16:creationId xmlns:a16="http://schemas.microsoft.com/office/drawing/2014/main" id="{89194B51-13A0-3E5C-E0CA-97266B168260}"/>
              </a:ext>
            </a:extLst>
          </p:cNvPr>
          <p:cNvSpPr>
            <a:spLocks noGrp="1"/>
          </p:cNvSpPr>
          <p:nvPr>
            <p:ph idx="1"/>
          </p:nvPr>
        </p:nvSpPr>
        <p:spPr/>
        <p:txBody>
          <a:bodyPr/>
          <a:lstStyle/>
          <a:p>
            <a:pPr eaLnBrk="1" hangingPunct="1">
              <a:lnSpc>
                <a:spcPct val="90000"/>
              </a:lnSpc>
              <a:defRPr/>
            </a:pPr>
            <a:r>
              <a:rPr lang="en-US" sz="2800" dirty="0"/>
              <a:t>Family – heredity - Is a </a:t>
            </a:r>
            <a:r>
              <a:rPr lang="en-US" sz="2800" b="1" dirty="0"/>
              <a:t>predisposition</a:t>
            </a:r>
            <a:r>
              <a:rPr lang="en-US" sz="2800" dirty="0"/>
              <a:t> to suicide to be found in </a:t>
            </a:r>
            <a:r>
              <a:rPr lang="en-US" sz="2800" b="1" dirty="0"/>
              <a:t>families</a:t>
            </a:r>
            <a:r>
              <a:rPr lang="en-US" sz="2800" dirty="0"/>
              <a:t>? Can the tendency towards committing suicide be inherited?  Should it then not affect males and females equally?</a:t>
            </a:r>
          </a:p>
          <a:p>
            <a:pPr eaLnBrk="1" hangingPunct="1">
              <a:lnSpc>
                <a:spcPct val="90000"/>
              </a:lnSpc>
              <a:buFontTx/>
              <a:buNone/>
              <a:defRPr/>
            </a:pPr>
            <a:endParaRPr lang="en-US" sz="2800" dirty="0"/>
          </a:p>
          <a:p>
            <a:pPr eaLnBrk="1" hangingPunct="1">
              <a:lnSpc>
                <a:spcPct val="90000"/>
              </a:lnSpc>
              <a:defRPr/>
            </a:pPr>
            <a:r>
              <a:rPr lang="en-US" sz="2800" dirty="0"/>
              <a:t>According to Durkheim such a tendency is patterned within families, and is more the effect of </a:t>
            </a:r>
            <a:r>
              <a:rPr lang="en-US" sz="2800" b="1" dirty="0"/>
              <a:t>‘contagion’; </a:t>
            </a:r>
            <a:r>
              <a:rPr lang="en-US" sz="2800" dirty="0"/>
              <a:t>cannot be attributed to an inherited predisposition.</a:t>
            </a:r>
          </a:p>
          <a:p>
            <a:endParaRPr lang="en-US" dirty="0"/>
          </a:p>
        </p:txBody>
      </p:sp>
      <p:sp>
        <p:nvSpPr>
          <p:cNvPr id="4" name="Slide Number Placeholder 3">
            <a:extLst>
              <a:ext uri="{FF2B5EF4-FFF2-40B4-BE49-F238E27FC236}">
                <a16:creationId xmlns:a16="http://schemas.microsoft.com/office/drawing/2014/main" id="{02065127-8506-0F03-A980-AB37D43772DE}"/>
              </a:ext>
            </a:extLst>
          </p:cNvPr>
          <p:cNvSpPr>
            <a:spLocks noGrp="1"/>
          </p:cNvSpPr>
          <p:nvPr>
            <p:ph type="sldNum" sz="quarter" idx="12"/>
          </p:nvPr>
        </p:nvSpPr>
        <p:spPr/>
        <p:txBody>
          <a:bodyPr/>
          <a:lstStyle/>
          <a:p>
            <a:pPr>
              <a:defRPr/>
            </a:pPr>
            <a:fld id="{0860B1E7-587C-442F-92C0-02434E3EC675}" type="slidenum">
              <a:rPr lang="en-US" altLang="en-US" smtClean="0"/>
              <a:pPr>
                <a:defRPr/>
              </a:pPr>
              <a:t>17</a:t>
            </a:fld>
            <a:endParaRPr lang="en-US" altLang="en-US"/>
          </a:p>
        </p:txBody>
      </p:sp>
    </p:spTree>
    <p:extLst>
      <p:ext uri="{BB962C8B-B14F-4D97-AF65-F5344CB8AC3E}">
        <p14:creationId xmlns:p14="http://schemas.microsoft.com/office/powerpoint/2010/main" val="34258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F2C7EAA-B5A5-A2D2-86C8-4B2EA9B00962}"/>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F8D2E93F-4971-4760-8CA7-CB5475E1A919}" type="slidenum">
              <a:rPr lang="en-US" altLang="en-US" sz="1400" smtClean="0">
                <a:latin typeface="Arial" panose="020B0604020202020204" pitchFamily="34" charset="0"/>
              </a:rPr>
              <a:pPr>
                <a:spcBef>
                  <a:spcPct val="0"/>
                </a:spcBef>
                <a:buClrTx/>
                <a:buSzTx/>
                <a:buFontTx/>
                <a:buNone/>
                <a:defRPr/>
              </a:pPr>
              <a:t>18</a:t>
            </a:fld>
            <a:endParaRPr lang="en-US" altLang="en-US" sz="1400">
              <a:latin typeface="Arial" panose="020B0604020202020204" pitchFamily="34" charset="0"/>
            </a:endParaRPr>
          </a:p>
        </p:txBody>
      </p:sp>
      <p:sp>
        <p:nvSpPr>
          <p:cNvPr id="29698" name="Rectangle 2">
            <a:extLst>
              <a:ext uri="{FF2B5EF4-FFF2-40B4-BE49-F238E27FC236}">
                <a16:creationId xmlns:a16="http://schemas.microsoft.com/office/drawing/2014/main" id="{A1ACBF30-628A-066E-A683-F6A435D0E997}"/>
              </a:ext>
            </a:extLst>
          </p:cNvPr>
          <p:cNvSpPr>
            <a:spLocks noGrp="1" noChangeArrowheads="1"/>
          </p:cNvSpPr>
          <p:nvPr>
            <p:ph type="title"/>
          </p:nvPr>
        </p:nvSpPr>
        <p:spPr/>
        <p:txBody>
          <a:bodyPr/>
          <a:lstStyle/>
          <a:p>
            <a:pPr algn="ctr" eaLnBrk="1" hangingPunct="1">
              <a:defRPr/>
            </a:pPr>
            <a:r>
              <a:rPr lang="en-US" sz="2800" b="1"/>
              <a:t>Cosmic Factors</a:t>
            </a:r>
            <a:br>
              <a:rPr lang="en-US" sz="2800" b="1"/>
            </a:br>
            <a:r>
              <a:rPr lang="en-US" sz="3200"/>
              <a:t>Is suicide related to climate or seasonal temperature?</a:t>
            </a:r>
            <a:br>
              <a:rPr lang="en-US" sz="3200"/>
            </a:br>
            <a:endParaRPr lang="en-US" sz="3200"/>
          </a:p>
        </p:txBody>
      </p:sp>
      <p:sp>
        <p:nvSpPr>
          <p:cNvPr id="29699" name="Rectangle 3">
            <a:extLst>
              <a:ext uri="{FF2B5EF4-FFF2-40B4-BE49-F238E27FC236}">
                <a16:creationId xmlns:a16="http://schemas.microsoft.com/office/drawing/2014/main" id="{59257DDC-01A5-C7D1-16C4-1517BCBC5F1A}"/>
              </a:ext>
            </a:extLst>
          </p:cNvPr>
          <p:cNvSpPr>
            <a:spLocks noGrp="1" noChangeArrowheads="1"/>
          </p:cNvSpPr>
          <p:nvPr>
            <p:ph type="body" idx="1"/>
          </p:nvPr>
        </p:nvSpPr>
        <p:spPr/>
        <p:txBody>
          <a:bodyPr/>
          <a:lstStyle/>
          <a:p>
            <a:pPr eaLnBrk="1" hangingPunct="1">
              <a:defRPr/>
            </a:pPr>
            <a:r>
              <a:rPr lang="en-US"/>
              <a:t>Some observed regularities:</a:t>
            </a:r>
          </a:p>
          <a:p>
            <a:pPr eaLnBrk="1" hangingPunct="1">
              <a:defRPr/>
            </a:pPr>
            <a:r>
              <a:rPr lang="en-US"/>
              <a:t>Suicide rate is higher in spring and summer than in fall and winter.</a:t>
            </a:r>
          </a:p>
          <a:p>
            <a:pPr eaLnBrk="1" hangingPunct="1">
              <a:defRPr/>
            </a:pPr>
            <a:r>
              <a:rPr lang="en-US"/>
              <a:t>Suicide is more common by day than by night.</a:t>
            </a:r>
          </a:p>
          <a:p>
            <a:pPr eaLnBrk="1" hangingPunct="1">
              <a:defRPr/>
            </a:pPr>
            <a:r>
              <a:rPr lang="en-US"/>
              <a:t>In morning and afternoon than at midday.</a:t>
            </a:r>
          </a:p>
          <a:p>
            <a:pPr eaLnBrk="1" hangingPunct="1">
              <a:defRPr/>
            </a:pPr>
            <a:r>
              <a:rPr lang="en-US"/>
              <a:t>On weekdays rather than at weekends.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41DBC0E-678E-B17A-7774-92741D1D3CF5}"/>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1815A997-CEC5-4D94-9772-2D7C90021A14}" type="slidenum">
              <a:rPr lang="en-US" altLang="en-US" sz="1400" smtClean="0">
                <a:latin typeface="Arial" panose="020B0604020202020204" pitchFamily="34" charset="0"/>
              </a:rPr>
              <a:pPr>
                <a:spcBef>
                  <a:spcPct val="0"/>
                </a:spcBef>
                <a:buClrTx/>
                <a:buSzTx/>
                <a:buFontTx/>
                <a:buNone/>
                <a:defRPr/>
              </a:pPr>
              <a:t>19</a:t>
            </a:fld>
            <a:endParaRPr lang="en-US" altLang="en-US" sz="1400">
              <a:latin typeface="Arial" panose="020B0604020202020204" pitchFamily="34" charset="0"/>
            </a:endParaRPr>
          </a:p>
        </p:txBody>
      </p:sp>
      <p:sp>
        <p:nvSpPr>
          <p:cNvPr id="30722" name="Rectangle 2">
            <a:extLst>
              <a:ext uri="{FF2B5EF4-FFF2-40B4-BE49-F238E27FC236}">
                <a16:creationId xmlns:a16="http://schemas.microsoft.com/office/drawing/2014/main" id="{B2162EDE-EB8D-1483-4667-7E7DF6D980FE}"/>
              </a:ext>
            </a:extLst>
          </p:cNvPr>
          <p:cNvSpPr>
            <a:spLocks noGrp="1" noChangeArrowheads="1"/>
          </p:cNvSpPr>
          <p:nvPr>
            <p:ph type="title"/>
          </p:nvPr>
        </p:nvSpPr>
        <p:spPr/>
        <p:txBody>
          <a:bodyPr/>
          <a:lstStyle/>
          <a:p>
            <a:pPr algn="ctr" eaLnBrk="1" hangingPunct="1">
              <a:defRPr/>
            </a:pPr>
            <a:r>
              <a:rPr lang="en-US"/>
              <a:t>Contd.</a:t>
            </a:r>
          </a:p>
        </p:txBody>
      </p:sp>
      <p:sp>
        <p:nvSpPr>
          <p:cNvPr id="30723" name="Rectangle 3">
            <a:extLst>
              <a:ext uri="{FF2B5EF4-FFF2-40B4-BE49-F238E27FC236}">
                <a16:creationId xmlns:a16="http://schemas.microsoft.com/office/drawing/2014/main" id="{2EC89BD3-18E3-5CCE-3D51-28690A52DA24}"/>
              </a:ext>
            </a:extLst>
          </p:cNvPr>
          <p:cNvSpPr>
            <a:spLocks noGrp="1" noChangeArrowheads="1"/>
          </p:cNvSpPr>
          <p:nvPr>
            <p:ph type="body" idx="1"/>
          </p:nvPr>
        </p:nvSpPr>
        <p:spPr/>
        <p:txBody>
          <a:bodyPr/>
          <a:lstStyle/>
          <a:p>
            <a:pPr eaLnBrk="1" hangingPunct="1">
              <a:defRPr/>
            </a:pPr>
            <a:r>
              <a:rPr lang="en-US" sz="2800"/>
              <a:t>However, Durkheim argued that these rhythms have more to do with the rhythm of social life than with climate and temperature.</a:t>
            </a:r>
          </a:p>
          <a:p>
            <a:pPr eaLnBrk="1" hangingPunct="1">
              <a:buFontTx/>
              <a:buNone/>
              <a:defRPr/>
            </a:pPr>
            <a:endParaRPr lang="en-US" sz="2800"/>
          </a:p>
          <a:p>
            <a:pPr eaLnBrk="1" hangingPunct="1">
              <a:defRPr/>
            </a:pPr>
            <a:r>
              <a:rPr lang="en-US" sz="2800"/>
              <a:t>Suicide increases in those months, days of the week and hours of the day when social life is more active and decreases when collective active declines.</a:t>
            </a:r>
          </a:p>
          <a:p>
            <a:pPr eaLnBrk="1" hangingPunct="1">
              <a:buFontTx/>
              <a:buNone/>
              <a:defRPr/>
            </a:pP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D7199BF-01BF-9EF8-7417-B4ABD379293E}"/>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9363B521-FCE2-496F-B2B7-889018853607}" type="slidenum">
              <a:rPr lang="en-US" altLang="en-US" sz="1400" smtClean="0">
                <a:latin typeface="Arial" panose="020B0604020202020204" pitchFamily="34" charset="0"/>
              </a:rPr>
              <a:pPr>
                <a:spcBef>
                  <a:spcPct val="0"/>
                </a:spcBef>
                <a:buClrTx/>
                <a:buSzTx/>
                <a:buFontTx/>
                <a:buNone/>
                <a:defRPr/>
              </a:pPr>
              <a:t>2</a:t>
            </a:fld>
            <a:endParaRPr lang="en-US" altLang="en-US" sz="1400">
              <a:latin typeface="Arial" panose="020B0604020202020204" pitchFamily="34" charset="0"/>
            </a:endParaRPr>
          </a:p>
        </p:txBody>
      </p:sp>
      <p:sp>
        <p:nvSpPr>
          <p:cNvPr id="18434" name="Rectangle 2">
            <a:extLst>
              <a:ext uri="{FF2B5EF4-FFF2-40B4-BE49-F238E27FC236}">
                <a16:creationId xmlns:a16="http://schemas.microsoft.com/office/drawing/2014/main" id="{12CFA090-AC96-ACEE-C277-91C212515BC1}"/>
              </a:ext>
            </a:extLst>
          </p:cNvPr>
          <p:cNvSpPr>
            <a:spLocks noGrp="1" noChangeArrowheads="1"/>
          </p:cNvSpPr>
          <p:nvPr>
            <p:ph type="title"/>
          </p:nvPr>
        </p:nvSpPr>
        <p:spPr/>
        <p:txBody>
          <a:bodyPr/>
          <a:lstStyle/>
          <a:p>
            <a:pPr algn="ctr" eaLnBrk="1" hangingPunct="1">
              <a:defRPr/>
            </a:pPr>
            <a:r>
              <a:rPr lang="en-US" sz="3600" dirty="0"/>
              <a:t>Suicide: A theory by Emile Durkheim</a:t>
            </a:r>
          </a:p>
        </p:txBody>
      </p:sp>
      <p:sp>
        <p:nvSpPr>
          <p:cNvPr id="18435" name="Rectangle 3">
            <a:extLst>
              <a:ext uri="{FF2B5EF4-FFF2-40B4-BE49-F238E27FC236}">
                <a16:creationId xmlns:a16="http://schemas.microsoft.com/office/drawing/2014/main" id="{0CE498CA-4FC1-2233-C439-CDD656DD9FBB}"/>
              </a:ext>
            </a:extLst>
          </p:cNvPr>
          <p:cNvSpPr>
            <a:spLocks noGrp="1" noChangeArrowheads="1"/>
          </p:cNvSpPr>
          <p:nvPr>
            <p:ph type="body" idx="1"/>
          </p:nvPr>
        </p:nvSpPr>
        <p:spPr/>
        <p:txBody>
          <a:bodyPr/>
          <a:lstStyle/>
          <a:p>
            <a:pPr eaLnBrk="1" hangingPunct="1">
              <a:lnSpc>
                <a:spcPct val="80000"/>
              </a:lnSpc>
              <a:defRPr/>
            </a:pPr>
            <a:r>
              <a:rPr lang="en-US" sz="2800" dirty="0"/>
              <a:t>Study of suicide by Emile Durkheim using the rules of the sociological method.</a:t>
            </a:r>
          </a:p>
          <a:p>
            <a:pPr eaLnBrk="1" hangingPunct="1">
              <a:lnSpc>
                <a:spcPct val="80000"/>
              </a:lnSpc>
              <a:defRPr/>
            </a:pPr>
            <a:endParaRPr lang="en-US" sz="2800" dirty="0"/>
          </a:p>
          <a:p>
            <a:pPr eaLnBrk="1" hangingPunct="1">
              <a:lnSpc>
                <a:spcPct val="80000"/>
              </a:lnSpc>
              <a:defRPr/>
            </a:pPr>
            <a:r>
              <a:rPr lang="en-US" sz="2800" dirty="0"/>
              <a:t>First methodical study of suicide as a “social fact”.</a:t>
            </a:r>
          </a:p>
          <a:p>
            <a:pPr eaLnBrk="1" hangingPunct="1">
              <a:lnSpc>
                <a:spcPct val="80000"/>
              </a:lnSpc>
              <a:defRPr/>
            </a:pPr>
            <a:endParaRPr lang="en-US" sz="2800" dirty="0"/>
          </a:p>
          <a:p>
            <a:pPr eaLnBrk="1" hangingPunct="1">
              <a:lnSpc>
                <a:spcPct val="80000"/>
              </a:lnSpc>
              <a:defRPr/>
            </a:pPr>
            <a:r>
              <a:rPr lang="en-US" sz="2800" dirty="0"/>
              <a:t>Suicide should be studied as a social fact “sui generis”.  </a:t>
            </a:r>
          </a:p>
          <a:p>
            <a:pPr eaLnBrk="1" hangingPunct="1">
              <a:lnSpc>
                <a:spcPct val="80000"/>
              </a:lnSpc>
              <a:defRPr/>
            </a:pPr>
            <a:endParaRPr lang="en-US" sz="2800" dirty="0"/>
          </a:p>
          <a:p>
            <a:pPr marL="0" indent="0" eaLnBrk="1" hangingPunct="1">
              <a:lnSpc>
                <a:spcPct val="80000"/>
              </a:lnSpc>
              <a:buNone/>
              <a:defRPr/>
            </a:pPr>
            <a:endParaRPr lang="en-US" sz="2800" dirty="0"/>
          </a:p>
          <a:p>
            <a:pPr eaLnBrk="1" hangingPunct="1">
              <a:lnSpc>
                <a:spcPct val="80000"/>
              </a:lnSpc>
              <a:buFontTx/>
              <a:buNone/>
              <a:defRPr/>
            </a:pP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7A3A38-0400-735A-7EAD-47B3CADA309D}"/>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63777B7F-27EF-4D85-9339-BC22E2265E17}" type="slidenum">
              <a:rPr lang="en-US" altLang="en-US" sz="1400" smtClean="0">
                <a:latin typeface="Arial" panose="020B0604020202020204" pitchFamily="34" charset="0"/>
              </a:rPr>
              <a:pPr>
                <a:spcBef>
                  <a:spcPct val="0"/>
                </a:spcBef>
                <a:buClrTx/>
                <a:buSzTx/>
                <a:buFontTx/>
                <a:buNone/>
                <a:defRPr/>
              </a:pPr>
              <a:t>20</a:t>
            </a:fld>
            <a:endParaRPr lang="en-US" altLang="en-US" sz="1400">
              <a:latin typeface="Arial" panose="020B0604020202020204" pitchFamily="34" charset="0"/>
            </a:endParaRPr>
          </a:p>
        </p:txBody>
      </p:sp>
      <p:sp>
        <p:nvSpPr>
          <p:cNvPr id="43010" name="Rectangle 2">
            <a:extLst>
              <a:ext uri="{FF2B5EF4-FFF2-40B4-BE49-F238E27FC236}">
                <a16:creationId xmlns:a16="http://schemas.microsoft.com/office/drawing/2014/main" id="{34C454BA-4C38-FF51-BA1E-1D61B2446B86}"/>
              </a:ext>
            </a:extLst>
          </p:cNvPr>
          <p:cNvSpPr>
            <a:spLocks noGrp="1" noChangeArrowheads="1"/>
          </p:cNvSpPr>
          <p:nvPr>
            <p:ph type="title"/>
          </p:nvPr>
        </p:nvSpPr>
        <p:spPr/>
        <p:txBody>
          <a:bodyPr/>
          <a:lstStyle/>
          <a:p>
            <a:pPr eaLnBrk="1" hangingPunct="1">
              <a:defRPr/>
            </a:pPr>
            <a:r>
              <a:rPr lang="en-US"/>
              <a:t>Imitation</a:t>
            </a:r>
            <a:endParaRPr lang="en-IN"/>
          </a:p>
        </p:txBody>
      </p:sp>
      <p:sp>
        <p:nvSpPr>
          <p:cNvPr id="43011" name="Rectangle 3">
            <a:extLst>
              <a:ext uri="{FF2B5EF4-FFF2-40B4-BE49-F238E27FC236}">
                <a16:creationId xmlns:a16="http://schemas.microsoft.com/office/drawing/2014/main" id="{DE655E19-4FF6-5A6C-B5F3-892CE9705253}"/>
              </a:ext>
            </a:extLst>
          </p:cNvPr>
          <p:cNvSpPr>
            <a:spLocks noGrp="1" noChangeArrowheads="1"/>
          </p:cNvSpPr>
          <p:nvPr>
            <p:ph type="body" idx="1"/>
          </p:nvPr>
        </p:nvSpPr>
        <p:spPr/>
        <p:txBody>
          <a:bodyPr/>
          <a:lstStyle/>
          <a:p>
            <a:pPr eaLnBrk="1" hangingPunct="1">
              <a:lnSpc>
                <a:spcPct val="80000"/>
              </a:lnSpc>
              <a:defRPr/>
            </a:pPr>
            <a:r>
              <a:rPr lang="en-US" sz="2400" dirty="0"/>
              <a:t>Is suicide the result of ‘imitation’? </a:t>
            </a:r>
          </a:p>
          <a:p>
            <a:pPr eaLnBrk="1" hangingPunct="1">
              <a:lnSpc>
                <a:spcPct val="80000"/>
              </a:lnSpc>
              <a:defRPr/>
            </a:pPr>
            <a:r>
              <a:rPr lang="en-US" sz="2400" dirty="0"/>
              <a:t>Is suicide ‘contagious’? Does it affect the suicide rate?</a:t>
            </a:r>
          </a:p>
          <a:p>
            <a:pPr eaLnBrk="1" hangingPunct="1">
              <a:lnSpc>
                <a:spcPct val="80000"/>
              </a:lnSpc>
              <a:buFontTx/>
              <a:buNone/>
              <a:defRPr/>
            </a:pPr>
            <a:endParaRPr lang="en-US" sz="2400" dirty="0"/>
          </a:p>
          <a:p>
            <a:pPr eaLnBrk="1" hangingPunct="1">
              <a:lnSpc>
                <a:spcPct val="80000"/>
              </a:lnSpc>
              <a:defRPr/>
            </a:pPr>
            <a:r>
              <a:rPr lang="en-US" sz="2400" dirty="0"/>
              <a:t>Acc to Durkheim – Imitation exists when the immediate antecedent of an act is the representation of like act, previously performed  by someone else, with no explicit or implicit mental operation which bears upon the intrinsic nature of the act reproduced intervening between representation and execution.</a:t>
            </a:r>
          </a:p>
          <a:p>
            <a:pPr eaLnBrk="1" hangingPunct="1">
              <a:lnSpc>
                <a:spcPct val="80000"/>
              </a:lnSpc>
              <a:defRPr/>
            </a:pPr>
            <a:endParaRPr lang="en-US" sz="2400" dirty="0"/>
          </a:p>
          <a:p>
            <a:pPr eaLnBrk="1" hangingPunct="1">
              <a:lnSpc>
                <a:spcPct val="80000"/>
              </a:lnSpc>
              <a:defRPr/>
            </a:pPr>
            <a:r>
              <a:rPr lang="en-US" sz="2400" dirty="0"/>
              <a:t>No social element involved – so if we were to explain suicide by imitation we would be explaining it by a psychological fact.</a:t>
            </a:r>
          </a:p>
          <a:p>
            <a:pPr eaLnBrk="1" hangingPunct="1">
              <a:lnSpc>
                <a:spcPct val="80000"/>
              </a:lnSpc>
              <a:defRPr/>
            </a:pPr>
            <a:endParaRPr lang="en-I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8674468-8DE5-B1A5-66FC-EA6003FD42DB}"/>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2CFDA74F-7BE6-4F81-AAEC-DDACF0FFAD69}" type="slidenum">
              <a:rPr lang="en-US" altLang="en-US" sz="1400" smtClean="0">
                <a:latin typeface="Arial" panose="020B0604020202020204" pitchFamily="34" charset="0"/>
              </a:rPr>
              <a:pPr>
                <a:spcBef>
                  <a:spcPct val="0"/>
                </a:spcBef>
                <a:buClrTx/>
                <a:buSzTx/>
                <a:buFontTx/>
                <a:buNone/>
                <a:defRPr/>
              </a:pPr>
              <a:t>21</a:t>
            </a:fld>
            <a:endParaRPr lang="en-US" altLang="en-US" sz="1400">
              <a:latin typeface="Arial" panose="020B0604020202020204" pitchFamily="34" charset="0"/>
            </a:endParaRPr>
          </a:p>
        </p:txBody>
      </p:sp>
      <p:sp>
        <p:nvSpPr>
          <p:cNvPr id="44034" name="Rectangle 2">
            <a:extLst>
              <a:ext uri="{FF2B5EF4-FFF2-40B4-BE49-F238E27FC236}">
                <a16:creationId xmlns:a16="http://schemas.microsoft.com/office/drawing/2014/main" id="{A5863CD0-E7C3-4265-2F82-B6CD9A7BCE6B}"/>
              </a:ext>
            </a:extLst>
          </p:cNvPr>
          <p:cNvSpPr>
            <a:spLocks noGrp="1" noChangeArrowheads="1"/>
          </p:cNvSpPr>
          <p:nvPr>
            <p:ph type="title"/>
          </p:nvPr>
        </p:nvSpPr>
        <p:spPr/>
        <p:txBody>
          <a:bodyPr/>
          <a:lstStyle/>
          <a:p>
            <a:pPr eaLnBrk="1" hangingPunct="1">
              <a:defRPr/>
            </a:pPr>
            <a:r>
              <a:rPr lang="en-US"/>
              <a:t>Imitation (contd.)</a:t>
            </a:r>
            <a:endParaRPr lang="en-IN"/>
          </a:p>
        </p:txBody>
      </p:sp>
      <p:sp>
        <p:nvSpPr>
          <p:cNvPr id="44035" name="Rectangle 3">
            <a:extLst>
              <a:ext uri="{FF2B5EF4-FFF2-40B4-BE49-F238E27FC236}">
                <a16:creationId xmlns:a16="http://schemas.microsoft.com/office/drawing/2014/main" id="{0E9F8B36-4AE8-3364-7138-6BE8BEDEA626}"/>
              </a:ext>
            </a:extLst>
          </p:cNvPr>
          <p:cNvSpPr>
            <a:spLocks noGrp="1" noChangeArrowheads="1"/>
          </p:cNvSpPr>
          <p:nvPr>
            <p:ph type="body" idx="1"/>
          </p:nvPr>
        </p:nvSpPr>
        <p:spPr/>
        <p:txBody>
          <a:bodyPr/>
          <a:lstStyle/>
          <a:p>
            <a:pPr eaLnBrk="1" hangingPunct="1">
              <a:lnSpc>
                <a:spcPct val="90000"/>
              </a:lnSpc>
              <a:defRPr/>
            </a:pPr>
            <a:r>
              <a:rPr lang="en-US" dirty="0"/>
              <a:t>Although suicide was ‘contagious’, the contagious quality did not have any social consequences and did not affect the suicide rate. Consequences are individual and sporadic.</a:t>
            </a:r>
          </a:p>
          <a:p>
            <a:pPr eaLnBrk="1" hangingPunct="1">
              <a:lnSpc>
                <a:spcPct val="90000"/>
              </a:lnSpc>
              <a:defRPr/>
            </a:pPr>
            <a:endParaRPr lang="en-US" sz="2400" dirty="0"/>
          </a:p>
          <a:p>
            <a:pPr eaLnBrk="1" hangingPunct="1">
              <a:lnSpc>
                <a:spcPct val="90000"/>
              </a:lnSpc>
              <a:buFontTx/>
              <a:buNone/>
              <a:defRPr/>
            </a:pPr>
            <a:endParaRPr lang="en-I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8356-DE87-3A63-4B3F-3E70BA4DBA57}"/>
              </a:ext>
            </a:extLst>
          </p:cNvPr>
          <p:cNvSpPr>
            <a:spLocks noGrp="1"/>
          </p:cNvSpPr>
          <p:nvPr>
            <p:ph type="title"/>
          </p:nvPr>
        </p:nvSpPr>
        <p:spPr/>
        <p:txBody>
          <a:bodyPr/>
          <a:lstStyle/>
          <a:p>
            <a:r>
              <a:rPr lang="en-US" dirty="0"/>
              <a:t>Suicide in </a:t>
            </a:r>
            <a:r>
              <a:rPr lang="en-US" dirty="0" err="1"/>
              <a:t>neighbouring</a:t>
            </a:r>
            <a:r>
              <a:rPr lang="en-US" dirty="0"/>
              <a:t> </a:t>
            </a:r>
            <a:r>
              <a:rPr lang="en-US" dirty="0" err="1"/>
              <a:t>geog</a:t>
            </a:r>
            <a:r>
              <a:rPr lang="en-US" dirty="0"/>
              <a:t> areas</a:t>
            </a:r>
          </a:p>
        </p:txBody>
      </p:sp>
      <p:sp>
        <p:nvSpPr>
          <p:cNvPr id="3" name="Content Placeholder 2">
            <a:extLst>
              <a:ext uri="{FF2B5EF4-FFF2-40B4-BE49-F238E27FC236}">
                <a16:creationId xmlns:a16="http://schemas.microsoft.com/office/drawing/2014/main" id="{6839B6E1-1273-51ED-FF90-64304F6C718A}"/>
              </a:ext>
            </a:extLst>
          </p:cNvPr>
          <p:cNvSpPr>
            <a:spLocks noGrp="1"/>
          </p:cNvSpPr>
          <p:nvPr>
            <p:ph idx="1"/>
          </p:nvPr>
        </p:nvSpPr>
        <p:spPr/>
        <p:txBody>
          <a:bodyPr/>
          <a:lstStyle/>
          <a:p>
            <a:pPr eaLnBrk="1" hangingPunct="1">
              <a:lnSpc>
                <a:spcPct val="90000"/>
              </a:lnSpc>
              <a:defRPr/>
            </a:pPr>
            <a:r>
              <a:rPr lang="en-US" sz="3200" dirty="0"/>
              <a:t> That contiguous geographical areas may have similar suicide rates may be more explained by the parallel diffusion of distinctively social influences.</a:t>
            </a:r>
          </a:p>
          <a:p>
            <a:pPr eaLnBrk="1" hangingPunct="1">
              <a:lnSpc>
                <a:spcPct val="90000"/>
              </a:lnSpc>
              <a:defRPr/>
            </a:pPr>
            <a:endParaRPr lang="en-US" sz="3200" dirty="0"/>
          </a:p>
          <a:p>
            <a:pPr eaLnBrk="1" hangingPunct="1">
              <a:lnSpc>
                <a:spcPct val="90000"/>
              </a:lnSpc>
              <a:defRPr/>
            </a:pPr>
            <a:r>
              <a:rPr lang="en-US" sz="3200" dirty="0"/>
              <a:t>There has to be a strong model for imitation – provided by cities; but incidence of suicide is evenly distributed over a region- no central nuclei.</a:t>
            </a:r>
            <a:endParaRPr lang="en-US" dirty="0"/>
          </a:p>
        </p:txBody>
      </p:sp>
      <p:sp>
        <p:nvSpPr>
          <p:cNvPr id="4" name="Slide Number Placeholder 3">
            <a:extLst>
              <a:ext uri="{FF2B5EF4-FFF2-40B4-BE49-F238E27FC236}">
                <a16:creationId xmlns:a16="http://schemas.microsoft.com/office/drawing/2014/main" id="{E39DBC81-4002-B90E-70CE-B8550675228F}"/>
              </a:ext>
            </a:extLst>
          </p:cNvPr>
          <p:cNvSpPr>
            <a:spLocks noGrp="1"/>
          </p:cNvSpPr>
          <p:nvPr>
            <p:ph type="sldNum" sz="quarter" idx="12"/>
          </p:nvPr>
        </p:nvSpPr>
        <p:spPr/>
        <p:txBody>
          <a:bodyPr/>
          <a:lstStyle/>
          <a:p>
            <a:pPr>
              <a:defRPr/>
            </a:pPr>
            <a:fld id="{0860B1E7-587C-442F-92C0-02434E3EC675}" type="slidenum">
              <a:rPr lang="en-US" altLang="en-US" smtClean="0"/>
              <a:pPr>
                <a:defRPr/>
              </a:pPr>
              <a:t>22</a:t>
            </a:fld>
            <a:endParaRPr lang="en-US" altLang="en-US"/>
          </a:p>
        </p:txBody>
      </p:sp>
    </p:spTree>
    <p:extLst>
      <p:ext uri="{BB962C8B-B14F-4D97-AF65-F5344CB8AC3E}">
        <p14:creationId xmlns:p14="http://schemas.microsoft.com/office/powerpoint/2010/main" val="3531493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9124514-7101-3A29-D326-0C932A49BDB6}"/>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72E3B9FB-15AB-4C90-8C10-B17F532CAB66}" type="slidenum">
              <a:rPr lang="en-US" altLang="en-US" sz="1400" smtClean="0">
                <a:latin typeface="Arial" panose="020B0604020202020204" pitchFamily="34" charset="0"/>
              </a:rPr>
              <a:pPr>
                <a:spcBef>
                  <a:spcPct val="0"/>
                </a:spcBef>
                <a:buClrTx/>
                <a:buSzTx/>
                <a:buFontTx/>
                <a:buNone/>
                <a:defRPr/>
              </a:pPr>
              <a:t>23</a:t>
            </a:fld>
            <a:endParaRPr lang="en-US" altLang="en-US" sz="1400">
              <a:latin typeface="Arial" panose="020B0604020202020204" pitchFamily="34" charset="0"/>
            </a:endParaRPr>
          </a:p>
        </p:txBody>
      </p:sp>
      <p:sp>
        <p:nvSpPr>
          <p:cNvPr id="45058" name="Rectangle 2">
            <a:extLst>
              <a:ext uri="{FF2B5EF4-FFF2-40B4-BE49-F238E27FC236}">
                <a16:creationId xmlns:a16="http://schemas.microsoft.com/office/drawing/2014/main" id="{067BF347-29B9-F141-B674-4EC9E774C830}"/>
              </a:ext>
            </a:extLst>
          </p:cNvPr>
          <p:cNvSpPr>
            <a:spLocks noGrp="1" noChangeArrowheads="1"/>
          </p:cNvSpPr>
          <p:nvPr>
            <p:ph type="title"/>
          </p:nvPr>
        </p:nvSpPr>
        <p:spPr/>
        <p:txBody>
          <a:bodyPr/>
          <a:lstStyle/>
          <a:p>
            <a:pPr eaLnBrk="1" hangingPunct="1">
              <a:defRPr/>
            </a:pPr>
            <a:r>
              <a:rPr lang="en-US"/>
              <a:t>contd.</a:t>
            </a:r>
            <a:endParaRPr lang="en-IN"/>
          </a:p>
        </p:txBody>
      </p:sp>
      <p:sp>
        <p:nvSpPr>
          <p:cNvPr id="45059" name="Rectangle 3">
            <a:extLst>
              <a:ext uri="{FF2B5EF4-FFF2-40B4-BE49-F238E27FC236}">
                <a16:creationId xmlns:a16="http://schemas.microsoft.com/office/drawing/2014/main" id="{8CB21FF1-5A60-D3A8-2E4B-FBAF9E645224}"/>
              </a:ext>
            </a:extLst>
          </p:cNvPr>
          <p:cNvSpPr>
            <a:spLocks noGrp="1" noChangeArrowheads="1"/>
          </p:cNvSpPr>
          <p:nvPr>
            <p:ph type="body" idx="1"/>
          </p:nvPr>
        </p:nvSpPr>
        <p:spPr/>
        <p:txBody>
          <a:bodyPr/>
          <a:lstStyle/>
          <a:p>
            <a:pPr eaLnBrk="1" hangingPunct="1">
              <a:lnSpc>
                <a:spcPct val="90000"/>
              </a:lnSpc>
              <a:defRPr/>
            </a:pPr>
            <a:r>
              <a:rPr lang="en-US" sz="2400" dirty="0"/>
              <a:t>Abrupt change in the social environment is accompanied by an abrupt change in the suicide rate.</a:t>
            </a:r>
          </a:p>
          <a:p>
            <a:pPr eaLnBrk="1" hangingPunct="1">
              <a:lnSpc>
                <a:spcPct val="90000"/>
              </a:lnSpc>
              <a:defRPr/>
            </a:pPr>
            <a:endParaRPr lang="en-US" sz="2400" dirty="0"/>
          </a:p>
          <a:p>
            <a:pPr eaLnBrk="1" hangingPunct="1">
              <a:lnSpc>
                <a:spcPct val="90000"/>
              </a:lnSpc>
              <a:defRPr/>
            </a:pPr>
            <a:r>
              <a:rPr lang="en-US" sz="2400" dirty="0"/>
              <a:t>Thought of an act is never sufficient to produce the act itself unless the person thinking is already so disposed. </a:t>
            </a:r>
          </a:p>
          <a:p>
            <a:pPr eaLnBrk="1" hangingPunct="1">
              <a:lnSpc>
                <a:spcPct val="90000"/>
              </a:lnSpc>
              <a:defRPr/>
            </a:pPr>
            <a:endParaRPr lang="en-US" sz="2400" dirty="0"/>
          </a:p>
          <a:p>
            <a:pPr eaLnBrk="1" hangingPunct="1">
              <a:lnSpc>
                <a:spcPct val="90000"/>
              </a:lnSpc>
              <a:defRPr/>
            </a:pPr>
            <a:r>
              <a:rPr lang="en-US" sz="2400" b="1" i="1" dirty="0"/>
              <a:t>The dispositions in question are a result of social causes</a:t>
            </a:r>
            <a:r>
              <a:rPr lang="en-US" sz="2400" dirty="0"/>
              <a:t>.</a:t>
            </a:r>
          </a:p>
          <a:p>
            <a:pPr eaLnBrk="1" hangingPunct="1">
              <a:lnSpc>
                <a:spcPct val="90000"/>
              </a:lnSpc>
              <a:buFontTx/>
              <a:buNone/>
              <a:defRPr/>
            </a:pPr>
            <a:endParaRPr lang="en-US" sz="2400" dirty="0"/>
          </a:p>
          <a:p>
            <a:pPr eaLnBrk="1" hangingPunct="1">
              <a:lnSpc>
                <a:spcPct val="90000"/>
              </a:lnSpc>
              <a:defRPr/>
            </a:pPr>
            <a:r>
              <a:rPr lang="en-US" sz="2400" dirty="0"/>
              <a:t>Imitation only exposes a state which is the true generating cause of the act.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FEE6564-22DE-E493-7E09-E551D060C8A5}"/>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4F5120FB-3A89-4B25-9FF5-C37FD4AE48F9}" type="slidenum">
              <a:rPr lang="en-US" altLang="en-US" sz="1400" smtClean="0">
                <a:latin typeface="Arial" panose="020B0604020202020204" pitchFamily="34" charset="0"/>
              </a:rPr>
              <a:pPr>
                <a:spcBef>
                  <a:spcPct val="0"/>
                </a:spcBef>
                <a:buClrTx/>
                <a:buSzTx/>
                <a:buFontTx/>
                <a:buNone/>
                <a:defRPr/>
              </a:pPr>
              <a:t>3</a:t>
            </a:fld>
            <a:endParaRPr lang="en-US" altLang="en-US" sz="1400">
              <a:latin typeface="Arial" panose="020B0604020202020204" pitchFamily="34" charset="0"/>
            </a:endParaRPr>
          </a:p>
        </p:txBody>
      </p:sp>
      <p:sp>
        <p:nvSpPr>
          <p:cNvPr id="21506" name="Rectangle 2">
            <a:extLst>
              <a:ext uri="{FF2B5EF4-FFF2-40B4-BE49-F238E27FC236}">
                <a16:creationId xmlns:a16="http://schemas.microsoft.com/office/drawing/2014/main" id="{8771E06C-2C58-56A9-C959-CB36E0A53912}"/>
              </a:ext>
            </a:extLst>
          </p:cNvPr>
          <p:cNvSpPr>
            <a:spLocks noGrp="1" noChangeArrowheads="1"/>
          </p:cNvSpPr>
          <p:nvPr>
            <p:ph type="title"/>
          </p:nvPr>
        </p:nvSpPr>
        <p:spPr/>
        <p:txBody>
          <a:bodyPr/>
          <a:lstStyle/>
          <a:p>
            <a:pPr eaLnBrk="1" hangingPunct="1">
              <a:defRPr/>
            </a:pPr>
            <a:r>
              <a:rPr lang="en-US"/>
              <a:t>Durkheim’s propositions</a:t>
            </a:r>
            <a:endParaRPr lang="en-IN"/>
          </a:p>
        </p:txBody>
      </p:sp>
      <p:sp>
        <p:nvSpPr>
          <p:cNvPr id="21507" name="Rectangle 3">
            <a:extLst>
              <a:ext uri="{FF2B5EF4-FFF2-40B4-BE49-F238E27FC236}">
                <a16:creationId xmlns:a16="http://schemas.microsoft.com/office/drawing/2014/main" id="{4BB3BDDA-BA58-356C-F11B-761C88EBDBCA}"/>
              </a:ext>
            </a:extLst>
          </p:cNvPr>
          <p:cNvSpPr>
            <a:spLocks noGrp="1" noChangeArrowheads="1"/>
          </p:cNvSpPr>
          <p:nvPr>
            <p:ph type="body" idx="1"/>
          </p:nvPr>
        </p:nvSpPr>
        <p:spPr/>
        <p:txBody>
          <a:bodyPr/>
          <a:lstStyle/>
          <a:p>
            <a:pPr eaLnBrk="1" hangingPunct="1">
              <a:lnSpc>
                <a:spcPct val="90000"/>
              </a:lnSpc>
              <a:defRPr/>
            </a:pPr>
            <a:r>
              <a:rPr lang="en-US" sz="2400" dirty="0"/>
              <a:t>Durkheim says - Each society has a </a:t>
            </a:r>
            <a:r>
              <a:rPr lang="en-US" sz="2400" i="1" dirty="0"/>
              <a:t>‘definite aptitude’ </a:t>
            </a:r>
            <a:r>
              <a:rPr lang="en-US" sz="2400" dirty="0"/>
              <a:t>for suicide, the relative intensity of which can be measured by the proportion of suicides per total population. </a:t>
            </a:r>
          </a:p>
          <a:p>
            <a:pPr eaLnBrk="1" hangingPunct="1">
              <a:lnSpc>
                <a:spcPct val="90000"/>
              </a:lnSpc>
              <a:defRPr/>
            </a:pPr>
            <a:endParaRPr lang="en-US" sz="2400" dirty="0"/>
          </a:p>
          <a:p>
            <a:pPr eaLnBrk="1" hangingPunct="1">
              <a:lnSpc>
                <a:spcPct val="90000"/>
              </a:lnSpc>
              <a:defRPr/>
            </a:pPr>
            <a:r>
              <a:rPr lang="en-US" sz="2400" dirty="0"/>
              <a:t>That is, each society is predisposed to contribute a definite quota of suicides and it is this </a:t>
            </a:r>
            <a:r>
              <a:rPr lang="en-US" sz="2400" i="1" dirty="0"/>
              <a:t>predisposition</a:t>
            </a:r>
            <a:r>
              <a:rPr lang="en-US" sz="2400" dirty="0"/>
              <a:t> that can be studied sociologically.</a:t>
            </a:r>
          </a:p>
          <a:p>
            <a:pPr eaLnBrk="1" hangingPunct="1">
              <a:lnSpc>
                <a:spcPct val="90000"/>
              </a:lnSpc>
              <a:buFontTx/>
              <a:buNone/>
              <a:defRPr/>
            </a:pPr>
            <a:endParaRPr lang="en-US" sz="2400" dirty="0"/>
          </a:p>
          <a:p>
            <a:pPr eaLnBrk="1" hangingPunct="1">
              <a:lnSpc>
                <a:spcPct val="90000"/>
              </a:lnSpc>
              <a:defRPr/>
            </a:pPr>
            <a:r>
              <a:rPr lang="en-US" sz="2400" dirty="0"/>
              <a:t>Durkheim called this the </a:t>
            </a:r>
            <a:r>
              <a:rPr lang="en-US" sz="2400" i="1" dirty="0"/>
              <a:t>“rate of mortality through suicide”</a:t>
            </a:r>
            <a:r>
              <a:rPr lang="en-US" sz="2400" dirty="0"/>
              <a:t>, characteristic of the society under consideration</a:t>
            </a: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3E176B1-B6E3-DD84-ED5B-970C7DDDE9C6}"/>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4560FFA1-DCF7-4347-A54F-A9330ACDD5B5}" type="slidenum">
              <a:rPr lang="en-US" altLang="en-US" sz="1400" smtClean="0">
                <a:latin typeface="Arial" panose="020B0604020202020204" pitchFamily="34" charset="0"/>
              </a:rPr>
              <a:pPr>
                <a:spcBef>
                  <a:spcPct val="0"/>
                </a:spcBef>
                <a:buClrTx/>
                <a:buSzTx/>
                <a:buFontTx/>
                <a:buNone/>
                <a:defRPr/>
              </a:pPr>
              <a:t>4</a:t>
            </a:fld>
            <a:endParaRPr lang="en-US" altLang="en-US" sz="1400">
              <a:latin typeface="Arial" panose="020B0604020202020204" pitchFamily="34" charset="0"/>
            </a:endParaRPr>
          </a:p>
        </p:txBody>
      </p:sp>
      <p:sp>
        <p:nvSpPr>
          <p:cNvPr id="22530" name="Rectangle 2">
            <a:extLst>
              <a:ext uri="{FF2B5EF4-FFF2-40B4-BE49-F238E27FC236}">
                <a16:creationId xmlns:a16="http://schemas.microsoft.com/office/drawing/2014/main" id="{B028D3D4-E296-0B85-A8F0-A772FABB3B53}"/>
              </a:ext>
            </a:extLst>
          </p:cNvPr>
          <p:cNvSpPr>
            <a:spLocks noGrp="1" noChangeArrowheads="1"/>
          </p:cNvSpPr>
          <p:nvPr>
            <p:ph type="title"/>
          </p:nvPr>
        </p:nvSpPr>
        <p:spPr/>
        <p:txBody>
          <a:bodyPr/>
          <a:lstStyle/>
          <a:p>
            <a:pPr eaLnBrk="1" hangingPunct="1">
              <a:defRPr/>
            </a:pPr>
            <a:r>
              <a:rPr lang="en-US" dirty="0"/>
              <a:t>Durkheim (cont.)</a:t>
            </a:r>
            <a:endParaRPr lang="en-IN" dirty="0"/>
          </a:p>
        </p:txBody>
      </p:sp>
      <p:sp>
        <p:nvSpPr>
          <p:cNvPr id="22531" name="Rectangle 3">
            <a:extLst>
              <a:ext uri="{FF2B5EF4-FFF2-40B4-BE49-F238E27FC236}">
                <a16:creationId xmlns:a16="http://schemas.microsoft.com/office/drawing/2014/main" id="{2C615C63-FB4C-1F68-2565-9FFC36C17CCC}"/>
              </a:ext>
            </a:extLst>
          </p:cNvPr>
          <p:cNvSpPr>
            <a:spLocks noGrp="1" noChangeArrowheads="1"/>
          </p:cNvSpPr>
          <p:nvPr>
            <p:ph type="body" idx="1"/>
          </p:nvPr>
        </p:nvSpPr>
        <p:spPr/>
        <p:txBody>
          <a:bodyPr/>
          <a:lstStyle/>
          <a:p>
            <a:pPr eaLnBrk="1" hangingPunct="1">
              <a:lnSpc>
                <a:spcPct val="90000"/>
              </a:lnSpc>
              <a:defRPr/>
            </a:pPr>
            <a:r>
              <a:rPr lang="en-US" sz="2800" dirty="0"/>
              <a:t>The </a:t>
            </a:r>
            <a:r>
              <a:rPr lang="en-US" sz="2800" b="1" dirty="0"/>
              <a:t>rate</a:t>
            </a:r>
            <a:r>
              <a:rPr lang="en-US" sz="2800" dirty="0"/>
              <a:t> was relatively </a:t>
            </a:r>
            <a:r>
              <a:rPr lang="en-US" sz="2800" b="1" i="1" dirty="0"/>
              <a:t>permanent</a:t>
            </a:r>
            <a:r>
              <a:rPr lang="en-US" sz="2800" dirty="0"/>
              <a:t> in comparison to other demographic data and it was </a:t>
            </a:r>
            <a:r>
              <a:rPr lang="en-US" sz="2800" b="1" i="1" dirty="0"/>
              <a:t>variable</a:t>
            </a:r>
            <a:r>
              <a:rPr lang="en-US" sz="2800" dirty="0"/>
              <a:t> in that each society had a rate peculiar to itself and different from its general mortality rate.</a:t>
            </a:r>
          </a:p>
          <a:p>
            <a:pPr eaLnBrk="1" hangingPunct="1">
              <a:lnSpc>
                <a:spcPct val="90000"/>
              </a:lnSpc>
              <a:buFontTx/>
              <a:buNone/>
              <a:defRPr/>
            </a:pPr>
            <a:endParaRPr lang="en-US" sz="2800" dirty="0"/>
          </a:p>
          <a:p>
            <a:pPr eaLnBrk="1" hangingPunct="1">
              <a:lnSpc>
                <a:spcPct val="90000"/>
              </a:lnSpc>
              <a:defRPr/>
            </a:pPr>
            <a:r>
              <a:rPr lang="en-US" sz="2800" dirty="0"/>
              <a:t>A certain </a:t>
            </a:r>
            <a:r>
              <a:rPr lang="en-US" sz="2800" i="1" dirty="0"/>
              <a:t>rate of suicide </a:t>
            </a:r>
            <a:r>
              <a:rPr lang="en-US" sz="2800" dirty="0"/>
              <a:t>is thus </a:t>
            </a:r>
            <a:r>
              <a:rPr lang="en-US" sz="2800" i="1" dirty="0"/>
              <a:t>normal</a:t>
            </a:r>
            <a:r>
              <a:rPr lang="en-US" sz="2800" dirty="0"/>
              <a:t> for a society or for a social group. The act of suicide is related to other acts, which may be courageous or imprudent.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6DE6-1423-C8EE-A66F-7BEC5E4034ED}"/>
              </a:ext>
            </a:extLst>
          </p:cNvPr>
          <p:cNvSpPr>
            <a:spLocks noGrp="1"/>
          </p:cNvSpPr>
          <p:nvPr>
            <p:ph type="title"/>
          </p:nvPr>
        </p:nvSpPr>
        <p:spPr/>
        <p:txBody>
          <a:bodyPr/>
          <a:lstStyle/>
          <a:p>
            <a:r>
              <a:rPr lang="en-US" dirty="0"/>
              <a:t>Suicide rates</a:t>
            </a:r>
          </a:p>
        </p:txBody>
      </p:sp>
      <p:sp>
        <p:nvSpPr>
          <p:cNvPr id="3" name="Content Placeholder 2">
            <a:extLst>
              <a:ext uri="{FF2B5EF4-FFF2-40B4-BE49-F238E27FC236}">
                <a16:creationId xmlns:a16="http://schemas.microsoft.com/office/drawing/2014/main" id="{A916E98B-E211-985D-10D6-2875DEA2D54E}"/>
              </a:ext>
            </a:extLst>
          </p:cNvPr>
          <p:cNvSpPr>
            <a:spLocks noGrp="1"/>
          </p:cNvSpPr>
          <p:nvPr>
            <p:ph idx="1"/>
          </p:nvPr>
        </p:nvSpPr>
        <p:spPr/>
        <p:txBody>
          <a:bodyPr/>
          <a:lstStyle/>
          <a:p>
            <a:r>
              <a:rPr lang="en-US" dirty="0"/>
              <a:t>Global rate – 10.5 per 100000 individuals</a:t>
            </a:r>
          </a:p>
          <a:p>
            <a:r>
              <a:rPr lang="en-US" dirty="0"/>
              <a:t>South Korea –  2 8.6– highest among developed countries</a:t>
            </a:r>
          </a:p>
          <a:p>
            <a:r>
              <a:rPr lang="en-US" dirty="0"/>
              <a:t>China – it is the 5</a:t>
            </a:r>
            <a:r>
              <a:rPr lang="en-US" baseline="30000" dirty="0"/>
              <a:t>th</a:t>
            </a:r>
            <a:r>
              <a:rPr lang="en-US" dirty="0"/>
              <a:t> leading cause of death</a:t>
            </a:r>
          </a:p>
          <a:p>
            <a:r>
              <a:rPr lang="en-US" dirty="0"/>
              <a:t>India – 12 per 100,000 </a:t>
            </a:r>
          </a:p>
          <a:p>
            <a:r>
              <a:rPr lang="en-US" dirty="0"/>
              <a:t>Rates used to be high in Scandinavia and in Japan but have improved</a:t>
            </a:r>
          </a:p>
          <a:p>
            <a:endParaRPr lang="en-US" dirty="0"/>
          </a:p>
          <a:p>
            <a:endParaRPr lang="en-US" dirty="0"/>
          </a:p>
        </p:txBody>
      </p:sp>
      <p:sp>
        <p:nvSpPr>
          <p:cNvPr id="4" name="Slide Number Placeholder 3">
            <a:extLst>
              <a:ext uri="{FF2B5EF4-FFF2-40B4-BE49-F238E27FC236}">
                <a16:creationId xmlns:a16="http://schemas.microsoft.com/office/drawing/2014/main" id="{3E2B76E1-3AD8-3DB6-319D-C2436E3D5F25}"/>
              </a:ext>
            </a:extLst>
          </p:cNvPr>
          <p:cNvSpPr>
            <a:spLocks noGrp="1"/>
          </p:cNvSpPr>
          <p:nvPr>
            <p:ph type="sldNum" sz="quarter" idx="12"/>
          </p:nvPr>
        </p:nvSpPr>
        <p:spPr/>
        <p:txBody>
          <a:bodyPr/>
          <a:lstStyle/>
          <a:p>
            <a:pPr>
              <a:defRPr/>
            </a:pPr>
            <a:fld id="{0860B1E7-587C-442F-92C0-02434E3EC675}" type="slidenum">
              <a:rPr lang="en-US" altLang="en-US" smtClean="0"/>
              <a:pPr>
                <a:defRPr/>
              </a:pPr>
              <a:t>5</a:t>
            </a:fld>
            <a:endParaRPr lang="en-US" altLang="en-US"/>
          </a:p>
        </p:txBody>
      </p:sp>
    </p:spTree>
    <p:extLst>
      <p:ext uri="{BB962C8B-B14F-4D97-AF65-F5344CB8AC3E}">
        <p14:creationId xmlns:p14="http://schemas.microsoft.com/office/powerpoint/2010/main" val="311924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2CD2138-44A6-3502-8145-A6252A961535}"/>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FB494578-891F-4E15-A5AE-46AD119FD7D9}" type="slidenum">
              <a:rPr lang="en-US" altLang="en-US" sz="1400" smtClean="0">
                <a:latin typeface="Arial" panose="020B0604020202020204" pitchFamily="34" charset="0"/>
              </a:rPr>
              <a:pPr>
                <a:spcBef>
                  <a:spcPct val="0"/>
                </a:spcBef>
                <a:buClrTx/>
                <a:buSzTx/>
                <a:buFontTx/>
                <a:buNone/>
                <a:defRPr/>
              </a:pPr>
              <a:t>6</a:t>
            </a:fld>
            <a:endParaRPr lang="en-US" altLang="en-US" sz="1400">
              <a:latin typeface="Arial" panose="020B0604020202020204" pitchFamily="34" charset="0"/>
            </a:endParaRPr>
          </a:p>
        </p:txBody>
      </p:sp>
      <p:sp>
        <p:nvSpPr>
          <p:cNvPr id="40962" name="Rectangle 2">
            <a:extLst>
              <a:ext uri="{FF2B5EF4-FFF2-40B4-BE49-F238E27FC236}">
                <a16:creationId xmlns:a16="http://schemas.microsoft.com/office/drawing/2014/main" id="{82E08825-8FD6-975E-856D-2D4120112C7A}"/>
              </a:ext>
            </a:extLst>
          </p:cNvPr>
          <p:cNvSpPr>
            <a:spLocks noGrp="1" noChangeArrowheads="1"/>
          </p:cNvSpPr>
          <p:nvPr>
            <p:ph type="title"/>
          </p:nvPr>
        </p:nvSpPr>
        <p:spPr>
          <a:xfrm>
            <a:off x="457200" y="304800"/>
            <a:ext cx="8229600" cy="1384300"/>
          </a:xfrm>
        </p:spPr>
        <p:txBody>
          <a:bodyPr/>
          <a:lstStyle/>
          <a:p>
            <a:pPr eaLnBrk="1" hangingPunct="1">
              <a:defRPr/>
            </a:pPr>
            <a:r>
              <a:rPr lang="en-US"/>
              <a:t>India</a:t>
            </a:r>
            <a:endParaRPr lang="en-IN"/>
          </a:p>
        </p:txBody>
      </p:sp>
      <p:sp>
        <p:nvSpPr>
          <p:cNvPr id="40963" name="Rectangle 3">
            <a:extLst>
              <a:ext uri="{FF2B5EF4-FFF2-40B4-BE49-F238E27FC236}">
                <a16:creationId xmlns:a16="http://schemas.microsoft.com/office/drawing/2014/main" id="{6F8E0F78-6C27-10FE-439C-3BE9F450A3D5}"/>
              </a:ext>
            </a:extLst>
          </p:cNvPr>
          <p:cNvSpPr>
            <a:spLocks noGrp="1" noChangeArrowheads="1"/>
          </p:cNvSpPr>
          <p:nvPr>
            <p:ph type="body" idx="1"/>
          </p:nvPr>
        </p:nvSpPr>
        <p:spPr/>
        <p:txBody>
          <a:bodyPr/>
          <a:lstStyle/>
          <a:p>
            <a:pPr eaLnBrk="1" hangingPunct="1">
              <a:defRPr/>
            </a:pPr>
            <a:r>
              <a:rPr lang="en-IN" b="1" i="1" dirty="0"/>
              <a:t>12 deaths per 100,000 in 2021</a:t>
            </a:r>
          </a:p>
          <a:p>
            <a:pPr eaLnBrk="1" hangingPunct="1">
              <a:defRPr/>
            </a:pPr>
            <a:r>
              <a:rPr lang="en-IN" dirty="0">
                <a:effectLst/>
              </a:rPr>
              <a:t>Rate has been going up over time</a:t>
            </a:r>
          </a:p>
          <a:p>
            <a:pPr eaLnBrk="1" hangingPunct="1">
              <a:defRPr/>
            </a:pPr>
            <a:endParaRPr lang="en-IN" dirty="0">
              <a:effectLst/>
            </a:endParaRPr>
          </a:p>
          <a:p>
            <a:pPr eaLnBrk="1" hangingPunct="1">
              <a:defRPr/>
            </a:pPr>
            <a:r>
              <a:rPr lang="en-IN" dirty="0">
                <a:effectLst/>
              </a:rPr>
              <a:t>Kerala and Telangana have the highest suicide rates among Indian states</a:t>
            </a:r>
          </a:p>
          <a:p>
            <a:pPr eaLnBrk="1" hangingPunct="1">
              <a:defRPr/>
            </a:pPr>
            <a:endParaRPr lang="en-IN" dirty="0">
              <a:effectLst/>
            </a:endParaRPr>
          </a:p>
          <a:p>
            <a:pPr eaLnBrk="1" hangingPunct="1">
              <a:defRPr/>
            </a:pPr>
            <a:r>
              <a:rPr lang="en-IN" dirty="0">
                <a:effectLst/>
              </a:rPr>
              <a:t>South higher than North</a:t>
            </a:r>
            <a:endParaRPr lang="en-IN" dirty="0"/>
          </a:p>
          <a:p>
            <a:pPr eaLnBrk="1" hangingPunct="1">
              <a:defRPr/>
            </a:pPr>
            <a:endParaRPr lang="en-IN" dirty="0"/>
          </a:p>
          <a:p>
            <a:pPr eaLnBrk="1" hangingPunct="1">
              <a:defRPr/>
            </a:pPr>
            <a:endParaRPr lang="en-IN" dirty="0"/>
          </a:p>
          <a:p>
            <a:pPr eaLnBrk="1" hangingPunct="1">
              <a:defRPr/>
            </a:pPr>
            <a:endParaRPr lang="en-IN" dirty="0"/>
          </a:p>
          <a:p>
            <a:pPr eaLnBrk="1" hangingPunct="1">
              <a:buFontTx/>
              <a:buNone/>
              <a:defRPr/>
            </a:pPr>
            <a:endParaRPr lang="en-IN" dirty="0"/>
          </a:p>
          <a:p>
            <a:pPr eaLnBrk="1" hangingPunct="1">
              <a:buFontTx/>
              <a:buNone/>
              <a:defRP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8D45D8D-3A52-25E9-4DA7-A75404725AAF}"/>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D79FA648-1163-4108-A411-7B6EF181A0D1}" type="slidenum">
              <a:rPr lang="en-US" altLang="en-US" sz="1400" smtClean="0">
                <a:latin typeface="Arial" panose="020B0604020202020204" pitchFamily="34" charset="0"/>
              </a:rPr>
              <a:pPr>
                <a:spcBef>
                  <a:spcPct val="0"/>
                </a:spcBef>
                <a:buClrTx/>
                <a:buSzTx/>
                <a:buFontTx/>
                <a:buNone/>
                <a:defRPr/>
              </a:pPr>
              <a:t>7</a:t>
            </a:fld>
            <a:endParaRPr lang="en-US" altLang="en-US" sz="1400">
              <a:latin typeface="Arial" panose="020B0604020202020204" pitchFamily="34" charset="0"/>
            </a:endParaRPr>
          </a:p>
        </p:txBody>
      </p:sp>
      <p:sp>
        <p:nvSpPr>
          <p:cNvPr id="11266" name="Rectangle 2">
            <a:extLst>
              <a:ext uri="{FF2B5EF4-FFF2-40B4-BE49-F238E27FC236}">
                <a16:creationId xmlns:a16="http://schemas.microsoft.com/office/drawing/2014/main" id="{36A1E6FA-EF7B-4719-7849-4F82F90B63F9}"/>
              </a:ext>
            </a:extLst>
          </p:cNvPr>
          <p:cNvSpPr>
            <a:spLocks noGrp="1" noChangeArrowheads="1"/>
          </p:cNvSpPr>
          <p:nvPr>
            <p:ph type="title"/>
          </p:nvPr>
        </p:nvSpPr>
        <p:spPr/>
        <p:txBody>
          <a:bodyPr/>
          <a:lstStyle/>
          <a:p>
            <a:pPr eaLnBrk="1" hangingPunct="1">
              <a:defRPr/>
            </a:pPr>
            <a:r>
              <a:rPr lang="en-US" sz="3200" dirty="0"/>
              <a:t>Gender disparities in suicide rates</a:t>
            </a:r>
          </a:p>
        </p:txBody>
      </p:sp>
      <p:sp>
        <p:nvSpPr>
          <p:cNvPr id="11267" name="Rectangle 3">
            <a:extLst>
              <a:ext uri="{FF2B5EF4-FFF2-40B4-BE49-F238E27FC236}">
                <a16:creationId xmlns:a16="http://schemas.microsoft.com/office/drawing/2014/main" id="{550D5892-3109-51D2-DB78-DA0EC8832F8F}"/>
              </a:ext>
            </a:extLst>
          </p:cNvPr>
          <p:cNvSpPr>
            <a:spLocks noGrp="1" noChangeArrowheads="1"/>
          </p:cNvSpPr>
          <p:nvPr>
            <p:ph type="body" idx="1"/>
          </p:nvPr>
        </p:nvSpPr>
        <p:spPr/>
        <p:txBody>
          <a:bodyPr/>
          <a:lstStyle/>
          <a:p>
            <a:pPr eaLnBrk="1" hangingPunct="1">
              <a:defRPr/>
            </a:pPr>
            <a:r>
              <a:rPr lang="en-US" sz="2800" dirty="0"/>
              <a:t>More men then women kill themselves in the world.</a:t>
            </a:r>
          </a:p>
          <a:p>
            <a:pPr eaLnBrk="1" hangingPunct="1">
              <a:defRPr/>
            </a:pPr>
            <a:endParaRPr lang="en-US" sz="2800" dirty="0"/>
          </a:p>
          <a:p>
            <a:pPr eaLnBrk="1" hangingPunct="1">
              <a:defRPr/>
            </a:pPr>
            <a:r>
              <a:rPr lang="en-US" sz="2800" dirty="0"/>
              <a:t>In most countries more females “attempt” suicide than males</a:t>
            </a:r>
          </a:p>
          <a:p>
            <a:pPr eaLnBrk="1" hangingPunct="1">
              <a:defRPr/>
            </a:pPr>
            <a:endParaRPr lang="en-US" sz="2800" dirty="0"/>
          </a:p>
          <a:p>
            <a:pPr eaLnBrk="1" hangingPunct="1">
              <a:defRPr/>
            </a:pPr>
            <a:r>
              <a:rPr lang="en-US" sz="2800" dirty="0"/>
              <a:t>More women than men kill themselves in China.</a:t>
            </a:r>
          </a:p>
          <a:p>
            <a:pPr eaLnBrk="1" hangingPunct="1">
              <a:defRPr/>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B962-FDAB-FDDE-5A92-BC8093929CED}"/>
              </a:ext>
            </a:extLst>
          </p:cNvPr>
          <p:cNvSpPr>
            <a:spLocks noGrp="1"/>
          </p:cNvSpPr>
          <p:nvPr>
            <p:ph type="title"/>
          </p:nvPr>
        </p:nvSpPr>
        <p:spPr/>
        <p:txBody>
          <a:bodyPr/>
          <a:lstStyle/>
          <a:p>
            <a:r>
              <a:rPr lang="en-US" dirty="0"/>
              <a:t>Gender and suicide in India</a:t>
            </a:r>
          </a:p>
        </p:txBody>
      </p:sp>
      <p:sp>
        <p:nvSpPr>
          <p:cNvPr id="3" name="Content Placeholder 2">
            <a:extLst>
              <a:ext uri="{FF2B5EF4-FFF2-40B4-BE49-F238E27FC236}">
                <a16:creationId xmlns:a16="http://schemas.microsoft.com/office/drawing/2014/main" id="{5B45EF03-413B-6D0B-CD20-DECD60BA4DF8}"/>
              </a:ext>
            </a:extLst>
          </p:cNvPr>
          <p:cNvSpPr>
            <a:spLocks noGrp="1"/>
          </p:cNvSpPr>
          <p:nvPr>
            <p:ph idx="1"/>
          </p:nvPr>
        </p:nvSpPr>
        <p:spPr/>
        <p:txBody>
          <a:bodyPr/>
          <a:lstStyle/>
          <a:p>
            <a:r>
              <a:rPr lang="en-US" sz="3200" b="0" i="0" dirty="0">
                <a:effectLst/>
              </a:rPr>
              <a:t>In India, while the rate is higher among men, of females who committed suicides in 2020, the highest number (23,178) was of house-wives followed by students (5,693) and daily wage earners (4,246).</a:t>
            </a:r>
            <a:endParaRPr lang="en-US" sz="3200" dirty="0"/>
          </a:p>
          <a:p>
            <a:endParaRPr lang="en-US" dirty="0"/>
          </a:p>
        </p:txBody>
      </p:sp>
      <p:sp>
        <p:nvSpPr>
          <p:cNvPr id="4" name="Slide Number Placeholder 3">
            <a:extLst>
              <a:ext uri="{FF2B5EF4-FFF2-40B4-BE49-F238E27FC236}">
                <a16:creationId xmlns:a16="http://schemas.microsoft.com/office/drawing/2014/main" id="{3FC852C4-F24E-5E23-D936-5484CA1AAF6F}"/>
              </a:ext>
            </a:extLst>
          </p:cNvPr>
          <p:cNvSpPr>
            <a:spLocks noGrp="1"/>
          </p:cNvSpPr>
          <p:nvPr>
            <p:ph type="sldNum" sz="quarter" idx="12"/>
          </p:nvPr>
        </p:nvSpPr>
        <p:spPr/>
        <p:txBody>
          <a:bodyPr/>
          <a:lstStyle/>
          <a:p>
            <a:pPr>
              <a:defRPr/>
            </a:pPr>
            <a:fld id="{0860B1E7-587C-442F-92C0-02434E3EC675}" type="slidenum">
              <a:rPr lang="en-US" altLang="en-US" smtClean="0"/>
              <a:pPr>
                <a:defRPr/>
              </a:pPr>
              <a:t>8</a:t>
            </a:fld>
            <a:endParaRPr lang="en-US" altLang="en-US"/>
          </a:p>
        </p:txBody>
      </p:sp>
    </p:spTree>
    <p:extLst>
      <p:ext uri="{BB962C8B-B14F-4D97-AF65-F5344CB8AC3E}">
        <p14:creationId xmlns:p14="http://schemas.microsoft.com/office/powerpoint/2010/main" val="67796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F30CEBA-3AFC-4BD5-B4D9-23CA4F4A9C35}"/>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966E1CB1-5D6E-429F-8315-CE1A9271B62B}" type="slidenum">
              <a:rPr lang="en-US" altLang="en-US" sz="1400" smtClean="0">
                <a:latin typeface="Arial" panose="020B0604020202020204" pitchFamily="34" charset="0"/>
              </a:rPr>
              <a:pPr>
                <a:spcBef>
                  <a:spcPct val="0"/>
                </a:spcBef>
                <a:buClrTx/>
                <a:buSzTx/>
                <a:buFontTx/>
                <a:buNone/>
                <a:defRPr/>
              </a:pPr>
              <a:t>9</a:t>
            </a:fld>
            <a:endParaRPr lang="en-US" altLang="en-US" sz="1400">
              <a:latin typeface="Arial" panose="020B0604020202020204" pitchFamily="34" charset="0"/>
            </a:endParaRPr>
          </a:p>
        </p:txBody>
      </p:sp>
      <p:sp>
        <p:nvSpPr>
          <p:cNvPr id="23554" name="Rectangle 2">
            <a:extLst>
              <a:ext uri="{FF2B5EF4-FFF2-40B4-BE49-F238E27FC236}">
                <a16:creationId xmlns:a16="http://schemas.microsoft.com/office/drawing/2014/main" id="{E6D976A4-426B-728B-0AA6-59ED70D251D9}"/>
              </a:ext>
            </a:extLst>
          </p:cNvPr>
          <p:cNvSpPr>
            <a:spLocks noGrp="1" noChangeArrowheads="1"/>
          </p:cNvSpPr>
          <p:nvPr>
            <p:ph type="title"/>
          </p:nvPr>
        </p:nvSpPr>
        <p:spPr/>
        <p:txBody>
          <a:bodyPr/>
          <a:lstStyle/>
          <a:p>
            <a:pPr algn="ctr" eaLnBrk="1" hangingPunct="1">
              <a:defRPr/>
            </a:pPr>
            <a:r>
              <a:rPr lang="en-US" sz="3200"/>
              <a:t>Defining Suicide</a:t>
            </a:r>
          </a:p>
        </p:txBody>
      </p:sp>
      <p:sp>
        <p:nvSpPr>
          <p:cNvPr id="23555" name="Rectangle 3">
            <a:extLst>
              <a:ext uri="{FF2B5EF4-FFF2-40B4-BE49-F238E27FC236}">
                <a16:creationId xmlns:a16="http://schemas.microsoft.com/office/drawing/2014/main" id="{11A689DE-5D4A-6146-968C-A7E70BE96435}"/>
              </a:ext>
            </a:extLst>
          </p:cNvPr>
          <p:cNvSpPr>
            <a:spLocks noGrp="1" noChangeArrowheads="1"/>
          </p:cNvSpPr>
          <p:nvPr>
            <p:ph type="body" idx="1"/>
          </p:nvPr>
        </p:nvSpPr>
        <p:spPr/>
        <p:txBody>
          <a:bodyPr/>
          <a:lstStyle/>
          <a:p>
            <a:pPr eaLnBrk="1" hangingPunct="1">
              <a:lnSpc>
                <a:spcPct val="90000"/>
              </a:lnSpc>
              <a:defRPr/>
            </a:pPr>
            <a:r>
              <a:rPr lang="en-US" dirty="0"/>
              <a:t>Durkheim’s definition: “Suicide is applied to all cases of death resulting directly or indirectly from a positive or negative act of the victim himself </a:t>
            </a:r>
            <a:r>
              <a:rPr lang="en-US" i="1" dirty="0"/>
              <a:t>which he knows will produce this result</a:t>
            </a:r>
            <a:r>
              <a:rPr lang="en-US" dirty="0"/>
              <a:t>”.</a:t>
            </a:r>
          </a:p>
          <a:p>
            <a:pPr eaLnBrk="1" hangingPunct="1">
              <a:lnSpc>
                <a:spcPct val="90000"/>
              </a:lnSpc>
              <a:buFontTx/>
              <a:buNone/>
              <a:defRPr/>
            </a:pPr>
            <a:endParaRPr lang="en-US" dirty="0"/>
          </a:p>
          <a:p>
            <a:pPr eaLnBrk="1" hangingPunct="1">
              <a:lnSpc>
                <a:spcPct val="90000"/>
              </a:lnSpc>
              <a:defRPr/>
            </a:pPr>
            <a:r>
              <a:rPr lang="en-US" dirty="0"/>
              <a:t>Negative act – refusing to eat</a:t>
            </a:r>
          </a:p>
          <a:p>
            <a:pPr eaLnBrk="1" hangingPunct="1">
              <a:lnSpc>
                <a:spcPct val="90000"/>
              </a:lnSpc>
              <a:defRPr/>
            </a:pPr>
            <a:r>
              <a:rPr lang="en-US" dirty="0"/>
              <a:t>Positive act – shooting oneself</a:t>
            </a:r>
          </a:p>
        </p:txBody>
      </p:sp>
    </p:spTree>
  </p:cSld>
  <p:clrMapOvr>
    <a:masterClrMapping/>
  </p:clrMapOvr>
</p:sld>
</file>

<file path=ppt/theme/theme1.xml><?xml version="1.0" encoding="utf-8"?>
<a:theme xmlns:a="http://schemas.openxmlformats.org/drawingml/2006/main" name="Ocean">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78A28EEA97D48A7185BAB0ADD23D0" ma:contentTypeVersion="4" ma:contentTypeDescription="Create a new document." ma:contentTypeScope="" ma:versionID="9f9097f295c19f200d3d9371d5d4365d">
  <xsd:schema xmlns:xsd="http://www.w3.org/2001/XMLSchema" xmlns:xs="http://www.w3.org/2001/XMLSchema" xmlns:p="http://schemas.microsoft.com/office/2006/metadata/properties" xmlns:ns2="1bdeda23-9c2b-4dd4-9f33-26fb157f4cc6" xmlns:ns3="e54ebed8-a7c8-4715-b082-223c5f1ad7cd" targetNamespace="http://schemas.microsoft.com/office/2006/metadata/properties" ma:root="true" ma:fieldsID="21158037d150e7409d1a4f9feb255324" ns2:_="" ns3:_="">
    <xsd:import namespace="1bdeda23-9c2b-4dd4-9f33-26fb157f4cc6"/>
    <xsd:import namespace="e54ebed8-a7c8-4715-b082-223c5f1ad7c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eda23-9c2b-4dd4-9f33-26fb157f4c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54ebed8-a7c8-4715-b082-223c5f1ad7c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5CC553-C307-43AC-8E53-12072BF0F999}"/>
</file>

<file path=customXml/itemProps2.xml><?xml version="1.0" encoding="utf-8"?>
<ds:datastoreItem xmlns:ds="http://schemas.openxmlformats.org/officeDocument/2006/customXml" ds:itemID="{14EFE833-15D1-4DDC-BB93-628686011F84}"/>
</file>

<file path=customXml/itemProps3.xml><?xml version="1.0" encoding="utf-8"?>
<ds:datastoreItem xmlns:ds="http://schemas.openxmlformats.org/officeDocument/2006/customXml" ds:itemID="{F804D843-13A9-4A9F-9B8B-A85DEC5D381E}"/>
</file>

<file path=docProps/app.xml><?xml version="1.0" encoding="utf-8"?>
<Properties xmlns="http://schemas.openxmlformats.org/officeDocument/2006/extended-properties" xmlns:vt="http://schemas.openxmlformats.org/officeDocument/2006/docPropsVTypes">
  <Template>Ocean</Template>
  <TotalTime>2441</TotalTime>
  <Words>1264</Words>
  <Application>Microsoft Office PowerPoint</Application>
  <PresentationFormat>On-screen Show (4:3)</PresentationFormat>
  <Paragraphs>164</Paragraphs>
  <Slides>23</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Tahoma</vt:lpstr>
      <vt:lpstr>Wingdings</vt:lpstr>
      <vt:lpstr>Ocean</vt:lpstr>
      <vt:lpstr>Suicide</vt:lpstr>
      <vt:lpstr>Suicide: A theory by Emile Durkheim</vt:lpstr>
      <vt:lpstr>Durkheim’s propositions</vt:lpstr>
      <vt:lpstr>Durkheim (cont.)</vt:lpstr>
      <vt:lpstr>Suicide rates</vt:lpstr>
      <vt:lpstr>India</vt:lpstr>
      <vt:lpstr>Gender disparities in suicide rates</vt:lpstr>
      <vt:lpstr>Gender and suicide in India</vt:lpstr>
      <vt:lpstr>Defining Suicide</vt:lpstr>
      <vt:lpstr>Europe</vt:lpstr>
      <vt:lpstr>Does suicide have extra-social causes?</vt:lpstr>
      <vt:lpstr>Is suicide a form of insanity or an effect of insanity? (Is it a disease?)</vt:lpstr>
      <vt:lpstr>Classification of suicides of the insane (as understood at the time)</vt:lpstr>
      <vt:lpstr>Contd.</vt:lpstr>
      <vt:lpstr>Alcohol consumption and suicide in Europe</vt:lpstr>
      <vt:lpstr>Normal conditions such as race and heredity</vt:lpstr>
      <vt:lpstr>Family and suicide</vt:lpstr>
      <vt:lpstr>Cosmic Factors Is suicide related to climate or seasonal temperature? </vt:lpstr>
      <vt:lpstr>Contd.</vt:lpstr>
      <vt:lpstr>Imitation</vt:lpstr>
      <vt:lpstr>Imitation (contd.)</vt:lpstr>
      <vt:lpstr>Suicide in neighbouring geog areas</vt:lpstr>
      <vt:lpstr>contd.</vt:lpstr>
    </vt:vector>
  </TitlesOfParts>
  <Company>Oxus Research &amp; Advisory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dc:title>
  <dc:creator>Ravinder kaur</dc:creator>
  <cp:lastModifiedBy>Ravinder Kaur</cp:lastModifiedBy>
  <cp:revision>34</cp:revision>
  <dcterms:created xsi:type="dcterms:W3CDTF">2006-02-28T12:37:39Z</dcterms:created>
  <dcterms:modified xsi:type="dcterms:W3CDTF">2023-04-09T16:04:41Z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0x01010013278A28EEA97D48A7185BAB0ADD23D0</vt:lpwstr>
  </property>
</Properties>
</file>