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21"/>
  </p:notesMasterIdLst>
  <p:sldIdLst>
    <p:sldId id="256" r:id="rId5"/>
    <p:sldId id="257" r:id="rId6"/>
    <p:sldId id="268" r:id="rId7"/>
    <p:sldId id="260" r:id="rId8"/>
    <p:sldId id="269" r:id="rId9"/>
    <p:sldId id="258" r:id="rId10"/>
    <p:sldId id="261" r:id="rId11"/>
    <p:sldId id="259" r:id="rId12"/>
    <p:sldId id="276" r:id="rId13"/>
    <p:sldId id="270" r:id="rId14"/>
    <p:sldId id="272" r:id="rId15"/>
    <p:sldId id="273" r:id="rId16"/>
    <p:sldId id="271" r:id="rId17"/>
    <p:sldId id="274" r:id="rId18"/>
    <p:sldId id="265" r:id="rId19"/>
    <p:sldId id="266" r:id="rId20"/>
  </p:sldIdLst>
  <p:sldSz cx="9144000" cy="6858000" type="screen4x3"/>
  <p:notesSz cx="6669088" cy="9928225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AFAC7-DCA8-48F8-9AE3-710775F7DF85}" v="1" dt="2023-02-03T17:03:55.775"/>
    <p1510:client id="{CE1B2514-59F6-4989-914F-13ED16DA92F7}" v="2" dt="2023-01-23T17:16:21.985"/>
    <p1510:client id="{D4D2E73A-6D17-40AC-A51A-749DBBBBA93B}" v="6" dt="2023-02-04T05:38:27.721"/>
    <p1510:client id="{E942BC1D-D48A-48FF-ACEC-BBA33B5CE7B8}" v="1" dt="2023-01-28T16:24:08.612"/>
    <p1510:client id="{EE8F2C06-3DAC-4A2E-B769-C731E459AD7F}" v="3" dt="2023-01-29T09:56:17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sti Mondal" userId="S::huz198207@iitd.ac.in::18a3347d-157a-43c0-847e-a765380abaa2" providerId="AD" clId="Web-{D4D2E73A-6D17-40AC-A51A-749DBBBBA93B}"/>
    <pc:docChg chg="modSld">
      <pc:chgData name="Sristi Mondal" userId="S::huz198207@iitd.ac.in::18a3347d-157a-43c0-847e-a765380abaa2" providerId="AD" clId="Web-{D4D2E73A-6D17-40AC-A51A-749DBBBBA93B}" dt="2023-02-04T05:38:27.284" v="4" actId="20577"/>
      <pc:docMkLst>
        <pc:docMk/>
      </pc:docMkLst>
      <pc:sldChg chg="modSp">
        <pc:chgData name="Sristi Mondal" userId="S::huz198207@iitd.ac.in::18a3347d-157a-43c0-847e-a765380abaa2" providerId="AD" clId="Web-{D4D2E73A-6D17-40AC-A51A-749DBBBBA93B}" dt="2023-02-04T05:38:27.284" v="4" actId="20577"/>
        <pc:sldMkLst>
          <pc:docMk/>
          <pc:sldMk cId="0" sldId="274"/>
        </pc:sldMkLst>
        <pc:spChg chg="mod">
          <ac:chgData name="Sristi Mondal" userId="S::huz198207@iitd.ac.in::18a3347d-157a-43c0-847e-a765380abaa2" providerId="AD" clId="Web-{D4D2E73A-6D17-40AC-A51A-749DBBBBA93B}" dt="2023-02-04T05:38:27.284" v="4" actId="20577"/>
          <ac:spMkLst>
            <pc:docMk/>
            <pc:sldMk cId="0" sldId="274"/>
            <ac:spMk id="3" creationId="{7B7E34AA-812A-D5A1-6CAA-1B51191644E7}"/>
          </ac:spMkLst>
        </pc:spChg>
      </pc:sldChg>
    </pc:docChg>
  </pc:docChgLst>
  <pc:docChgLst>
    <pc:chgData name="Vinay Kumar Meena" userId="S::me2211116@iitd.ac.in::ef9ebfdc-93cf-4e45-b6be-f7743d97219e" providerId="AD" clId="Web-{E942BC1D-D48A-48FF-ACEC-BBA33B5CE7B8}"/>
    <pc:docChg chg="modSld">
      <pc:chgData name="Vinay Kumar Meena" userId="S::me2211116@iitd.ac.in::ef9ebfdc-93cf-4e45-b6be-f7743d97219e" providerId="AD" clId="Web-{E942BC1D-D48A-48FF-ACEC-BBA33B5CE7B8}" dt="2023-01-28T16:24:08.612" v="0" actId="20577"/>
      <pc:docMkLst>
        <pc:docMk/>
      </pc:docMkLst>
      <pc:sldChg chg="modSp">
        <pc:chgData name="Vinay Kumar Meena" userId="S::me2211116@iitd.ac.in::ef9ebfdc-93cf-4e45-b6be-f7743d97219e" providerId="AD" clId="Web-{E942BC1D-D48A-48FF-ACEC-BBA33B5CE7B8}" dt="2023-01-28T16:24:08.612" v="0" actId="20577"/>
        <pc:sldMkLst>
          <pc:docMk/>
          <pc:sldMk cId="0" sldId="265"/>
        </pc:sldMkLst>
        <pc:spChg chg="mod">
          <ac:chgData name="Vinay Kumar Meena" userId="S::me2211116@iitd.ac.in::ef9ebfdc-93cf-4e45-b6be-f7743d97219e" providerId="AD" clId="Web-{E942BC1D-D48A-48FF-ACEC-BBA33B5CE7B8}" dt="2023-01-28T16:24:08.612" v="0" actId="20577"/>
          <ac:spMkLst>
            <pc:docMk/>
            <pc:sldMk cId="0" sldId="265"/>
            <ac:spMk id="26627" creationId="{A178BEA1-913D-FBD2-2B77-6D4A413E47D4}"/>
          </ac:spMkLst>
        </pc:spChg>
      </pc:sldChg>
    </pc:docChg>
  </pc:docChgLst>
  <pc:docChgLst>
    <pc:chgData name="Gurram Hari Charan" userId="S::cs1210092@iitd.ac.in::16699564-5e64-4d42-853a-5acb9f330984" providerId="AD" clId="Web-{439AFAC7-DCA8-48F8-9AE3-710775F7DF85}"/>
    <pc:docChg chg="modSld">
      <pc:chgData name="Gurram Hari Charan" userId="S::cs1210092@iitd.ac.in::16699564-5e64-4d42-853a-5acb9f330984" providerId="AD" clId="Web-{439AFAC7-DCA8-48F8-9AE3-710775F7DF85}" dt="2023-02-03T17:03:55.775" v="0" actId="1076"/>
      <pc:docMkLst>
        <pc:docMk/>
      </pc:docMkLst>
      <pc:sldChg chg="modSp">
        <pc:chgData name="Gurram Hari Charan" userId="S::cs1210092@iitd.ac.in::16699564-5e64-4d42-853a-5acb9f330984" providerId="AD" clId="Web-{439AFAC7-DCA8-48F8-9AE3-710775F7DF85}" dt="2023-02-03T17:03:55.775" v="0" actId="1076"/>
        <pc:sldMkLst>
          <pc:docMk/>
          <pc:sldMk cId="0" sldId="265"/>
        </pc:sldMkLst>
        <pc:spChg chg="mod">
          <ac:chgData name="Gurram Hari Charan" userId="S::cs1210092@iitd.ac.in::16699564-5e64-4d42-853a-5acb9f330984" providerId="AD" clId="Web-{439AFAC7-DCA8-48F8-9AE3-710775F7DF85}" dt="2023-02-03T17:03:55.775" v="0" actId="1076"/>
          <ac:spMkLst>
            <pc:docMk/>
            <pc:sldMk cId="0" sldId="265"/>
            <ac:spMk id="26627" creationId="{A178BEA1-913D-FBD2-2B77-6D4A413E47D4}"/>
          </ac:spMkLst>
        </pc:spChg>
      </pc:sldChg>
    </pc:docChg>
  </pc:docChgLst>
  <pc:docChgLst>
    <pc:chgData name="Ravinder Kaur" userId="a075b337-7fca-40a1-8ca5-8d5869d60408" providerId="ADAL" clId="{01B2582E-F959-4AF2-A0FE-F8FBF7F48DD6}"/>
    <pc:docChg chg="custSel modSld">
      <pc:chgData name="Ravinder Kaur" userId="a075b337-7fca-40a1-8ca5-8d5869d60408" providerId="ADAL" clId="{01B2582E-F959-4AF2-A0FE-F8FBF7F48DD6}" dt="2023-01-08T03:36:39.860" v="388" actId="20577"/>
      <pc:docMkLst>
        <pc:docMk/>
      </pc:docMkLst>
      <pc:sldChg chg="modSp mod">
        <pc:chgData name="Ravinder Kaur" userId="a075b337-7fca-40a1-8ca5-8d5869d60408" providerId="ADAL" clId="{01B2582E-F959-4AF2-A0FE-F8FBF7F48DD6}" dt="2023-01-04T13:04:44.281" v="143" actId="20577"/>
        <pc:sldMkLst>
          <pc:docMk/>
          <pc:sldMk cId="0" sldId="257"/>
        </pc:sldMkLst>
        <pc:spChg chg="mod">
          <ac:chgData name="Ravinder Kaur" userId="a075b337-7fca-40a1-8ca5-8d5869d60408" providerId="ADAL" clId="{01B2582E-F959-4AF2-A0FE-F8FBF7F48DD6}" dt="2023-01-04T13:04:44.281" v="143" actId="20577"/>
          <ac:spMkLst>
            <pc:docMk/>
            <pc:sldMk cId="0" sldId="257"/>
            <ac:spMk id="18435" creationId="{9ED4AE32-9623-4088-EC16-00FC1BC91217}"/>
          </ac:spMkLst>
        </pc:spChg>
      </pc:sldChg>
      <pc:sldChg chg="modSp mod">
        <pc:chgData name="Ravinder Kaur" userId="a075b337-7fca-40a1-8ca5-8d5869d60408" providerId="ADAL" clId="{01B2582E-F959-4AF2-A0FE-F8FBF7F48DD6}" dt="2023-01-04T12:43:18.040" v="23" actId="20577"/>
        <pc:sldMkLst>
          <pc:docMk/>
          <pc:sldMk cId="0" sldId="259"/>
        </pc:sldMkLst>
        <pc:spChg chg="mod">
          <ac:chgData name="Ravinder Kaur" userId="a075b337-7fca-40a1-8ca5-8d5869d60408" providerId="ADAL" clId="{01B2582E-F959-4AF2-A0FE-F8FBF7F48DD6}" dt="2023-01-04T12:43:18.040" v="23" actId="20577"/>
          <ac:spMkLst>
            <pc:docMk/>
            <pc:sldMk cId="0" sldId="259"/>
            <ac:spMk id="20483" creationId="{52E62D21-EB17-FEFB-98CA-A92E79D997EF}"/>
          </ac:spMkLst>
        </pc:spChg>
      </pc:sldChg>
      <pc:sldChg chg="modSp mod">
        <pc:chgData name="Ravinder Kaur" userId="a075b337-7fca-40a1-8ca5-8d5869d60408" providerId="ADAL" clId="{01B2582E-F959-4AF2-A0FE-F8FBF7F48DD6}" dt="2023-01-04T12:46:50.536" v="101"/>
        <pc:sldMkLst>
          <pc:docMk/>
          <pc:sldMk cId="0" sldId="261"/>
        </pc:sldMkLst>
        <pc:spChg chg="mod">
          <ac:chgData name="Ravinder Kaur" userId="a075b337-7fca-40a1-8ca5-8d5869d60408" providerId="ADAL" clId="{01B2582E-F959-4AF2-A0FE-F8FBF7F48DD6}" dt="2023-01-04T12:46:50.536" v="101"/>
          <ac:spMkLst>
            <pc:docMk/>
            <pc:sldMk cId="0" sldId="261"/>
            <ac:spMk id="22531" creationId="{48F8FCD8-D093-3A84-25F0-7E100721A2CB}"/>
          </ac:spMkLst>
        </pc:spChg>
      </pc:sldChg>
      <pc:sldChg chg="modSp mod">
        <pc:chgData name="Ravinder Kaur" userId="a075b337-7fca-40a1-8ca5-8d5869d60408" providerId="ADAL" clId="{01B2582E-F959-4AF2-A0FE-F8FBF7F48DD6}" dt="2023-01-05T06:48:28.078" v="168" actId="6549"/>
        <pc:sldMkLst>
          <pc:docMk/>
          <pc:sldMk cId="0" sldId="268"/>
        </pc:sldMkLst>
        <pc:spChg chg="mod">
          <ac:chgData name="Ravinder Kaur" userId="a075b337-7fca-40a1-8ca5-8d5869d60408" providerId="ADAL" clId="{01B2582E-F959-4AF2-A0FE-F8FBF7F48DD6}" dt="2023-01-05T06:48:28.078" v="168" actId="6549"/>
          <ac:spMkLst>
            <pc:docMk/>
            <pc:sldMk cId="0" sldId="268"/>
            <ac:spMk id="31747" creationId="{B2F2926E-956D-F778-A4C1-A2981A1048F9}"/>
          </ac:spMkLst>
        </pc:spChg>
      </pc:sldChg>
      <pc:sldChg chg="modSp mod">
        <pc:chgData name="Ravinder Kaur" userId="a075b337-7fca-40a1-8ca5-8d5869d60408" providerId="ADAL" clId="{01B2582E-F959-4AF2-A0FE-F8FBF7F48DD6}" dt="2023-01-05T06:48:49.184" v="171" actId="20577"/>
        <pc:sldMkLst>
          <pc:docMk/>
          <pc:sldMk cId="0" sldId="269"/>
        </pc:sldMkLst>
        <pc:spChg chg="mod">
          <ac:chgData name="Ravinder Kaur" userId="a075b337-7fca-40a1-8ca5-8d5869d60408" providerId="ADAL" clId="{01B2582E-F959-4AF2-A0FE-F8FBF7F48DD6}" dt="2023-01-05T06:48:49.184" v="171" actId="20577"/>
          <ac:spMkLst>
            <pc:docMk/>
            <pc:sldMk cId="0" sldId="269"/>
            <ac:spMk id="32771" creationId="{87FEDF9B-5B3A-EDC3-513C-BC8A83668471}"/>
          </ac:spMkLst>
        </pc:spChg>
      </pc:sldChg>
      <pc:sldChg chg="modSp mod">
        <pc:chgData name="Ravinder Kaur" userId="a075b337-7fca-40a1-8ca5-8d5869d60408" providerId="ADAL" clId="{01B2582E-F959-4AF2-A0FE-F8FBF7F48DD6}" dt="2023-01-05T06:49:22.419" v="195" actId="20577"/>
        <pc:sldMkLst>
          <pc:docMk/>
          <pc:sldMk cId="0" sldId="270"/>
        </pc:sldMkLst>
        <pc:spChg chg="mod">
          <ac:chgData name="Ravinder Kaur" userId="a075b337-7fca-40a1-8ca5-8d5869d60408" providerId="ADAL" clId="{01B2582E-F959-4AF2-A0FE-F8FBF7F48DD6}" dt="2023-01-05T06:49:22.419" v="195" actId="20577"/>
          <ac:spMkLst>
            <pc:docMk/>
            <pc:sldMk cId="0" sldId="270"/>
            <ac:spMk id="3" creationId="{8AD2ED99-1655-0774-DF4F-EFDAA8AB496D}"/>
          </ac:spMkLst>
        </pc:spChg>
      </pc:sldChg>
      <pc:sldChg chg="modSp mod">
        <pc:chgData name="Ravinder Kaur" userId="a075b337-7fca-40a1-8ca5-8d5869d60408" providerId="ADAL" clId="{01B2582E-F959-4AF2-A0FE-F8FBF7F48DD6}" dt="2023-01-08T03:36:39.860" v="388" actId="20577"/>
        <pc:sldMkLst>
          <pc:docMk/>
          <pc:sldMk cId="0" sldId="274"/>
        </pc:sldMkLst>
        <pc:spChg chg="mod">
          <ac:chgData name="Ravinder Kaur" userId="a075b337-7fca-40a1-8ca5-8d5869d60408" providerId="ADAL" clId="{01B2582E-F959-4AF2-A0FE-F8FBF7F48DD6}" dt="2023-01-08T03:36:39.860" v="388" actId="20577"/>
          <ac:spMkLst>
            <pc:docMk/>
            <pc:sldMk cId="0" sldId="274"/>
            <ac:spMk id="3" creationId="{7B7E34AA-812A-D5A1-6CAA-1B51191644E7}"/>
          </ac:spMkLst>
        </pc:spChg>
      </pc:sldChg>
    </pc:docChg>
  </pc:docChgLst>
  <pc:docChgLst>
    <pc:chgData name="Nirbhay Kumar" userId="S::cs1200365@iitd.ac.in::fd1e0e6b-2dc1-4c1f-a4c9-c248082e8daa" providerId="AD" clId="Web-{CE1B2514-59F6-4989-914F-13ED16DA92F7}"/>
    <pc:docChg chg="addSld delSld">
      <pc:chgData name="Nirbhay Kumar" userId="S::cs1200365@iitd.ac.in::fd1e0e6b-2dc1-4c1f-a4c9-c248082e8daa" providerId="AD" clId="Web-{CE1B2514-59F6-4989-914F-13ED16DA92F7}" dt="2023-01-23T17:16:21.985" v="1"/>
      <pc:docMkLst>
        <pc:docMk/>
      </pc:docMkLst>
      <pc:sldChg chg="new del">
        <pc:chgData name="Nirbhay Kumar" userId="S::cs1200365@iitd.ac.in::fd1e0e6b-2dc1-4c1f-a4c9-c248082e8daa" providerId="AD" clId="Web-{CE1B2514-59F6-4989-914F-13ED16DA92F7}" dt="2023-01-23T17:16:21.985" v="1"/>
        <pc:sldMkLst>
          <pc:docMk/>
          <pc:sldMk cId="3931612722" sldId="277"/>
        </pc:sldMkLst>
      </pc:sldChg>
    </pc:docChg>
  </pc:docChgLst>
  <pc:docChgLst>
    <pc:chgData name="Aniket Jurel" userId="S::me1210990@iitd.ac.in::b49485c1-1170-4ff9-b7e1-9c9fda7f51b0" providerId="AD" clId="Web-{EE8F2C06-3DAC-4A2E-B769-C731E459AD7F}"/>
    <pc:docChg chg="modSld">
      <pc:chgData name="Aniket Jurel" userId="S::me1210990@iitd.ac.in::b49485c1-1170-4ff9-b7e1-9c9fda7f51b0" providerId="AD" clId="Web-{EE8F2C06-3DAC-4A2E-B769-C731E459AD7F}" dt="2023-01-29T09:56:17.508" v="2" actId="20577"/>
      <pc:docMkLst>
        <pc:docMk/>
      </pc:docMkLst>
      <pc:sldChg chg="modSp">
        <pc:chgData name="Aniket Jurel" userId="S::me1210990@iitd.ac.in::b49485c1-1170-4ff9-b7e1-9c9fda7f51b0" providerId="AD" clId="Web-{EE8F2C06-3DAC-4A2E-B769-C731E459AD7F}" dt="2023-01-29T09:56:17.508" v="2" actId="20577"/>
        <pc:sldMkLst>
          <pc:docMk/>
          <pc:sldMk cId="0" sldId="269"/>
        </pc:sldMkLst>
        <pc:spChg chg="mod">
          <ac:chgData name="Aniket Jurel" userId="S::me1210990@iitd.ac.in::b49485c1-1170-4ff9-b7e1-9c9fda7f51b0" providerId="AD" clId="Web-{EE8F2C06-3DAC-4A2E-B769-C731E459AD7F}" dt="2023-01-29T09:56:17.508" v="2" actId="20577"/>
          <ac:spMkLst>
            <pc:docMk/>
            <pc:sldMk cId="0" sldId="269"/>
            <ac:spMk id="32771" creationId="{87FEDF9B-5B3A-EDC3-513C-BC8A836684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BBFC9F-23DB-EDE0-3CCC-02BC997846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4C268-23B0-E75F-A412-47EB3FA296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792527E1-BE45-496D-8EBB-FD1A906622E4}" type="datetimeFigureOut">
              <a:rPr lang="en-IN"/>
              <a:pPr>
                <a:defRPr/>
              </a:pPr>
              <a:t>03-02-2023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20FFAEE-22DD-8CB3-2A6E-E792340591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DB33012-630A-0DE4-C349-6FAB2758A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5E778-E183-E5A9-2B10-396F3841E1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8623D-FD4B-B717-19A9-348092AE5B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6688CB-9EB0-4CE4-ABFF-DDC9DA70E4F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699C0F85-1535-D1D3-6D89-1A44BC1155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4D5B54AA-A86F-D309-B1A6-BD3E818CF5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6ED6D5B8-61FF-B5C5-2045-C87B698E5E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BF78A0-B7C4-46EF-A371-38AD9168DEB0}" type="slidenum">
              <a:rPr lang="en-IN" altLang="en-US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IN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F41F92D8-321A-79CF-2482-58FB319204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98BE7CCD-61F0-9D62-6619-33A3659372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C62715F8-9C7C-6107-9591-C185A8183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2B7903-F894-4E64-B3D9-B860B966F316}" type="slidenum">
              <a:rPr lang="en-IN" altLang="en-US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IN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860F82DA-27F1-2F71-719E-E3C8236389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1239FF00-5E52-41EB-0B7A-8B1A398A4C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33615A8C-0886-B61E-84E0-A0DE983BC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253123-0F87-4451-9552-DF7B487D4FDC}" type="slidenum">
              <a:rPr lang="en-IN" altLang="en-US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IN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E52464A4-AA64-73B7-161A-BA4D5A9E6F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516789A4-F571-3906-34F3-90CA8DDAF1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EBA1D369-BDAA-B936-DBA6-0823949CE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874959-13C9-4338-8239-023BA9E24A04}" type="slidenum">
              <a:rPr lang="en-IN" altLang="en-US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IN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3D43DF64-FBE1-70FA-01CE-F78F77BF23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DE5E1B9F-FD1F-46B7-04B4-20AF76B678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CC450CAB-C698-F0CD-4915-5C6F73F5B1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21A424-807C-4E23-92E4-C3D6E6E86ADE}" type="slidenum">
              <a:rPr lang="en-IN" altLang="en-US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IN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C1FB2001-5091-660E-9326-BFE759A126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5331B97E-4765-C888-32D7-A26914BA13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2203AC16-35B0-74F6-11D7-C9B3C645EA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D4A622-94EC-4449-8F0C-590678A90F80}" type="slidenum">
              <a:rPr lang="en-IN" altLang="en-US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IN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66A840D1-07A6-75B7-2110-3DECFABB5E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871A7B35-95C8-B632-75E9-B3941D9C0E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575267B2-6A7C-BFDC-FFEA-C24F4E9A3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14C42C-F772-41D0-99F7-D76CE4EAFD58}" type="slidenum">
              <a:rPr lang="en-IN" altLang="en-US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IN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6147EC2D-9BE5-37A1-5D00-76B04C8576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BDD4C34F-1034-FC27-7665-CEABBC2B1A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E84156A5-8B80-E5D6-8910-BA9391E7A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29410A-71DA-4197-B882-8CB855EA4F5E}" type="slidenum">
              <a:rPr lang="en-IN" altLang="en-US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IN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CAF4A92B-8928-17B9-F82E-C230CA971E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FF60DB45-2821-BC3F-BC8C-D31DDD6859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6FEDCA29-0D61-F735-AB0A-77C74A00A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F3600B-6E18-4B43-9298-3DB354BE0B25}" type="slidenum">
              <a:rPr lang="en-IN" altLang="en-US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IN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179E82FA-B657-1430-C05E-FD28AE8F51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336AD353-48E1-4642-ABCD-FBE82DC386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54B3E8FC-086F-302E-02E1-E2B6D119F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A71E0A-B41A-4083-8F4B-2C13ABCA5A5C}" type="slidenum">
              <a:rPr lang="en-IN" altLang="en-US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IN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0392E553-0F11-3103-2563-8E42132FDC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28961443-19C7-A56E-0427-354C9355E3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C5F67709-C181-B5D1-5BF6-24C9B6E97E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1D2B4B-9BBE-447D-AE92-80FC9B8A9D11}" type="slidenum">
              <a:rPr lang="en-IN" altLang="en-US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IN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B3FAC4BB-FBB4-5A28-F91C-241BE83D3F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942900EE-716C-7EC7-502E-22E80E820E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B0FF1458-FF4A-9DF8-8733-75331CAFCB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8DAE66-6095-4999-8913-4398FFE024A6}" type="slidenum">
              <a:rPr lang="en-IN" altLang="en-US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IN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862BFCD-A85A-8CA8-FD72-44EA454BC37D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DC344B6-5EAC-54D6-9279-EF4D5DD3025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786 w 2780"/>
                <a:gd name="T1" fmla="*/ 18 h 953"/>
                <a:gd name="T2" fmla="*/ 2696 w 2780"/>
                <a:gd name="T3" fmla="*/ 24 h 953"/>
                <a:gd name="T4" fmla="*/ 2629 w 2780"/>
                <a:gd name="T5" fmla="*/ 102 h 953"/>
                <a:gd name="T6" fmla="*/ 2527 w 2780"/>
                <a:gd name="T7" fmla="*/ 156 h 953"/>
                <a:gd name="T8" fmla="*/ 2521 w 2780"/>
                <a:gd name="T9" fmla="*/ 222 h 953"/>
                <a:gd name="T10" fmla="*/ 2503 w 2780"/>
                <a:gd name="T11" fmla="*/ 246 h 953"/>
                <a:gd name="T12" fmla="*/ 2485 w 2780"/>
                <a:gd name="T13" fmla="*/ 252 h 953"/>
                <a:gd name="T14" fmla="*/ 2413 w 2780"/>
                <a:gd name="T15" fmla="*/ 210 h 953"/>
                <a:gd name="T16" fmla="*/ 2274 w 2780"/>
                <a:gd name="T17" fmla="*/ 192 h 953"/>
                <a:gd name="T18" fmla="*/ 2250 w 2780"/>
                <a:gd name="T19" fmla="*/ 186 h 953"/>
                <a:gd name="T20" fmla="*/ 2232 w 2780"/>
                <a:gd name="T21" fmla="*/ 192 h 953"/>
                <a:gd name="T22" fmla="*/ 2160 w 2780"/>
                <a:gd name="T23" fmla="*/ 228 h 953"/>
                <a:gd name="T24" fmla="*/ 2124 w 2780"/>
                <a:gd name="T25" fmla="*/ 240 h 953"/>
                <a:gd name="T26" fmla="*/ 2100 w 2780"/>
                <a:gd name="T27" fmla="*/ 246 h 953"/>
                <a:gd name="T28" fmla="*/ 2088 w 2780"/>
                <a:gd name="T29" fmla="*/ 258 h 953"/>
                <a:gd name="T30" fmla="*/ 2088 w 2780"/>
                <a:gd name="T31" fmla="*/ 276 h 953"/>
                <a:gd name="T32" fmla="*/ 2065 w 2780"/>
                <a:gd name="T33" fmla="*/ 300 h 953"/>
                <a:gd name="T34" fmla="*/ 2047 w 2780"/>
                <a:gd name="T35" fmla="*/ 312 h 953"/>
                <a:gd name="T36" fmla="*/ 2035 w 2780"/>
                <a:gd name="T37" fmla="*/ 324 h 953"/>
                <a:gd name="T38" fmla="*/ 2023 w 2780"/>
                <a:gd name="T39" fmla="*/ 336 h 953"/>
                <a:gd name="T40" fmla="*/ 1991 w 2780"/>
                <a:gd name="T41" fmla="*/ 342 h 953"/>
                <a:gd name="T42" fmla="*/ 1925 w 2780"/>
                <a:gd name="T43" fmla="*/ 336 h 953"/>
                <a:gd name="T44" fmla="*/ 1889 w 2780"/>
                <a:gd name="T45" fmla="*/ 330 h 953"/>
                <a:gd name="T46" fmla="*/ 1877 w 2780"/>
                <a:gd name="T47" fmla="*/ 342 h 953"/>
                <a:gd name="T48" fmla="*/ 1865 w 2780"/>
                <a:gd name="T49" fmla="*/ 354 h 953"/>
                <a:gd name="T50" fmla="*/ 1835 w 2780"/>
                <a:gd name="T51" fmla="*/ 360 h 953"/>
                <a:gd name="T52" fmla="*/ 1776 w 2780"/>
                <a:gd name="T53" fmla="*/ 342 h 953"/>
                <a:gd name="T54" fmla="*/ 1752 w 2780"/>
                <a:gd name="T55" fmla="*/ 342 h 953"/>
                <a:gd name="T56" fmla="*/ 1728 w 2780"/>
                <a:gd name="T57" fmla="*/ 354 h 953"/>
                <a:gd name="T58" fmla="*/ 1666 w 2780"/>
                <a:gd name="T59" fmla="*/ 425 h 953"/>
                <a:gd name="T60" fmla="*/ 1624 w 2780"/>
                <a:gd name="T61" fmla="*/ 569 h 953"/>
                <a:gd name="T62" fmla="*/ 1624 w 2780"/>
                <a:gd name="T63" fmla="*/ 593 h 953"/>
                <a:gd name="T64" fmla="*/ 1630 w 2780"/>
                <a:gd name="T65" fmla="*/ 641 h 953"/>
                <a:gd name="T66" fmla="*/ 1648 w 2780"/>
                <a:gd name="T67" fmla="*/ 659 h 953"/>
                <a:gd name="T68" fmla="*/ 1642 w 2780"/>
                <a:gd name="T69" fmla="*/ 671 h 953"/>
                <a:gd name="T70" fmla="*/ 1630 w 2780"/>
                <a:gd name="T71" fmla="*/ 683 h 953"/>
                <a:gd name="T72" fmla="*/ 1552 w 2780"/>
                <a:gd name="T73" fmla="*/ 689 h 953"/>
                <a:gd name="T74" fmla="*/ 1475 w 2780"/>
                <a:gd name="T75" fmla="*/ 629 h 953"/>
                <a:gd name="T76" fmla="*/ 1341 w 2780"/>
                <a:gd name="T77" fmla="*/ 587 h 953"/>
                <a:gd name="T78" fmla="*/ 1192 w 2780"/>
                <a:gd name="T79" fmla="*/ 671 h 953"/>
                <a:gd name="T80" fmla="*/ 1022 w 2780"/>
                <a:gd name="T81" fmla="*/ 731 h 953"/>
                <a:gd name="T82" fmla="*/ 819 w 2780"/>
                <a:gd name="T83" fmla="*/ 743 h 953"/>
                <a:gd name="T84" fmla="*/ 632 w 2780"/>
                <a:gd name="T85" fmla="*/ 701 h 953"/>
                <a:gd name="T86" fmla="*/ 572 w 2780"/>
                <a:gd name="T87" fmla="*/ 695 h 953"/>
                <a:gd name="T88" fmla="*/ 560 w 2780"/>
                <a:gd name="T89" fmla="*/ 701 h 953"/>
                <a:gd name="T90" fmla="*/ 524 w 2780"/>
                <a:gd name="T91" fmla="*/ 731 h 953"/>
                <a:gd name="T92" fmla="*/ 438 w 2780"/>
                <a:gd name="T93" fmla="*/ 809 h 953"/>
                <a:gd name="T94" fmla="*/ 408 w 2780"/>
                <a:gd name="T95" fmla="*/ 821 h 953"/>
                <a:gd name="T96" fmla="*/ 384 w 2780"/>
                <a:gd name="T97" fmla="*/ 821 h 953"/>
                <a:gd name="T98" fmla="*/ 337 w 2780"/>
                <a:gd name="T99" fmla="*/ 827 h 953"/>
                <a:gd name="T100" fmla="*/ 211 w 2780"/>
                <a:gd name="T101" fmla="*/ 851 h 953"/>
                <a:gd name="T102" fmla="*/ 175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798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8A56BB0-8E44-FEFE-BBC0-926640FE9F4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D73DC8A-856A-0D65-80C4-D1A1FB7E61D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" y="1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EA6F1A1-C7E1-2C23-CCEF-71684AF6C41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/>
              <a:ahLst/>
              <a:cxnLst>
                <a:cxn ang="0">
                  <a:pos x="280" y="42"/>
                </a:cxn>
                <a:cxn ang="0">
                  <a:pos x="274" y="42"/>
                </a:cxn>
                <a:cxn ang="0">
                  <a:pos x="268" y="42"/>
                </a:cxn>
                <a:cxn ang="0">
                  <a:pos x="256" y="42"/>
                </a:cxn>
                <a:cxn ang="0">
                  <a:pos x="238" y="48"/>
                </a:cxn>
                <a:cxn ang="0">
                  <a:pos x="214" y="12"/>
                </a:cxn>
                <a:cxn ang="0">
                  <a:pos x="196" y="0"/>
                </a:cxn>
                <a:cxn ang="0">
                  <a:pos x="196" y="0"/>
                </a:cxn>
                <a:cxn ang="0">
                  <a:pos x="164" y="167"/>
                </a:cxn>
                <a:cxn ang="0">
                  <a:pos x="144" y="217"/>
                </a:cxn>
                <a:cxn ang="0">
                  <a:pos x="110" y="281"/>
                </a:cxn>
                <a:cxn ang="0">
                  <a:pos x="96" y="327"/>
                </a:cxn>
                <a:cxn ang="0">
                  <a:pos x="124" y="405"/>
                </a:cxn>
                <a:cxn ang="0">
                  <a:pos x="100" y="463"/>
                </a:cxn>
                <a:cxn ang="0">
                  <a:pos x="68" y="503"/>
                </a:cxn>
                <a:cxn ang="0">
                  <a:pos x="30" y="539"/>
                </a:cxn>
                <a:cxn ang="0">
                  <a:pos x="24" y="613"/>
                </a:cxn>
                <a:cxn ang="0">
                  <a:pos x="0" y="741"/>
                </a:cxn>
                <a:cxn ang="0">
                  <a:pos x="202" y="741"/>
                </a:cxn>
                <a:cxn ang="0">
                  <a:pos x="180" y="639"/>
                </a:cxn>
                <a:cxn ang="0">
                  <a:pos x="192" y="589"/>
                </a:cxn>
                <a:cxn ang="0">
                  <a:pos x="178" y="539"/>
                </a:cxn>
                <a:cxn ang="0">
                  <a:pos x="190" y="499"/>
                </a:cxn>
                <a:cxn ang="0">
                  <a:pos x="184" y="465"/>
                </a:cxn>
                <a:cxn ang="0">
                  <a:pos x="192" y="391"/>
                </a:cxn>
                <a:cxn ang="0">
                  <a:pos x="216" y="313"/>
                </a:cxn>
                <a:cxn ang="0">
                  <a:pos x="238" y="249"/>
                </a:cxn>
                <a:cxn ang="0">
                  <a:pos x="268" y="185"/>
                </a:cxn>
                <a:cxn ang="0">
                  <a:pos x="284" y="159"/>
                </a:cxn>
                <a:cxn ang="0">
                  <a:pos x="304" y="12"/>
                </a:cxn>
                <a:cxn ang="0">
                  <a:pos x="298" y="24"/>
                </a:cxn>
                <a:cxn ang="0">
                  <a:pos x="292" y="30"/>
                </a:cxn>
                <a:cxn ang="0">
                  <a:pos x="292" y="36"/>
                </a:cxn>
                <a:cxn ang="0">
                  <a:pos x="286" y="36"/>
                </a:cxn>
                <a:cxn ang="0">
                  <a:pos x="286" y="42"/>
                </a:cxn>
                <a:cxn ang="0">
                  <a:pos x="280" y="42"/>
                </a:cxn>
                <a:cxn ang="0">
                  <a:pos x="280" y="42"/>
                </a:cxn>
                <a:cxn ang="0">
                  <a:pos x="280" y="42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D2767C5-8BC0-54CD-24FE-DE70DC8C437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/>
              <a:ahLst/>
              <a:cxnLst>
                <a:cxn ang="0">
                  <a:pos x="284" y="6"/>
                </a:cxn>
                <a:cxn ang="0">
                  <a:pos x="278" y="6"/>
                </a:cxn>
                <a:cxn ang="0">
                  <a:pos x="272" y="12"/>
                </a:cxn>
                <a:cxn ang="0">
                  <a:pos x="254" y="18"/>
                </a:cxn>
                <a:cxn ang="0">
                  <a:pos x="230" y="24"/>
                </a:cxn>
                <a:cxn ang="0">
                  <a:pos x="206" y="42"/>
                </a:cxn>
                <a:cxn ang="0">
                  <a:pos x="188" y="48"/>
                </a:cxn>
                <a:cxn ang="0">
                  <a:pos x="176" y="54"/>
                </a:cxn>
                <a:cxn ang="0">
                  <a:pos x="170" y="54"/>
                </a:cxn>
                <a:cxn ang="0">
                  <a:pos x="150" y="169"/>
                </a:cxn>
                <a:cxn ang="0">
                  <a:pos x="110" y="225"/>
                </a:cxn>
                <a:cxn ang="0">
                  <a:pos x="54" y="383"/>
                </a:cxn>
                <a:cxn ang="0">
                  <a:pos x="82" y="555"/>
                </a:cxn>
                <a:cxn ang="0">
                  <a:pos x="40" y="679"/>
                </a:cxn>
                <a:cxn ang="0">
                  <a:pos x="0" y="767"/>
                </a:cxn>
                <a:cxn ang="0">
                  <a:pos x="108" y="767"/>
                </a:cxn>
                <a:cxn ang="0">
                  <a:pos x="120" y="611"/>
                </a:cxn>
                <a:cxn ang="0">
                  <a:pos x="148" y="499"/>
                </a:cxn>
                <a:cxn ang="0">
                  <a:pos x="160" y="367"/>
                </a:cxn>
                <a:cxn ang="0">
                  <a:pos x="218" y="327"/>
                </a:cxn>
                <a:cxn ang="0">
                  <a:pos x="238" y="221"/>
                </a:cxn>
                <a:cxn ang="0">
                  <a:pos x="296" y="135"/>
                </a:cxn>
                <a:cxn ang="0">
                  <a:pos x="314" y="0"/>
                </a:cxn>
                <a:cxn ang="0">
                  <a:pos x="302" y="0"/>
                </a:cxn>
                <a:cxn ang="0">
                  <a:pos x="296" y="0"/>
                </a:cxn>
                <a:cxn ang="0">
                  <a:pos x="290" y="0"/>
                </a:cxn>
                <a:cxn ang="0">
                  <a:pos x="284" y="6"/>
                </a:cxn>
                <a:cxn ang="0">
                  <a:pos x="284" y="6"/>
                </a:cxn>
                <a:cxn ang="0">
                  <a:pos x="284" y="6"/>
                </a:cxn>
                <a:cxn ang="0">
                  <a:pos x="284" y="6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88CF9CD-5C54-8DA4-F859-4A76DCECBE4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/>
              <a:ahLst/>
              <a:cxnLst>
                <a:cxn ang="0">
                  <a:pos x="257" y="12"/>
                </a:cxn>
                <a:cxn ang="0">
                  <a:pos x="239" y="6"/>
                </a:cxn>
                <a:cxn ang="0">
                  <a:pos x="203" y="6"/>
                </a:cxn>
                <a:cxn ang="0">
                  <a:pos x="203" y="6"/>
                </a:cxn>
                <a:cxn ang="0">
                  <a:pos x="197" y="6"/>
                </a:cxn>
                <a:cxn ang="0">
                  <a:pos x="185" y="0"/>
                </a:cxn>
                <a:cxn ang="0">
                  <a:pos x="173" y="0"/>
                </a:cxn>
                <a:cxn ang="0">
                  <a:pos x="166" y="0"/>
                </a:cxn>
                <a:cxn ang="0">
                  <a:pos x="160" y="0"/>
                </a:cxn>
                <a:cxn ang="0">
                  <a:pos x="144" y="117"/>
                </a:cxn>
                <a:cxn ang="0">
                  <a:pos x="128" y="185"/>
                </a:cxn>
                <a:cxn ang="0">
                  <a:pos x="58" y="299"/>
                </a:cxn>
                <a:cxn ang="0">
                  <a:pos x="54" y="441"/>
                </a:cxn>
                <a:cxn ang="0">
                  <a:pos x="24" y="523"/>
                </a:cxn>
                <a:cxn ang="0">
                  <a:pos x="0" y="623"/>
                </a:cxn>
                <a:cxn ang="0">
                  <a:pos x="78" y="623"/>
                </a:cxn>
                <a:cxn ang="0">
                  <a:pos x="92" y="555"/>
                </a:cxn>
                <a:cxn ang="0">
                  <a:pos x="134" y="447"/>
                </a:cxn>
                <a:cxn ang="0">
                  <a:pos x="158" y="315"/>
                </a:cxn>
                <a:cxn ang="0">
                  <a:pos x="184" y="257"/>
                </a:cxn>
                <a:cxn ang="0">
                  <a:pos x="216" y="211"/>
                </a:cxn>
                <a:cxn ang="0">
                  <a:pos x="222" y="145"/>
                </a:cxn>
                <a:cxn ang="0">
                  <a:pos x="240" y="111"/>
                </a:cxn>
                <a:cxn ang="0">
                  <a:pos x="262" y="79"/>
                </a:cxn>
                <a:cxn ang="0">
                  <a:pos x="275" y="6"/>
                </a:cxn>
                <a:cxn ang="0">
                  <a:pos x="263" y="12"/>
                </a:cxn>
                <a:cxn ang="0">
                  <a:pos x="257" y="12"/>
                </a:cxn>
                <a:cxn ang="0">
                  <a:pos x="257" y="12"/>
                </a:cxn>
                <a:cxn ang="0">
                  <a:pos x="257" y="12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B5731F0-B45E-433F-563E-CA9E750C90F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/>
              <a:ahLst/>
              <a:cxnLst>
                <a:cxn ang="0">
                  <a:pos x="171" y="12"/>
                </a:cxn>
                <a:cxn ang="0">
                  <a:pos x="159" y="24"/>
                </a:cxn>
                <a:cxn ang="0">
                  <a:pos x="153" y="36"/>
                </a:cxn>
                <a:cxn ang="0">
                  <a:pos x="128" y="60"/>
                </a:cxn>
                <a:cxn ang="0">
                  <a:pos x="110" y="83"/>
                </a:cxn>
                <a:cxn ang="0">
                  <a:pos x="86" y="119"/>
                </a:cxn>
                <a:cxn ang="0">
                  <a:pos x="68" y="167"/>
                </a:cxn>
                <a:cxn ang="0">
                  <a:pos x="68" y="221"/>
                </a:cxn>
                <a:cxn ang="0">
                  <a:pos x="68" y="227"/>
                </a:cxn>
                <a:cxn ang="0">
                  <a:pos x="68" y="233"/>
                </a:cxn>
                <a:cxn ang="0">
                  <a:pos x="68" y="239"/>
                </a:cxn>
                <a:cxn ang="0">
                  <a:pos x="68" y="245"/>
                </a:cxn>
                <a:cxn ang="0">
                  <a:pos x="68" y="251"/>
                </a:cxn>
                <a:cxn ang="0">
                  <a:pos x="68" y="251"/>
                </a:cxn>
                <a:cxn ang="0">
                  <a:pos x="68" y="257"/>
                </a:cxn>
                <a:cxn ang="0">
                  <a:pos x="68" y="269"/>
                </a:cxn>
                <a:cxn ang="0">
                  <a:pos x="74" y="287"/>
                </a:cxn>
                <a:cxn ang="0">
                  <a:pos x="80" y="305"/>
                </a:cxn>
                <a:cxn ang="0">
                  <a:pos x="86" y="311"/>
                </a:cxn>
                <a:cxn ang="0">
                  <a:pos x="86" y="311"/>
                </a:cxn>
                <a:cxn ang="0">
                  <a:pos x="92" y="317"/>
                </a:cxn>
                <a:cxn ang="0">
                  <a:pos x="92" y="323"/>
                </a:cxn>
                <a:cxn ang="0">
                  <a:pos x="92" y="323"/>
                </a:cxn>
                <a:cxn ang="0">
                  <a:pos x="24" y="437"/>
                </a:cxn>
                <a:cxn ang="0">
                  <a:pos x="18" y="471"/>
                </a:cxn>
                <a:cxn ang="0">
                  <a:pos x="0" y="547"/>
                </a:cxn>
                <a:cxn ang="0">
                  <a:pos x="50" y="611"/>
                </a:cxn>
                <a:cxn ang="0">
                  <a:pos x="114" y="611"/>
                </a:cxn>
                <a:cxn ang="0">
                  <a:pos x="104" y="555"/>
                </a:cxn>
                <a:cxn ang="0">
                  <a:pos x="120" y="515"/>
                </a:cxn>
                <a:cxn ang="0">
                  <a:pos x="150" y="449"/>
                </a:cxn>
                <a:cxn ang="0">
                  <a:pos x="166" y="377"/>
                </a:cxn>
                <a:cxn ang="0">
                  <a:pos x="156" y="295"/>
                </a:cxn>
                <a:cxn ang="0">
                  <a:pos x="170" y="203"/>
                </a:cxn>
                <a:cxn ang="0">
                  <a:pos x="212" y="95"/>
                </a:cxn>
                <a:cxn ang="0">
                  <a:pos x="213" y="0"/>
                </a:cxn>
                <a:cxn ang="0">
                  <a:pos x="207" y="0"/>
                </a:cxn>
                <a:cxn ang="0">
                  <a:pos x="201" y="0"/>
                </a:cxn>
                <a:cxn ang="0">
                  <a:pos x="195" y="0"/>
                </a:cxn>
                <a:cxn ang="0">
                  <a:pos x="189" y="0"/>
                </a:cxn>
                <a:cxn ang="0">
                  <a:pos x="183" y="6"/>
                </a:cxn>
                <a:cxn ang="0">
                  <a:pos x="177" y="6"/>
                </a:cxn>
                <a:cxn ang="0">
                  <a:pos x="171" y="12"/>
                </a:cxn>
                <a:cxn ang="0">
                  <a:pos x="171" y="12"/>
                </a:cxn>
                <a:cxn ang="0">
                  <a:pos x="171" y="12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F9AC350-FB10-42D1-516A-FC08D086C32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/>
              <a:ahLst/>
              <a:cxnLst>
                <a:cxn ang="0">
                  <a:pos x="149" y="60"/>
                </a:cxn>
                <a:cxn ang="0">
                  <a:pos x="119" y="30"/>
                </a:cxn>
                <a:cxn ang="0">
                  <a:pos x="89" y="12"/>
                </a:cxn>
                <a:cxn ang="0">
                  <a:pos x="59" y="0"/>
                </a:cxn>
                <a:cxn ang="0">
                  <a:pos x="54" y="70"/>
                </a:cxn>
                <a:cxn ang="0">
                  <a:pos x="46" y="112"/>
                </a:cxn>
                <a:cxn ang="0">
                  <a:pos x="52" y="168"/>
                </a:cxn>
                <a:cxn ang="0">
                  <a:pos x="24" y="194"/>
                </a:cxn>
                <a:cxn ang="0">
                  <a:pos x="16" y="258"/>
                </a:cxn>
                <a:cxn ang="0">
                  <a:pos x="2" y="300"/>
                </a:cxn>
                <a:cxn ang="0">
                  <a:pos x="0" y="352"/>
                </a:cxn>
                <a:cxn ang="0">
                  <a:pos x="47" y="384"/>
                </a:cxn>
                <a:cxn ang="0">
                  <a:pos x="149" y="384"/>
                </a:cxn>
                <a:cxn ang="0">
                  <a:pos x="134" y="350"/>
                </a:cxn>
                <a:cxn ang="0">
                  <a:pos x="104" y="324"/>
                </a:cxn>
                <a:cxn ang="0">
                  <a:pos x="138" y="274"/>
                </a:cxn>
                <a:cxn ang="0">
                  <a:pos x="122" y="220"/>
                </a:cxn>
                <a:cxn ang="0">
                  <a:pos x="132" y="186"/>
                </a:cxn>
                <a:cxn ang="0">
                  <a:pos x="140" y="154"/>
                </a:cxn>
                <a:cxn ang="0">
                  <a:pos x="167" y="90"/>
                </a:cxn>
                <a:cxn ang="0">
                  <a:pos x="149" y="60"/>
                </a:cxn>
                <a:cxn ang="0">
                  <a:pos x="149" y="60"/>
                </a:cxn>
                <a:cxn ang="0">
                  <a:pos x="149" y="60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C2F9437-F28A-A46F-3DF8-AC4704C7844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/>
              <a:ahLst/>
              <a:cxnLst>
                <a:cxn ang="0">
                  <a:pos x="136" y="12"/>
                </a:cxn>
                <a:cxn ang="0">
                  <a:pos x="100" y="0"/>
                </a:cxn>
                <a:cxn ang="0">
                  <a:pos x="78" y="64"/>
                </a:cxn>
                <a:cxn ang="0">
                  <a:pos x="70" y="126"/>
                </a:cxn>
                <a:cxn ang="0">
                  <a:pos x="46" y="184"/>
                </a:cxn>
                <a:cxn ang="0">
                  <a:pos x="58" y="232"/>
                </a:cxn>
                <a:cxn ang="0">
                  <a:pos x="38" y="268"/>
                </a:cxn>
                <a:cxn ang="0">
                  <a:pos x="0" y="300"/>
                </a:cxn>
                <a:cxn ang="0">
                  <a:pos x="160" y="300"/>
                </a:cxn>
                <a:cxn ang="0">
                  <a:pos x="136" y="272"/>
                </a:cxn>
                <a:cxn ang="0">
                  <a:pos x="98" y="234"/>
                </a:cxn>
                <a:cxn ang="0">
                  <a:pos x="130" y="188"/>
                </a:cxn>
                <a:cxn ang="0">
                  <a:pos x="138" y="134"/>
                </a:cxn>
                <a:cxn ang="0">
                  <a:pos x="144" y="94"/>
                </a:cxn>
                <a:cxn ang="0">
                  <a:pos x="164" y="60"/>
                </a:cxn>
                <a:cxn ang="0">
                  <a:pos x="166" y="0"/>
                </a:cxn>
                <a:cxn ang="0">
                  <a:pos x="136" y="12"/>
                </a:cxn>
                <a:cxn ang="0">
                  <a:pos x="136" y="12"/>
                </a:cxn>
                <a:cxn ang="0">
                  <a:pos x="136" y="12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D20FA3B4-4213-E79C-F37A-F2559DFF460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/>
              <a:ahLst/>
              <a:cxnLst>
                <a:cxn ang="0">
                  <a:pos x="201" y="0"/>
                </a:cxn>
                <a:cxn ang="0">
                  <a:pos x="183" y="0"/>
                </a:cxn>
                <a:cxn ang="0">
                  <a:pos x="158" y="50"/>
                </a:cxn>
                <a:cxn ang="0">
                  <a:pos x="148" y="92"/>
                </a:cxn>
                <a:cxn ang="0">
                  <a:pos x="120" y="144"/>
                </a:cxn>
                <a:cxn ang="0">
                  <a:pos x="82" y="182"/>
                </a:cxn>
                <a:cxn ang="0">
                  <a:pos x="60" y="232"/>
                </a:cxn>
                <a:cxn ang="0">
                  <a:pos x="0" y="282"/>
                </a:cxn>
                <a:cxn ang="0">
                  <a:pos x="128" y="282"/>
                </a:cxn>
                <a:cxn ang="0">
                  <a:pos x="154" y="254"/>
                </a:cxn>
                <a:cxn ang="0">
                  <a:pos x="158" y="196"/>
                </a:cxn>
                <a:cxn ang="0">
                  <a:pos x="188" y="148"/>
                </a:cxn>
                <a:cxn ang="0">
                  <a:pos x="196" y="70"/>
                </a:cxn>
                <a:cxn ang="0">
                  <a:pos x="237" y="0"/>
                </a:cxn>
                <a:cxn ang="0">
                  <a:pos x="201" y="0"/>
                </a:cxn>
                <a:cxn ang="0">
                  <a:pos x="201" y="0"/>
                </a:cxn>
                <a:cxn ang="0">
                  <a:pos x="201" y="0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DFE24-6631-9EC0-1B60-92FE742D27A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/>
              <a:ahLst/>
              <a:cxnLst>
                <a:cxn ang="0">
                  <a:pos x="167" y="54"/>
                </a:cxn>
                <a:cxn ang="0">
                  <a:pos x="113" y="24"/>
                </a:cxn>
                <a:cxn ang="0">
                  <a:pos x="83" y="0"/>
                </a:cxn>
                <a:cxn ang="0">
                  <a:pos x="80" y="62"/>
                </a:cxn>
                <a:cxn ang="0">
                  <a:pos x="58" y="100"/>
                </a:cxn>
                <a:cxn ang="0">
                  <a:pos x="54" y="160"/>
                </a:cxn>
                <a:cxn ang="0">
                  <a:pos x="36" y="202"/>
                </a:cxn>
                <a:cxn ang="0">
                  <a:pos x="0" y="234"/>
                </a:cxn>
                <a:cxn ang="0">
                  <a:pos x="146" y="234"/>
                </a:cxn>
                <a:cxn ang="0">
                  <a:pos x="170" y="198"/>
                </a:cxn>
                <a:cxn ang="0">
                  <a:pos x="158" y="138"/>
                </a:cxn>
                <a:cxn ang="0">
                  <a:pos x="196" y="100"/>
                </a:cxn>
                <a:cxn ang="0">
                  <a:pos x="191" y="5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167" y="54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077DC8F-CDD9-C097-4CD6-24B3F6A3699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166" y="0"/>
                </a:cxn>
                <a:cxn ang="0">
                  <a:pos x="158" y="38"/>
                </a:cxn>
                <a:cxn ang="0">
                  <a:pos x="138" y="120"/>
                </a:cxn>
                <a:cxn ang="0">
                  <a:pos x="94" y="180"/>
                </a:cxn>
                <a:cxn ang="0">
                  <a:pos x="62" y="234"/>
                </a:cxn>
                <a:cxn ang="0">
                  <a:pos x="0" y="252"/>
                </a:cxn>
                <a:cxn ang="0">
                  <a:pos x="128" y="252"/>
                </a:cxn>
                <a:cxn ang="0">
                  <a:pos x="142" y="188"/>
                </a:cxn>
                <a:cxn ang="0">
                  <a:pos x="186" y="90"/>
                </a:cxn>
                <a:cxn ang="0">
                  <a:pos x="190" y="38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0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70777D0E-A896-DA33-42E9-AE82E3DCDA4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/>
              <a:ahLst/>
              <a:cxnLst>
                <a:cxn ang="0">
                  <a:pos x="197" y="0"/>
                </a:cxn>
                <a:cxn ang="0">
                  <a:pos x="191" y="0"/>
                </a:cxn>
                <a:cxn ang="0">
                  <a:pos x="185" y="0"/>
                </a:cxn>
                <a:cxn ang="0">
                  <a:pos x="173" y="0"/>
                </a:cxn>
                <a:cxn ang="0">
                  <a:pos x="161" y="0"/>
                </a:cxn>
                <a:cxn ang="0">
                  <a:pos x="155" y="0"/>
                </a:cxn>
                <a:cxn ang="0">
                  <a:pos x="138" y="6"/>
                </a:cxn>
                <a:cxn ang="0">
                  <a:pos x="132" y="6"/>
                </a:cxn>
                <a:cxn ang="0">
                  <a:pos x="35" y="18"/>
                </a:cxn>
                <a:cxn ang="0">
                  <a:pos x="11" y="30"/>
                </a:cxn>
                <a:cxn ang="0">
                  <a:pos x="23" y="54"/>
                </a:cxn>
                <a:cxn ang="0">
                  <a:pos x="0" y="100"/>
                </a:cxn>
                <a:cxn ang="0">
                  <a:pos x="0" y="132"/>
                </a:cxn>
                <a:cxn ang="0">
                  <a:pos x="162" y="132"/>
                </a:cxn>
                <a:cxn ang="0">
                  <a:pos x="204" y="88"/>
                </a:cxn>
                <a:cxn ang="0">
                  <a:pos x="230" y="46"/>
                </a:cxn>
                <a:cxn ang="0">
                  <a:pos x="214" y="24"/>
                </a:cxn>
                <a:cxn ang="0">
                  <a:pos x="215" y="0"/>
                </a:cxn>
                <a:cxn ang="0">
                  <a:pos x="209" y="0"/>
                </a:cxn>
                <a:cxn ang="0">
                  <a:pos x="203" y="0"/>
                </a:cxn>
                <a:cxn ang="0">
                  <a:pos x="203" y="0"/>
                </a:cxn>
                <a:cxn ang="0">
                  <a:pos x="197" y="0"/>
                </a:cxn>
                <a:cxn ang="0">
                  <a:pos x="197" y="0"/>
                </a:cxn>
                <a:cxn ang="0">
                  <a:pos x="197" y="0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3EC54F4-8CA2-8B24-ED2F-D80B8DC42D5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66" y="48"/>
                </a:cxn>
                <a:cxn ang="0">
                  <a:pos x="30" y="72"/>
                </a:cxn>
                <a:cxn ang="0">
                  <a:pos x="0" y="102"/>
                </a:cxn>
                <a:cxn ang="0">
                  <a:pos x="66" y="102"/>
                </a:cxn>
                <a:cxn ang="0">
                  <a:pos x="88" y="56"/>
                </a:cxn>
                <a:cxn ang="0">
                  <a:pos x="89" y="6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62DAA76-C070-56F7-4B36-EA8835A2F6E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/>
              <a:ahLst/>
              <a:cxnLst>
                <a:cxn ang="0">
                  <a:pos x="278" y="24"/>
                </a:cxn>
                <a:cxn ang="0">
                  <a:pos x="272" y="24"/>
                </a:cxn>
                <a:cxn ang="0">
                  <a:pos x="272" y="18"/>
                </a:cxn>
                <a:cxn ang="0">
                  <a:pos x="266" y="18"/>
                </a:cxn>
                <a:cxn ang="0">
                  <a:pos x="254" y="12"/>
                </a:cxn>
                <a:cxn ang="0">
                  <a:pos x="236" y="6"/>
                </a:cxn>
                <a:cxn ang="0">
                  <a:pos x="212" y="0"/>
                </a:cxn>
                <a:cxn ang="0">
                  <a:pos x="206" y="6"/>
                </a:cxn>
                <a:cxn ang="0">
                  <a:pos x="198" y="129"/>
                </a:cxn>
                <a:cxn ang="0">
                  <a:pos x="184" y="209"/>
                </a:cxn>
                <a:cxn ang="0">
                  <a:pos x="182" y="249"/>
                </a:cxn>
                <a:cxn ang="0">
                  <a:pos x="200" y="339"/>
                </a:cxn>
                <a:cxn ang="0">
                  <a:pos x="186" y="481"/>
                </a:cxn>
                <a:cxn ang="0">
                  <a:pos x="176" y="521"/>
                </a:cxn>
                <a:cxn ang="0">
                  <a:pos x="156" y="601"/>
                </a:cxn>
                <a:cxn ang="0">
                  <a:pos x="172" y="681"/>
                </a:cxn>
                <a:cxn ang="0">
                  <a:pos x="138" y="765"/>
                </a:cxn>
                <a:cxn ang="0">
                  <a:pos x="96" y="847"/>
                </a:cxn>
                <a:cxn ang="0">
                  <a:pos x="50" y="899"/>
                </a:cxn>
                <a:cxn ang="0">
                  <a:pos x="0" y="953"/>
                </a:cxn>
                <a:cxn ang="0">
                  <a:pos x="278" y="953"/>
                </a:cxn>
                <a:cxn ang="0">
                  <a:pos x="278" y="24"/>
                </a:cxn>
                <a:cxn ang="0">
                  <a:pos x="278" y="24"/>
                </a:cxn>
                <a:cxn ang="0">
                  <a:pos x="278" y="24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</p:grpSp>
      <p:sp>
        <p:nvSpPr>
          <p:cNvPr id="17426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IN"/>
              <a:t>Click to edit Master title style</a:t>
            </a:r>
          </a:p>
        </p:txBody>
      </p:sp>
      <p:sp>
        <p:nvSpPr>
          <p:cNvPr id="17427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IN"/>
              <a:t>Click to edit Master subtitle style</a:t>
            </a: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4A9EFB3B-C08C-2176-1D00-BD700ECFBC1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211F746F-C9D5-911B-28AA-3B22B54BAA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35833086-9516-3020-53ED-D1FADDF3D2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85E60-259A-4F8C-8197-88B575FDBAA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3067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77E547E-37D6-4D33-A51D-B3337835C1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3AA3C532-F4AB-9890-09D6-36DF9BF897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F680A62E-3974-734A-DC1C-5D7BFA5298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4FC3E-E9FE-4551-888A-077704DD820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9744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D989CA5-6E12-AB75-3B4A-114A13744F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C63CA5E2-32CC-0350-5D57-5A20076ECD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528C42C2-40A7-64DD-6212-7E712D9ED4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4EFD2-7162-4C23-916A-82B89B76D10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6342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8737DC8A-6E34-8FF0-8C95-EF0DE961B6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16AC082A-29A2-1465-8E65-B43D8A4204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97A23DED-F110-B8B8-0831-4024B41793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627B6-2031-4775-8321-02306D57107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9719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B778C2E1-67BC-AC4B-301A-5E4109F165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DF674120-C230-8A83-B994-FC7BD1BE2E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E2B9F8BF-5079-E087-5376-F8C268956C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693D8-DA57-4F42-BC38-A976C8C8871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2061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83026D3-D51C-0B77-917F-964D1278F4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894D69A9-B7CE-1513-12A8-849AA2937D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1806B78F-AD5D-602A-8AD8-138833CDC2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832DF-26DD-4BD0-A150-8EC24AD2C5C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237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E5F77357-CAB5-1233-31BF-F66BC6A424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7A73295-4728-77F5-8079-0555729FFF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C454FB4-378B-D524-1E91-C31B4A1E2D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F065C-EDF8-4B27-94EF-9E9A41666EA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2152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BB11F409-CD27-CA11-6E2D-FBC060F9F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E8993F5-DE26-1307-4F0E-C425A627A2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83614413-483C-A6C8-4B3A-50994DE141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20C8A-975D-46B2-A24B-31B9AB8DBD1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8162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8BCE4A9B-1BB4-70D6-B0BC-3AB265540A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D619B3EE-9D12-82BC-F33E-A0A1D0EF5E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EAEC7618-17DB-DDD8-CF8C-585A904C3F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38354-0B78-4218-AA63-A735F270E7C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6118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820D60-95EA-7ABA-02E1-5F76284C0E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24DA7B09-AD49-38D8-B30C-2A4DBE8E21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976E83E2-02E4-79D1-43CF-B44DD93521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23A08-D8C3-4541-BBC5-3FCD54C3910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479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0B960394-F3ED-FBC0-5FD5-E7B0DCFACC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5892A220-3778-CA0A-899C-FD4DEE1A48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DEA9B920-C6DC-E381-D4CA-C1806CDCCD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6BCB7-1D31-4921-A241-5F437D4A39A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1269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5D9E9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77C412B-3BCB-0CE0-C4E9-E450E4D89CC7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1032" name="Freeform 3">
              <a:extLst>
                <a:ext uri="{FF2B5EF4-FFF2-40B4-BE49-F238E27FC236}">
                  <a16:creationId xmlns:a16="http://schemas.microsoft.com/office/drawing/2014/main" id="{BC032289-EA02-FDFD-757B-F06013FCC67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786 w 2780"/>
                <a:gd name="T1" fmla="*/ 18 h 953"/>
                <a:gd name="T2" fmla="*/ 2696 w 2780"/>
                <a:gd name="T3" fmla="*/ 24 h 953"/>
                <a:gd name="T4" fmla="*/ 2629 w 2780"/>
                <a:gd name="T5" fmla="*/ 102 h 953"/>
                <a:gd name="T6" fmla="*/ 2527 w 2780"/>
                <a:gd name="T7" fmla="*/ 156 h 953"/>
                <a:gd name="T8" fmla="*/ 2521 w 2780"/>
                <a:gd name="T9" fmla="*/ 222 h 953"/>
                <a:gd name="T10" fmla="*/ 2503 w 2780"/>
                <a:gd name="T11" fmla="*/ 246 h 953"/>
                <a:gd name="T12" fmla="*/ 2485 w 2780"/>
                <a:gd name="T13" fmla="*/ 252 h 953"/>
                <a:gd name="T14" fmla="*/ 2413 w 2780"/>
                <a:gd name="T15" fmla="*/ 210 h 953"/>
                <a:gd name="T16" fmla="*/ 2274 w 2780"/>
                <a:gd name="T17" fmla="*/ 192 h 953"/>
                <a:gd name="T18" fmla="*/ 2250 w 2780"/>
                <a:gd name="T19" fmla="*/ 186 h 953"/>
                <a:gd name="T20" fmla="*/ 2232 w 2780"/>
                <a:gd name="T21" fmla="*/ 192 h 953"/>
                <a:gd name="T22" fmla="*/ 2160 w 2780"/>
                <a:gd name="T23" fmla="*/ 228 h 953"/>
                <a:gd name="T24" fmla="*/ 2124 w 2780"/>
                <a:gd name="T25" fmla="*/ 240 h 953"/>
                <a:gd name="T26" fmla="*/ 2100 w 2780"/>
                <a:gd name="T27" fmla="*/ 246 h 953"/>
                <a:gd name="T28" fmla="*/ 2088 w 2780"/>
                <a:gd name="T29" fmla="*/ 258 h 953"/>
                <a:gd name="T30" fmla="*/ 2088 w 2780"/>
                <a:gd name="T31" fmla="*/ 276 h 953"/>
                <a:gd name="T32" fmla="*/ 2065 w 2780"/>
                <a:gd name="T33" fmla="*/ 300 h 953"/>
                <a:gd name="T34" fmla="*/ 2047 w 2780"/>
                <a:gd name="T35" fmla="*/ 312 h 953"/>
                <a:gd name="T36" fmla="*/ 2035 w 2780"/>
                <a:gd name="T37" fmla="*/ 324 h 953"/>
                <a:gd name="T38" fmla="*/ 2023 w 2780"/>
                <a:gd name="T39" fmla="*/ 336 h 953"/>
                <a:gd name="T40" fmla="*/ 1991 w 2780"/>
                <a:gd name="T41" fmla="*/ 342 h 953"/>
                <a:gd name="T42" fmla="*/ 1925 w 2780"/>
                <a:gd name="T43" fmla="*/ 336 h 953"/>
                <a:gd name="T44" fmla="*/ 1889 w 2780"/>
                <a:gd name="T45" fmla="*/ 330 h 953"/>
                <a:gd name="T46" fmla="*/ 1877 w 2780"/>
                <a:gd name="T47" fmla="*/ 342 h 953"/>
                <a:gd name="T48" fmla="*/ 1865 w 2780"/>
                <a:gd name="T49" fmla="*/ 354 h 953"/>
                <a:gd name="T50" fmla="*/ 1835 w 2780"/>
                <a:gd name="T51" fmla="*/ 360 h 953"/>
                <a:gd name="T52" fmla="*/ 1776 w 2780"/>
                <a:gd name="T53" fmla="*/ 342 h 953"/>
                <a:gd name="T54" fmla="*/ 1752 w 2780"/>
                <a:gd name="T55" fmla="*/ 342 h 953"/>
                <a:gd name="T56" fmla="*/ 1728 w 2780"/>
                <a:gd name="T57" fmla="*/ 354 h 953"/>
                <a:gd name="T58" fmla="*/ 1666 w 2780"/>
                <a:gd name="T59" fmla="*/ 425 h 953"/>
                <a:gd name="T60" fmla="*/ 1624 w 2780"/>
                <a:gd name="T61" fmla="*/ 569 h 953"/>
                <a:gd name="T62" fmla="*/ 1624 w 2780"/>
                <a:gd name="T63" fmla="*/ 593 h 953"/>
                <a:gd name="T64" fmla="*/ 1630 w 2780"/>
                <a:gd name="T65" fmla="*/ 641 h 953"/>
                <a:gd name="T66" fmla="*/ 1648 w 2780"/>
                <a:gd name="T67" fmla="*/ 659 h 953"/>
                <a:gd name="T68" fmla="*/ 1642 w 2780"/>
                <a:gd name="T69" fmla="*/ 671 h 953"/>
                <a:gd name="T70" fmla="*/ 1630 w 2780"/>
                <a:gd name="T71" fmla="*/ 683 h 953"/>
                <a:gd name="T72" fmla="*/ 1552 w 2780"/>
                <a:gd name="T73" fmla="*/ 689 h 953"/>
                <a:gd name="T74" fmla="*/ 1475 w 2780"/>
                <a:gd name="T75" fmla="*/ 629 h 953"/>
                <a:gd name="T76" fmla="*/ 1341 w 2780"/>
                <a:gd name="T77" fmla="*/ 587 h 953"/>
                <a:gd name="T78" fmla="*/ 1192 w 2780"/>
                <a:gd name="T79" fmla="*/ 671 h 953"/>
                <a:gd name="T80" fmla="*/ 1022 w 2780"/>
                <a:gd name="T81" fmla="*/ 731 h 953"/>
                <a:gd name="T82" fmla="*/ 819 w 2780"/>
                <a:gd name="T83" fmla="*/ 743 h 953"/>
                <a:gd name="T84" fmla="*/ 632 w 2780"/>
                <a:gd name="T85" fmla="*/ 701 h 953"/>
                <a:gd name="T86" fmla="*/ 572 w 2780"/>
                <a:gd name="T87" fmla="*/ 695 h 953"/>
                <a:gd name="T88" fmla="*/ 560 w 2780"/>
                <a:gd name="T89" fmla="*/ 701 h 953"/>
                <a:gd name="T90" fmla="*/ 524 w 2780"/>
                <a:gd name="T91" fmla="*/ 731 h 953"/>
                <a:gd name="T92" fmla="*/ 438 w 2780"/>
                <a:gd name="T93" fmla="*/ 809 h 953"/>
                <a:gd name="T94" fmla="*/ 408 w 2780"/>
                <a:gd name="T95" fmla="*/ 821 h 953"/>
                <a:gd name="T96" fmla="*/ 384 w 2780"/>
                <a:gd name="T97" fmla="*/ 821 h 953"/>
                <a:gd name="T98" fmla="*/ 337 w 2780"/>
                <a:gd name="T99" fmla="*/ 827 h 953"/>
                <a:gd name="T100" fmla="*/ 211 w 2780"/>
                <a:gd name="T101" fmla="*/ 851 h 953"/>
                <a:gd name="T102" fmla="*/ 175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798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8" name="Freeform 4">
              <a:extLst>
                <a:ext uri="{FF2B5EF4-FFF2-40B4-BE49-F238E27FC236}">
                  <a16:creationId xmlns:a16="http://schemas.microsoft.com/office/drawing/2014/main" id="{2A00E9A7-1EF4-542D-EE6E-2FA6B79A79B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6389" name="Freeform 5">
              <a:extLst>
                <a:ext uri="{FF2B5EF4-FFF2-40B4-BE49-F238E27FC236}">
                  <a16:creationId xmlns:a16="http://schemas.microsoft.com/office/drawing/2014/main" id="{DD35892D-DCF3-1D05-CC2E-8E66F85FFBC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" y="1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6390" name="Freeform 6">
              <a:extLst>
                <a:ext uri="{FF2B5EF4-FFF2-40B4-BE49-F238E27FC236}">
                  <a16:creationId xmlns:a16="http://schemas.microsoft.com/office/drawing/2014/main" id="{417C7BC6-90D4-F119-D5DB-A0CA8660EDE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/>
              <a:ahLst/>
              <a:cxnLst>
                <a:cxn ang="0">
                  <a:pos x="280" y="42"/>
                </a:cxn>
                <a:cxn ang="0">
                  <a:pos x="274" y="42"/>
                </a:cxn>
                <a:cxn ang="0">
                  <a:pos x="268" y="42"/>
                </a:cxn>
                <a:cxn ang="0">
                  <a:pos x="256" y="42"/>
                </a:cxn>
                <a:cxn ang="0">
                  <a:pos x="238" y="48"/>
                </a:cxn>
                <a:cxn ang="0">
                  <a:pos x="214" y="12"/>
                </a:cxn>
                <a:cxn ang="0">
                  <a:pos x="196" y="0"/>
                </a:cxn>
                <a:cxn ang="0">
                  <a:pos x="196" y="0"/>
                </a:cxn>
                <a:cxn ang="0">
                  <a:pos x="164" y="167"/>
                </a:cxn>
                <a:cxn ang="0">
                  <a:pos x="144" y="217"/>
                </a:cxn>
                <a:cxn ang="0">
                  <a:pos x="110" y="281"/>
                </a:cxn>
                <a:cxn ang="0">
                  <a:pos x="96" y="327"/>
                </a:cxn>
                <a:cxn ang="0">
                  <a:pos x="124" y="405"/>
                </a:cxn>
                <a:cxn ang="0">
                  <a:pos x="100" y="463"/>
                </a:cxn>
                <a:cxn ang="0">
                  <a:pos x="68" y="503"/>
                </a:cxn>
                <a:cxn ang="0">
                  <a:pos x="30" y="539"/>
                </a:cxn>
                <a:cxn ang="0">
                  <a:pos x="24" y="613"/>
                </a:cxn>
                <a:cxn ang="0">
                  <a:pos x="0" y="741"/>
                </a:cxn>
                <a:cxn ang="0">
                  <a:pos x="202" y="741"/>
                </a:cxn>
                <a:cxn ang="0">
                  <a:pos x="180" y="639"/>
                </a:cxn>
                <a:cxn ang="0">
                  <a:pos x="192" y="589"/>
                </a:cxn>
                <a:cxn ang="0">
                  <a:pos x="178" y="539"/>
                </a:cxn>
                <a:cxn ang="0">
                  <a:pos x="190" y="499"/>
                </a:cxn>
                <a:cxn ang="0">
                  <a:pos x="184" y="465"/>
                </a:cxn>
                <a:cxn ang="0">
                  <a:pos x="192" y="391"/>
                </a:cxn>
                <a:cxn ang="0">
                  <a:pos x="216" y="313"/>
                </a:cxn>
                <a:cxn ang="0">
                  <a:pos x="238" y="249"/>
                </a:cxn>
                <a:cxn ang="0">
                  <a:pos x="268" y="185"/>
                </a:cxn>
                <a:cxn ang="0">
                  <a:pos x="284" y="159"/>
                </a:cxn>
                <a:cxn ang="0">
                  <a:pos x="304" y="12"/>
                </a:cxn>
                <a:cxn ang="0">
                  <a:pos x="298" y="24"/>
                </a:cxn>
                <a:cxn ang="0">
                  <a:pos x="292" y="30"/>
                </a:cxn>
                <a:cxn ang="0">
                  <a:pos x="292" y="36"/>
                </a:cxn>
                <a:cxn ang="0">
                  <a:pos x="286" y="36"/>
                </a:cxn>
                <a:cxn ang="0">
                  <a:pos x="286" y="42"/>
                </a:cxn>
                <a:cxn ang="0">
                  <a:pos x="280" y="42"/>
                </a:cxn>
                <a:cxn ang="0">
                  <a:pos x="280" y="42"/>
                </a:cxn>
                <a:cxn ang="0">
                  <a:pos x="280" y="42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6391" name="Freeform 7">
              <a:extLst>
                <a:ext uri="{FF2B5EF4-FFF2-40B4-BE49-F238E27FC236}">
                  <a16:creationId xmlns:a16="http://schemas.microsoft.com/office/drawing/2014/main" id="{672AD254-DB99-338E-A0DD-9FA1DBEB8A2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/>
              <a:ahLst/>
              <a:cxnLst>
                <a:cxn ang="0">
                  <a:pos x="284" y="6"/>
                </a:cxn>
                <a:cxn ang="0">
                  <a:pos x="278" y="6"/>
                </a:cxn>
                <a:cxn ang="0">
                  <a:pos x="272" y="12"/>
                </a:cxn>
                <a:cxn ang="0">
                  <a:pos x="254" y="18"/>
                </a:cxn>
                <a:cxn ang="0">
                  <a:pos x="230" y="24"/>
                </a:cxn>
                <a:cxn ang="0">
                  <a:pos x="206" y="42"/>
                </a:cxn>
                <a:cxn ang="0">
                  <a:pos x="188" y="48"/>
                </a:cxn>
                <a:cxn ang="0">
                  <a:pos x="176" y="54"/>
                </a:cxn>
                <a:cxn ang="0">
                  <a:pos x="170" y="54"/>
                </a:cxn>
                <a:cxn ang="0">
                  <a:pos x="150" y="169"/>
                </a:cxn>
                <a:cxn ang="0">
                  <a:pos x="110" y="225"/>
                </a:cxn>
                <a:cxn ang="0">
                  <a:pos x="54" y="383"/>
                </a:cxn>
                <a:cxn ang="0">
                  <a:pos x="82" y="555"/>
                </a:cxn>
                <a:cxn ang="0">
                  <a:pos x="40" y="679"/>
                </a:cxn>
                <a:cxn ang="0">
                  <a:pos x="0" y="767"/>
                </a:cxn>
                <a:cxn ang="0">
                  <a:pos x="108" y="767"/>
                </a:cxn>
                <a:cxn ang="0">
                  <a:pos x="120" y="611"/>
                </a:cxn>
                <a:cxn ang="0">
                  <a:pos x="148" y="499"/>
                </a:cxn>
                <a:cxn ang="0">
                  <a:pos x="160" y="367"/>
                </a:cxn>
                <a:cxn ang="0">
                  <a:pos x="218" y="327"/>
                </a:cxn>
                <a:cxn ang="0">
                  <a:pos x="238" y="221"/>
                </a:cxn>
                <a:cxn ang="0">
                  <a:pos x="296" y="135"/>
                </a:cxn>
                <a:cxn ang="0">
                  <a:pos x="314" y="0"/>
                </a:cxn>
                <a:cxn ang="0">
                  <a:pos x="302" y="0"/>
                </a:cxn>
                <a:cxn ang="0">
                  <a:pos x="296" y="0"/>
                </a:cxn>
                <a:cxn ang="0">
                  <a:pos x="290" y="0"/>
                </a:cxn>
                <a:cxn ang="0">
                  <a:pos x="284" y="6"/>
                </a:cxn>
                <a:cxn ang="0">
                  <a:pos x="284" y="6"/>
                </a:cxn>
                <a:cxn ang="0">
                  <a:pos x="284" y="6"/>
                </a:cxn>
                <a:cxn ang="0">
                  <a:pos x="284" y="6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6392" name="Freeform 8">
              <a:extLst>
                <a:ext uri="{FF2B5EF4-FFF2-40B4-BE49-F238E27FC236}">
                  <a16:creationId xmlns:a16="http://schemas.microsoft.com/office/drawing/2014/main" id="{509614E9-9F89-6E44-FF4F-7F6D6E61B1FE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/>
              <a:ahLst/>
              <a:cxnLst>
                <a:cxn ang="0">
                  <a:pos x="257" y="12"/>
                </a:cxn>
                <a:cxn ang="0">
                  <a:pos x="239" y="6"/>
                </a:cxn>
                <a:cxn ang="0">
                  <a:pos x="203" y="6"/>
                </a:cxn>
                <a:cxn ang="0">
                  <a:pos x="203" y="6"/>
                </a:cxn>
                <a:cxn ang="0">
                  <a:pos x="197" y="6"/>
                </a:cxn>
                <a:cxn ang="0">
                  <a:pos x="185" y="0"/>
                </a:cxn>
                <a:cxn ang="0">
                  <a:pos x="173" y="0"/>
                </a:cxn>
                <a:cxn ang="0">
                  <a:pos x="166" y="0"/>
                </a:cxn>
                <a:cxn ang="0">
                  <a:pos x="160" y="0"/>
                </a:cxn>
                <a:cxn ang="0">
                  <a:pos x="144" y="117"/>
                </a:cxn>
                <a:cxn ang="0">
                  <a:pos x="128" y="185"/>
                </a:cxn>
                <a:cxn ang="0">
                  <a:pos x="58" y="299"/>
                </a:cxn>
                <a:cxn ang="0">
                  <a:pos x="54" y="441"/>
                </a:cxn>
                <a:cxn ang="0">
                  <a:pos x="24" y="523"/>
                </a:cxn>
                <a:cxn ang="0">
                  <a:pos x="0" y="623"/>
                </a:cxn>
                <a:cxn ang="0">
                  <a:pos x="78" y="623"/>
                </a:cxn>
                <a:cxn ang="0">
                  <a:pos x="92" y="555"/>
                </a:cxn>
                <a:cxn ang="0">
                  <a:pos x="134" y="447"/>
                </a:cxn>
                <a:cxn ang="0">
                  <a:pos x="158" y="315"/>
                </a:cxn>
                <a:cxn ang="0">
                  <a:pos x="184" y="257"/>
                </a:cxn>
                <a:cxn ang="0">
                  <a:pos x="216" y="211"/>
                </a:cxn>
                <a:cxn ang="0">
                  <a:pos x="222" y="145"/>
                </a:cxn>
                <a:cxn ang="0">
                  <a:pos x="240" y="111"/>
                </a:cxn>
                <a:cxn ang="0">
                  <a:pos x="262" y="79"/>
                </a:cxn>
                <a:cxn ang="0">
                  <a:pos x="275" y="6"/>
                </a:cxn>
                <a:cxn ang="0">
                  <a:pos x="263" y="12"/>
                </a:cxn>
                <a:cxn ang="0">
                  <a:pos x="257" y="12"/>
                </a:cxn>
                <a:cxn ang="0">
                  <a:pos x="257" y="12"/>
                </a:cxn>
                <a:cxn ang="0">
                  <a:pos x="257" y="12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6393" name="Freeform 9">
              <a:extLst>
                <a:ext uri="{FF2B5EF4-FFF2-40B4-BE49-F238E27FC236}">
                  <a16:creationId xmlns:a16="http://schemas.microsoft.com/office/drawing/2014/main" id="{A9F7B407-294E-79E8-3957-EC03AB1C9AC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/>
              <a:ahLst/>
              <a:cxnLst>
                <a:cxn ang="0">
                  <a:pos x="171" y="12"/>
                </a:cxn>
                <a:cxn ang="0">
                  <a:pos x="159" y="24"/>
                </a:cxn>
                <a:cxn ang="0">
                  <a:pos x="153" y="36"/>
                </a:cxn>
                <a:cxn ang="0">
                  <a:pos x="128" y="60"/>
                </a:cxn>
                <a:cxn ang="0">
                  <a:pos x="110" y="83"/>
                </a:cxn>
                <a:cxn ang="0">
                  <a:pos x="86" y="119"/>
                </a:cxn>
                <a:cxn ang="0">
                  <a:pos x="68" y="167"/>
                </a:cxn>
                <a:cxn ang="0">
                  <a:pos x="68" y="221"/>
                </a:cxn>
                <a:cxn ang="0">
                  <a:pos x="68" y="227"/>
                </a:cxn>
                <a:cxn ang="0">
                  <a:pos x="68" y="233"/>
                </a:cxn>
                <a:cxn ang="0">
                  <a:pos x="68" y="239"/>
                </a:cxn>
                <a:cxn ang="0">
                  <a:pos x="68" y="245"/>
                </a:cxn>
                <a:cxn ang="0">
                  <a:pos x="68" y="251"/>
                </a:cxn>
                <a:cxn ang="0">
                  <a:pos x="68" y="251"/>
                </a:cxn>
                <a:cxn ang="0">
                  <a:pos x="68" y="257"/>
                </a:cxn>
                <a:cxn ang="0">
                  <a:pos x="68" y="269"/>
                </a:cxn>
                <a:cxn ang="0">
                  <a:pos x="74" y="287"/>
                </a:cxn>
                <a:cxn ang="0">
                  <a:pos x="80" y="305"/>
                </a:cxn>
                <a:cxn ang="0">
                  <a:pos x="86" y="311"/>
                </a:cxn>
                <a:cxn ang="0">
                  <a:pos x="86" y="311"/>
                </a:cxn>
                <a:cxn ang="0">
                  <a:pos x="92" y="317"/>
                </a:cxn>
                <a:cxn ang="0">
                  <a:pos x="92" y="323"/>
                </a:cxn>
                <a:cxn ang="0">
                  <a:pos x="92" y="323"/>
                </a:cxn>
                <a:cxn ang="0">
                  <a:pos x="24" y="437"/>
                </a:cxn>
                <a:cxn ang="0">
                  <a:pos x="18" y="471"/>
                </a:cxn>
                <a:cxn ang="0">
                  <a:pos x="0" y="547"/>
                </a:cxn>
                <a:cxn ang="0">
                  <a:pos x="50" y="611"/>
                </a:cxn>
                <a:cxn ang="0">
                  <a:pos x="114" y="611"/>
                </a:cxn>
                <a:cxn ang="0">
                  <a:pos x="104" y="555"/>
                </a:cxn>
                <a:cxn ang="0">
                  <a:pos x="120" y="515"/>
                </a:cxn>
                <a:cxn ang="0">
                  <a:pos x="150" y="449"/>
                </a:cxn>
                <a:cxn ang="0">
                  <a:pos x="166" y="377"/>
                </a:cxn>
                <a:cxn ang="0">
                  <a:pos x="156" y="295"/>
                </a:cxn>
                <a:cxn ang="0">
                  <a:pos x="170" y="203"/>
                </a:cxn>
                <a:cxn ang="0">
                  <a:pos x="212" y="95"/>
                </a:cxn>
                <a:cxn ang="0">
                  <a:pos x="213" y="0"/>
                </a:cxn>
                <a:cxn ang="0">
                  <a:pos x="207" y="0"/>
                </a:cxn>
                <a:cxn ang="0">
                  <a:pos x="201" y="0"/>
                </a:cxn>
                <a:cxn ang="0">
                  <a:pos x="195" y="0"/>
                </a:cxn>
                <a:cxn ang="0">
                  <a:pos x="189" y="0"/>
                </a:cxn>
                <a:cxn ang="0">
                  <a:pos x="183" y="6"/>
                </a:cxn>
                <a:cxn ang="0">
                  <a:pos x="177" y="6"/>
                </a:cxn>
                <a:cxn ang="0">
                  <a:pos x="171" y="12"/>
                </a:cxn>
                <a:cxn ang="0">
                  <a:pos x="171" y="12"/>
                </a:cxn>
                <a:cxn ang="0">
                  <a:pos x="171" y="12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6394" name="Freeform 10">
              <a:extLst>
                <a:ext uri="{FF2B5EF4-FFF2-40B4-BE49-F238E27FC236}">
                  <a16:creationId xmlns:a16="http://schemas.microsoft.com/office/drawing/2014/main" id="{9A7E750C-F419-E94D-0997-4CBEE7ECD5FE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/>
              <a:ahLst/>
              <a:cxnLst>
                <a:cxn ang="0">
                  <a:pos x="149" y="60"/>
                </a:cxn>
                <a:cxn ang="0">
                  <a:pos x="119" y="30"/>
                </a:cxn>
                <a:cxn ang="0">
                  <a:pos x="89" y="12"/>
                </a:cxn>
                <a:cxn ang="0">
                  <a:pos x="59" y="0"/>
                </a:cxn>
                <a:cxn ang="0">
                  <a:pos x="54" y="70"/>
                </a:cxn>
                <a:cxn ang="0">
                  <a:pos x="46" y="112"/>
                </a:cxn>
                <a:cxn ang="0">
                  <a:pos x="52" y="168"/>
                </a:cxn>
                <a:cxn ang="0">
                  <a:pos x="24" y="194"/>
                </a:cxn>
                <a:cxn ang="0">
                  <a:pos x="16" y="258"/>
                </a:cxn>
                <a:cxn ang="0">
                  <a:pos x="2" y="300"/>
                </a:cxn>
                <a:cxn ang="0">
                  <a:pos x="0" y="352"/>
                </a:cxn>
                <a:cxn ang="0">
                  <a:pos x="47" y="384"/>
                </a:cxn>
                <a:cxn ang="0">
                  <a:pos x="149" y="384"/>
                </a:cxn>
                <a:cxn ang="0">
                  <a:pos x="134" y="350"/>
                </a:cxn>
                <a:cxn ang="0">
                  <a:pos x="104" y="324"/>
                </a:cxn>
                <a:cxn ang="0">
                  <a:pos x="138" y="274"/>
                </a:cxn>
                <a:cxn ang="0">
                  <a:pos x="122" y="220"/>
                </a:cxn>
                <a:cxn ang="0">
                  <a:pos x="132" y="186"/>
                </a:cxn>
                <a:cxn ang="0">
                  <a:pos x="140" y="154"/>
                </a:cxn>
                <a:cxn ang="0">
                  <a:pos x="167" y="90"/>
                </a:cxn>
                <a:cxn ang="0">
                  <a:pos x="149" y="60"/>
                </a:cxn>
                <a:cxn ang="0">
                  <a:pos x="149" y="60"/>
                </a:cxn>
                <a:cxn ang="0">
                  <a:pos x="149" y="60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6395" name="Freeform 11">
              <a:extLst>
                <a:ext uri="{FF2B5EF4-FFF2-40B4-BE49-F238E27FC236}">
                  <a16:creationId xmlns:a16="http://schemas.microsoft.com/office/drawing/2014/main" id="{5156B033-80D7-84F2-CD43-8B636DBD296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/>
              <a:ahLst/>
              <a:cxnLst>
                <a:cxn ang="0">
                  <a:pos x="136" y="12"/>
                </a:cxn>
                <a:cxn ang="0">
                  <a:pos x="100" y="0"/>
                </a:cxn>
                <a:cxn ang="0">
                  <a:pos x="78" y="64"/>
                </a:cxn>
                <a:cxn ang="0">
                  <a:pos x="70" y="126"/>
                </a:cxn>
                <a:cxn ang="0">
                  <a:pos x="46" y="184"/>
                </a:cxn>
                <a:cxn ang="0">
                  <a:pos x="58" y="232"/>
                </a:cxn>
                <a:cxn ang="0">
                  <a:pos x="38" y="268"/>
                </a:cxn>
                <a:cxn ang="0">
                  <a:pos x="0" y="300"/>
                </a:cxn>
                <a:cxn ang="0">
                  <a:pos x="160" y="300"/>
                </a:cxn>
                <a:cxn ang="0">
                  <a:pos x="136" y="272"/>
                </a:cxn>
                <a:cxn ang="0">
                  <a:pos x="98" y="234"/>
                </a:cxn>
                <a:cxn ang="0">
                  <a:pos x="130" y="188"/>
                </a:cxn>
                <a:cxn ang="0">
                  <a:pos x="138" y="134"/>
                </a:cxn>
                <a:cxn ang="0">
                  <a:pos x="144" y="94"/>
                </a:cxn>
                <a:cxn ang="0">
                  <a:pos x="164" y="60"/>
                </a:cxn>
                <a:cxn ang="0">
                  <a:pos x="166" y="0"/>
                </a:cxn>
                <a:cxn ang="0">
                  <a:pos x="136" y="12"/>
                </a:cxn>
                <a:cxn ang="0">
                  <a:pos x="136" y="12"/>
                </a:cxn>
                <a:cxn ang="0">
                  <a:pos x="136" y="12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6396" name="Freeform 12">
              <a:extLst>
                <a:ext uri="{FF2B5EF4-FFF2-40B4-BE49-F238E27FC236}">
                  <a16:creationId xmlns:a16="http://schemas.microsoft.com/office/drawing/2014/main" id="{A52C1793-A37A-30D5-2FC2-D8937F35EBA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/>
              <a:ahLst/>
              <a:cxnLst>
                <a:cxn ang="0">
                  <a:pos x="201" y="0"/>
                </a:cxn>
                <a:cxn ang="0">
                  <a:pos x="183" y="0"/>
                </a:cxn>
                <a:cxn ang="0">
                  <a:pos x="158" y="50"/>
                </a:cxn>
                <a:cxn ang="0">
                  <a:pos x="148" y="92"/>
                </a:cxn>
                <a:cxn ang="0">
                  <a:pos x="120" y="144"/>
                </a:cxn>
                <a:cxn ang="0">
                  <a:pos x="82" y="182"/>
                </a:cxn>
                <a:cxn ang="0">
                  <a:pos x="60" y="232"/>
                </a:cxn>
                <a:cxn ang="0">
                  <a:pos x="0" y="282"/>
                </a:cxn>
                <a:cxn ang="0">
                  <a:pos x="128" y="282"/>
                </a:cxn>
                <a:cxn ang="0">
                  <a:pos x="154" y="254"/>
                </a:cxn>
                <a:cxn ang="0">
                  <a:pos x="158" y="196"/>
                </a:cxn>
                <a:cxn ang="0">
                  <a:pos x="188" y="148"/>
                </a:cxn>
                <a:cxn ang="0">
                  <a:pos x="196" y="70"/>
                </a:cxn>
                <a:cxn ang="0">
                  <a:pos x="237" y="0"/>
                </a:cxn>
                <a:cxn ang="0">
                  <a:pos x="201" y="0"/>
                </a:cxn>
                <a:cxn ang="0">
                  <a:pos x="201" y="0"/>
                </a:cxn>
                <a:cxn ang="0">
                  <a:pos x="201" y="0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6397" name="Freeform 13">
              <a:extLst>
                <a:ext uri="{FF2B5EF4-FFF2-40B4-BE49-F238E27FC236}">
                  <a16:creationId xmlns:a16="http://schemas.microsoft.com/office/drawing/2014/main" id="{8F870AFB-8D37-FD9E-4A19-A1474114758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/>
              <a:ahLst/>
              <a:cxnLst>
                <a:cxn ang="0">
                  <a:pos x="167" y="54"/>
                </a:cxn>
                <a:cxn ang="0">
                  <a:pos x="113" y="24"/>
                </a:cxn>
                <a:cxn ang="0">
                  <a:pos x="83" y="0"/>
                </a:cxn>
                <a:cxn ang="0">
                  <a:pos x="80" y="62"/>
                </a:cxn>
                <a:cxn ang="0">
                  <a:pos x="58" y="100"/>
                </a:cxn>
                <a:cxn ang="0">
                  <a:pos x="54" y="160"/>
                </a:cxn>
                <a:cxn ang="0">
                  <a:pos x="36" y="202"/>
                </a:cxn>
                <a:cxn ang="0">
                  <a:pos x="0" y="234"/>
                </a:cxn>
                <a:cxn ang="0">
                  <a:pos x="146" y="234"/>
                </a:cxn>
                <a:cxn ang="0">
                  <a:pos x="170" y="198"/>
                </a:cxn>
                <a:cxn ang="0">
                  <a:pos x="158" y="138"/>
                </a:cxn>
                <a:cxn ang="0">
                  <a:pos x="196" y="100"/>
                </a:cxn>
                <a:cxn ang="0">
                  <a:pos x="191" y="5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167" y="54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6398" name="Freeform 14">
              <a:extLst>
                <a:ext uri="{FF2B5EF4-FFF2-40B4-BE49-F238E27FC236}">
                  <a16:creationId xmlns:a16="http://schemas.microsoft.com/office/drawing/2014/main" id="{83BD2901-1D4A-099C-AA28-EA92A68E27B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166" y="0"/>
                </a:cxn>
                <a:cxn ang="0">
                  <a:pos x="158" y="38"/>
                </a:cxn>
                <a:cxn ang="0">
                  <a:pos x="138" y="120"/>
                </a:cxn>
                <a:cxn ang="0">
                  <a:pos x="94" y="180"/>
                </a:cxn>
                <a:cxn ang="0">
                  <a:pos x="62" y="234"/>
                </a:cxn>
                <a:cxn ang="0">
                  <a:pos x="0" y="252"/>
                </a:cxn>
                <a:cxn ang="0">
                  <a:pos x="128" y="252"/>
                </a:cxn>
                <a:cxn ang="0">
                  <a:pos x="142" y="188"/>
                </a:cxn>
                <a:cxn ang="0">
                  <a:pos x="186" y="90"/>
                </a:cxn>
                <a:cxn ang="0">
                  <a:pos x="190" y="38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0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6399" name="Freeform 15">
              <a:extLst>
                <a:ext uri="{FF2B5EF4-FFF2-40B4-BE49-F238E27FC236}">
                  <a16:creationId xmlns:a16="http://schemas.microsoft.com/office/drawing/2014/main" id="{BA74922D-1492-BE1A-48CF-D5791AF8F402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/>
              <a:ahLst/>
              <a:cxnLst>
                <a:cxn ang="0">
                  <a:pos x="197" y="0"/>
                </a:cxn>
                <a:cxn ang="0">
                  <a:pos x="191" y="0"/>
                </a:cxn>
                <a:cxn ang="0">
                  <a:pos x="185" y="0"/>
                </a:cxn>
                <a:cxn ang="0">
                  <a:pos x="173" y="0"/>
                </a:cxn>
                <a:cxn ang="0">
                  <a:pos x="161" y="0"/>
                </a:cxn>
                <a:cxn ang="0">
                  <a:pos x="155" y="0"/>
                </a:cxn>
                <a:cxn ang="0">
                  <a:pos x="138" y="6"/>
                </a:cxn>
                <a:cxn ang="0">
                  <a:pos x="132" y="6"/>
                </a:cxn>
                <a:cxn ang="0">
                  <a:pos x="35" y="18"/>
                </a:cxn>
                <a:cxn ang="0">
                  <a:pos x="11" y="30"/>
                </a:cxn>
                <a:cxn ang="0">
                  <a:pos x="23" y="54"/>
                </a:cxn>
                <a:cxn ang="0">
                  <a:pos x="0" y="100"/>
                </a:cxn>
                <a:cxn ang="0">
                  <a:pos x="0" y="132"/>
                </a:cxn>
                <a:cxn ang="0">
                  <a:pos x="162" y="132"/>
                </a:cxn>
                <a:cxn ang="0">
                  <a:pos x="204" y="88"/>
                </a:cxn>
                <a:cxn ang="0">
                  <a:pos x="230" y="46"/>
                </a:cxn>
                <a:cxn ang="0">
                  <a:pos x="214" y="24"/>
                </a:cxn>
                <a:cxn ang="0">
                  <a:pos x="215" y="0"/>
                </a:cxn>
                <a:cxn ang="0">
                  <a:pos x="209" y="0"/>
                </a:cxn>
                <a:cxn ang="0">
                  <a:pos x="203" y="0"/>
                </a:cxn>
                <a:cxn ang="0">
                  <a:pos x="203" y="0"/>
                </a:cxn>
                <a:cxn ang="0">
                  <a:pos x="197" y="0"/>
                </a:cxn>
                <a:cxn ang="0">
                  <a:pos x="197" y="0"/>
                </a:cxn>
                <a:cxn ang="0">
                  <a:pos x="197" y="0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6400" name="Freeform 16">
              <a:extLst>
                <a:ext uri="{FF2B5EF4-FFF2-40B4-BE49-F238E27FC236}">
                  <a16:creationId xmlns:a16="http://schemas.microsoft.com/office/drawing/2014/main" id="{EEF4E699-C5A4-5A3F-CC94-E3E9A5AA7CA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66" y="48"/>
                </a:cxn>
                <a:cxn ang="0">
                  <a:pos x="30" y="72"/>
                </a:cxn>
                <a:cxn ang="0">
                  <a:pos x="0" y="102"/>
                </a:cxn>
                <a:cxn ang="0">
                  <a:pos x="66" y="102"/>
                </a:cxn>
                <a:cxn ang="0">
                  <a:pos x="88" y="56"/>
                </a:cxn>
                <a:cxn ang="0">
                  <a:pos x="89" y="6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6401" name="Freeform 17">
              <a:extLst>
                <a:ext uri="{FF2B5EF4-FFF2-40B4-BE49-F238E27FC236}">
                  <a16:creationId xmlns:a16="http://schemas.microsoft.com/office/drawing/2014/main" id="{D73C0283-2700-9BAF-624B-411C350EE37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/>
              <a:ahLst/>
              <a:cxnLst>
                <a:cxn ang="0">
                  <a:pos x="278" y="24"/>
                </a:cxn>
                <a:cxn ang="0">
                  <a:pos x="272" y="24"/>
                </a:cxn>
                <a:cxn ang="0">
                  <a:pos x="272" y="18"/>
                </a:cxn>
                <a:cxn ang="0">
                  <a:pos x="266" y="18"/>
                </a:cxn>
                <a:cxn ang="0">
                  <a:pos x="254" y="12"/>
                </a:cxn>
                <a:cxn ang="0">
                  <a:pos x="236" y="6"/>
                </a:cxn>
                <a:cxn ang="0">
                  <a:pos x="212" y="0"/>
                </a:cxn>
                <a:cxn ang="0">
                  <a:pos x="206" y="6"/>
                </a:cxn>
                <a:cxn ang="0">
                  <a:pos x="198" y="129"/>
                </a:cxn>
                <a:cxn ang="0">
                  <a:pos x="184" y="209"/>
                </a:cxn>
                <a:cxn ang="0">
                  <a:pos x="182" y="249"/>
                </a:cxn>
                <a:cxn ang="0">
                  <a:pos x="200" y="339"/>
                </a:cxn>
                <a:cxn ang="0">
                  <a:pos x="186" y="481"/>
                </a:cxn>
                <a:cxn ang="0">
                  <a:pos x="176" y="521"/>
                </a:cxn>
                <a:cxn ang="0">
                  <a:pos x="156" y="601"/>
                </a:cxn>
                <a:cxn ang="0">
                  <a:pos x="172" y="681"/>
                </a:cxn>
                <a:cxn ang="0">
                  <a:pos x="138" y="765"/>
                </a:cxn>
                <a:cxn ang="0">
                  <a:pos x="96" y="847"/>
                </a:cxn>
                <a:cxn ang="0">
                  <a:pos x="50" y="899"/>
                </a:cxn>
                <a:cxn ang="0">
                  <a:pos x="0" y="953"/>
                </a:cxn>
                <a:cxn ang="0">
                  <a:pos x="278" y="953"/>
                </a:cxn>
                <a:cxn ang="0">
                  <a:pos x="278" y="24"/>
                </a:cxn>
                <a:cxn ang="0">
                  <a:pos x="278" y="24"/>
                </a:cxn>
                <a:cxn ang="0">
                  <a:pos x="278" y="24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Arial" charset="0"/>
              </a:endParaRPr>
            </a:p>
          </p:txBody>
        </p:sp>
      </p:grpSp>
      <p:sp>
        <p:nvSpPr>
          <p:cNvPr id="16402" name="Rectangle 18">
            <a:extLst>
              <a:ext uri="{FF2B5EF4-FFF2-40B4-BE49-F238E27FC236}">
                <a16:creationId xmlns:a16="http://schemas.microsoft.com/office/drawing/2014/main" id="{968B431F-B915-6D0B-34CA-35C7629F3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IN"/>
              <a:t>Click to edit Master title style</a:t>
            </a:r>
          </a:p>
        </p:txBody>
      </p:sp>
      <p:sp>
        <p:nvSpPr>
          <p:cNvPr id="16403" name="Rectangle 19">
            <a:extLst>
              <a:ext uri="{FF2B5EF4-FFF2-40B4-BE49-F238E27FC236}">
                <a16:creationId xmlns:a16="http://schemas.microsoft.com/office/drawing/2014/main" id="{397D8408-374A-EF71-4A17-BF3D36786A5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6404" name="Rectangle 20">
            <a:extLst>
              <a:ext uri="{FF2B5EF4-FFF2-40B4-BE49-F238E27FC236}">
                <a16:creationId xmlns:a16="http://schemas.microsoft.com/office/drawing/2014/main" id="{A60CCB3E-DC70-10C0-41AA-E07D03D2D5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6405" name="Rectangle 21">
            <a:extLst>
              <a:ext uri="{FF2B5EF4-FFF2-40B4-BE49-F238E27FC236}">
                <a16:creationId xmlns:a16="http://schemas.microsoft.com/office/drawing/2014/main" id="{099918E4-3F46-978C-EE2A-D668CFBC2A1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0FB62647-E04E-4229-A0D6-79BF4DDD46A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16406" name="Rectangle 22">
            <a:extLst>
              <a:ext uri="{FF2B5EF4-FFF2-40B4-BE49-F238E27FC236}">
                <a16:creationId xmlns:a16="http://schemas.microsoft.com/office/drawing/2014/main" id="{FC0DE1B1-833B-C4CC-87DC-AB6F50477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/>
              <a:t>Click to edit Master text styles</a:t>
            </a:r>
          </a:p>
          <a:p>
            <a:pPr lvl="1"/>
            <a:r>
              <a:rPr lang="en-IN"/>
              <a:t>Second level</a:t>
            </a:r>
          </a:p>
          <a:p>
            <a:pPr lvl="2"/>
            <a:r>
              <a:rPr lang="en-IN"/>
              <a:t>Third level</a:t>
            </a:r>
          </a:p>
          <a:p>
            <a:pPr lvl="3"/>
            <a:r>
              <a:rPr lang="en-IN"/>
              <a:t>Fourth level</a:t>
            </a:r>
          </a:p>
          <a:p>
            <a:pPr lvl="4"/>
            <a:r>
              <a:rPr lang="en-IN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4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B2F7313-61D8-8E1D-A5E5-C221924EC2A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Introduction to Sociology</a:t>
            </a:r>
            <a:endParaRPr lang="en-IN" sz="40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D062D5B-295B-EF08-3A51-329C7F6F6E4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HUL 271</a:t>
            </a:r>
          </a:p>
          <a:p>
            <a:pPr eaLnBrk="1" hangingPunct="1">
              <a:defRPr/>
            </a:pPr>
            <a:r>
              <a:rPr lang="en-US" err="1"/>
              <a:t>Ravinder</a:t>
            </a:r>
            <a:r>
              <a:rPr lang="en-US"/>
              <a:t> </a:t>
            </a:r>
            <a:r>
              <a:rPr lang="en-US" err="1"/>
              <a:t>Kaur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2F13-AA2B-951A-A3D0-AA974DD4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Gender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ED99-1655-0774-DF4F-EFDAA8AB4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Social construction of gender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Patriarchy as a gendered social structure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Gender, Space and Class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7D1C-0512-C5F9-BD33-ED143013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2600-6FAF-CE11-8FC3-1F5C3F9F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IN"/>
          </a:p>
          <a:p>
            <a:pPr>
              <a:defRPr/>
            </a:pPr>
            <a:r>
              <a:rPr lang="en-IN"/>
              <a:t>We might spend some tutorials on studying the gendered nature of campus</a:t>
            </a:r>
          </a:p>
          <a:p>
            <a:pPr>
              <a:defRPr/>
            </a:pPr>
            <a:endParaRPr lang="en-IN"/>
          </a:p>
          <a:p>
            <a:pPr>
              <a:defRPr/>
            </a:pPr>
            <a:r>
              <a:rPr lang="en-IN"/>
              <a:t>Mapping it through “transect” walks</a:t>
            </a:r>
          </a:p>
          <a:p>
            <a:pPr>
              <a:defRPr/>
            </a:pPr>
            <a:endParaRPr lang="en-IN"/>
          </a:p>
          <a:p>
            <a:pPr>
              <a:defRPr/>
            </a:pPr>
            <a:r>
              <a:rPr lang="en-IN"/>
              <a:t>(Lefebvre – Walking in the City)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2D42-B078-9BE8-3F25-FEA725A6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DD86-DAE1-978D-4437-A138115A6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 Students will make presentations in groups during tutorial classes.</a:t>
            </a:r>
          </a:p>
          <a:p>
            <a:pPr>
              <a:defRPr/>
            </a:pPr>
            <a:endParaRPr lang="en-IN"/>
          </a:p>
          <a:p>
            <a:pPr>
              <a:defRPr/>
            </a:pPr>
            <a:r>
              <a:rPr lang="en-IN"/>
              <a:t>We will provide a list of topics associated with but not duplicating lecture topics; students can choose from this list to research and present on a one topic.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D5C3-444E-D911-CDE4-2A29D111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Films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C3A2-3186-599A-A0FD-1B7B8FE0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/>
              <a:t>Following films will be shown during lecture slot: attendance is compulsory</a:t>
            </a:r>
          </a:p>
          <a:p>
            <a:pPr>
              <a:defRPr/>
            </a:pPr>
            <a:endParaRPr lang="en-US" sz="2400"/>
          </a:p>
          <a:p>
            <a:pPr>
              <a:defRPr/>
            </a:pPr>
            <a:r>
              <a:rPr lang="en-US" sz="2400"/>
              <a:t>Modern Times – Charlie Chaplin</a:t>
            </a:r>
          </a:p>
          <a:p>
            <a:pPr>
              <a:defRPr/>
            </a:pPr>
            <a:endParaRPr lang="en-US" sz="2400"/>
          </a:p>
          <a:p>
            <a:pPr>
              <a:defRPr/>
            </a:pPr>
            <a:r>
              <a:rPr lang="en-US" sz="2400"/>
              <a:t>Pygmalion (My Fair Lady) – based on the play by G.B. Shaw</a:t>
            </a:r>
          </a:p>
          <a:p>
            <a:pPr>
              <a:defRPr/>
            </a:pPr>
            <a:endParaRPr lang="en-US" sz="2400"/>
          </a:p>
          <a:p>
            <a:pPr>
              <a:defRPr/>
            </a:pPr>
            <a:r>
              <a:rPr lang="en-US" sz="2400"/>
              <a:t>The discreet charm of the </a:t>
            </a:r>
            <a:r>
              <a:rPr lang="en-US" sz="2400" err="1"/>
              <a:t>savarnas</a:t>
            </a:r>
            <a:r>
              <a:rPr lang="en-US" sz="2400"/>
              <a:t> (an interesting film that turns the spotlight on self-professed liberal upper castes)</a:t>
            </a:r>
          </a:p>
          <a:p>
            <a:pPr>
              <a:defRPr/>
            </a:pPr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C05-1596-5675-B3E6-B81BF9C3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Reading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E34AA-812A-D5A1-6CAA-1B5119164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Will be available on Teams</a:t>
            </a:r>
          </a:p>
          <a:p>
            <a:pPr>
              <a:defRPr/>
            </a:pPr>
            <a:endParaRPr lang="en-IN"/>
          </a:p>
          <a:p>
            <a:pPr>
              <a:defRPr/>
            </a:pPr>
            <a:r>
              <a:rPr lang="en-IN"/>
              <a:t>For reading material for tutorial presentations, please reach out to Tas</a:t>
            </a:r>
          </a:p>
          <a:p>
            <a:pPr>
              <a:defRPr/>
            </a:pPr>
            <a:endParaRPr lang="en-IN"/>
          </a:p>
          <a:p>
            <a:pPr>
              <a:defRPr/>
            </a:pPr>
            <a:r>
              <a:rPr lang="en-IN"/>
              <a:t>TAs – Sristi Mondal</a:t>
            </a:r>
            <a:endParaRPr lang="en-IN">
              <a:ea typeface="Verdana"/>
            </a:endParaRPr>
          </a:p>
          <a:p>
            <a:pPr>
              <a:defRPr/>
            </a:pPr>
            <a:r>
              <a:rPr lang="en-IN" err="1"/>
              <a:t>Chinggleniang</a:t>
            </a:r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9D34FB1-5B64-1419-58A8-3C0518500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Tentative Evaluation Scheme</a:t>
            </a:r>
            <a:endParaRPr lang="en-IN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178BEA1-913D-FBD2-2B77-6D4A413E4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9606" y="1528762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Minor 1- 15 marks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Minor 2 – 15 marks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Class participation -5 marks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Tutorial presentation – 15 marks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Project work – 10 marks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Major – 40 marks</a:t>
            </a:r>
          </a:p>
          <a:p>
            <a:pPr>
              <a:lnSpc>
                <a:spcPct val="90000"/>
              </a:lnSpc>
              <a:defRPr/>
            </a:pPr>
            <a:endParaRPr lang="en-US">
              <a:ea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88069E6-84CD-A72C-5CBA-AA374063A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Evaluation</a:t>
            </a:r>
            <a:endParaRPr lang="en-I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018D2D6-37FE-9147-F264-A255B2F95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Pass marks are 30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Audit requirements – all assignments, pass marks 40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Attendance – 75% mandatory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2CEE976-8F4D-F78F-B0E3-5C849E8CD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Course Outline</a:t>
            </a:r>
            <a:endParaRPr lang="en-IN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ED4AE32-9623-4088-EC16-00FC1BC91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/>
              <a:t>Sociology as the ‘science’ of society (Comte – Positivism); its critique.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/>
          </a:p>
          <a:p>
            <a:pPr eaLnBrk="1" hangingPunct="1">
              <a:defRPr/>
            </a:pPr>
            <a:r>
              <a:rPr lang="en-US" sz="2400"/>
              <a:t>Related disciplines – social and cultural anthropology</a:t>
            </a:r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r>
              <a:rPr lang="en-US" sz="2400"/>
              <a:t>Relationship with other humanities/soc </a:t>
            </a:r>
            <a:r>
              <a:rPr lang="en-US" sz="2400" err="1"/>
              <a:t>sc</a:t>
            </a:r>
            <a:r>
              <a:rPr lang="en-US" sz="2400"/>
              <a:t> disciplines such as psychology, philosophy, history, political science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/>
          </a:p>
          <a:p>
            <a:pPr eaLnBrk="1" hangingPunct="1">
              <a:defRPr/>
            </a:pPr>
            <a:r>
              <a:rPr lang="en-US" sz="2400"/>
              <a:t>What are its methods of study?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/>
          </a:p>
          <a:p>
            <a:pPr eaLnBrk="1" hangingPunct="1">
              <a:defRPr/>
            </a:pP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996DE7E-8C00-6FE2-9019-188518CC5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Ideas and Systems</a:t>
            </a:r>
            <a:endParaRPr lang="en-IN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2F2926E-956D-F778-A4C1-A2981A104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/>
              <a:t>Scientific method, progress, reason and rationality (Enlightenment ideas); the subjective</a:t>
            </a:r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r>
              <a:rPr lang="en-US" sz="2400"/>
              <a:t>The birth of ‘modernity’</a:t>
            </a:r>
            <a:endParaRPr lang="en-IN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r>
              <a:rPr lang="en-US" sz="2400"/>
              <a:t>Rise of capitalism, birth of socialism, communism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/>
          </a:p>
          <a:p>
            <a:pPr eaLnBrk="1" hangingPunct="1">
              <a:defRPr/>
            </a:pPr>
            <a:r>
              <a:rPr lang="en-US" sz="2400"/>
              <a:t>Ideas of freedom, equality, democracy and individualism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DC7FB20-B313-1054-BE22-B7EA27AE3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Two Revolutions</a:t>
            </a:r>
            <a:endParaRPr lang="en-IN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58081D2-265D-CD82-E908-E83897582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b="1"/>
          </a:p>
          <a:p>
            <a:pPr eaLnBrk="1" hangingPunct="1">
              <a:defRPr/>
            </a:pPr>
            <a:r>
              <a:rPr lang="en-US" sz="2800"/>
              <a:t>Impact of two revolutions on the major concerns and the fundamental ideas generated in sociology – and in society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IN" sz="2800"/>
          </a:p>
          <a:p>
            <a:pPr eaLnBrk="1" hangingPunct="1">
              <a:defRPr/>
            </a:pPr>
            <a:r>
              <a:rPr lang="en-US" sz="2800"/>
              <a:t>The Industrial Revolution: 1750-1830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/>
              <a:t>The French Revolution: 1789-1799</a:t>
            </a:r>
          </a:p>
          <a:p>
            <a:pPr eaLnBrk="1" hangingPunct="1">
              <a:defRPr/>
            </a:pP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94CDEEC-999B-F5E2-2193-B39E3BBCD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Thinkers and their Ideas</a:t>
            </a:r>
            <a:endParaRPr lang="en-IN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7FEDF9B-5B3A-EDC3-513C-BC8A8366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/>
              <a:t>Important classical and contemporary thinkers and theorists of society</a:t>
            </a:r>
          </a:p>
          <a:p>
            <a:pPr marL="0" indent="0" eaLnBrk="1" hangingPunct="1">
              <a:buNone/>
              <a:defRPr/>
            </a:pPr>
            <a:endParaRPr lang="en-US" sz="2800">
              <a:ea typeface="Verdana"/>
            </a:endParaRPr>
          </a:p>
          <a:p>
            <a:pPr eaLnBrk="1" hangingPunct="1">
              <a:defRPr/>
            </a:pPr>
            <a:r>
              <a:rPr lang="en-US" sz="2800"/>
              <a:t>Concepts of social reality, social structure, stratification, class,  gender, rationality, modernity, identity, individualism, self and society, reflexivity, intersectionality etc. </a:t>
            </a:r>
          </a:p>
          <a:p>
            <a:pPr eaLnBrk="1" hangingPunct="1">
              <a:defRPr/>
            </a:pPr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E82977E-D6EB-1FDA-A126-AB896CE23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Classical Sociologists</a:t>
            </a:r>
            <a:endParaRPr lang="en-IN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B4A2925-08AA-C607-8009-FC7C23711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endParaRPr lang="en-US"/>
          </a:p>
          <a:p>
            <a:pPr marL="609600" indent="-609600" eaLnBrk="1" hangingPunct="1">
              <a:defRPr/>
            </a:pPr>
            <a:r>
              <a:rPr lang="en-US"/>
              <a:t>Karl Marx               1818-1883</a:t>
            </a:r>
            <a:endParaRPr lang="en-IN"/>
          </a:p>
          <a:p>
            <a:pPr marL="609600" indent="-609600" eaLnBrk="1" hangingPunct="1">
              <a:defRPr/>
            </a:pPr>
            <a:endParaRPr lang="en-US"/>
          </a:p>
          <a:p>
            <a:pPr marL="609600" indent="-609600" eaLnBrk="1" hangingPunct="1">
              <a:defRPr/>
            </a:pPr>
            <a:r>
              <a:rPr lang="en-US"/>
              <a:t>Max Weber            1864-1920</a:t>
            </a:r>
          </a:p>
          <a:p>
            <a:pPr marL="609600" indent="-609600" eaLnBrk="1" hangingPunct="1">
              <a:defRPr/>
            </a:pPr>
            <a:endParaRPr lang="en-US"/>
          </a:p>
          <a:p>
            <a:pPr marL="609600" indent="-609600" eaLnBrk="1" hangingPunct="1">
              <a:defRPr/>
            </a:pPr>
            <a:r>
              <a:rPr lang="en-US"/>
              <a:t>Emile Durkheim     1858-1917</a:t>
            </a:r>
          </a:p>
          <a:p>
            <a:pPr marL="609600" indent="-609600" eaLnBrk="1" hangingPunct="1">
              <a:defRPr/>
            </a:pPr>
            <a:endParaRPr lang="en-US"/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5FD4AA3-6373-0872-A759-38C222390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Classical Sociologists</a:t>
            </a:r>
            <a:endParaRPr lang="en-IN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8F8FCD8-D093-3A84-25F0-7E100721A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sz="240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/>
              <a:t>K. Marx (Historical Materialist approach to understanding society; Concept of class; class conflict and class struggle, alienation)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40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/>
              <a:t>M. Weber (Types of social action, Ideal types; The Protestant Ethic; Class and social group)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/>
              <a:t>E. Durkheim (Rules of the sociological method. Individual and Society,  Division of </a:t>
            </a:r>
            <a:r>
              <a:rPr lang="en-US" sz="2400" err="1"/>
              <a:t>Labour</a:t>
            </a:r>
            <a:r>
              <a:rPr lang="en-US" sz="2400"/>
              <a:t>, the problem of social and moral order, the sacred and the profane)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IN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077D97D-75AE-9FE0-89CC-91C376B8D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Contemporary Sociologists</a:t>
            </a:r>
            <a:endParaRPr lang="en-I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2E62D21-EB17-FEFB-98CA-A92E79D99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US" sz="2800"/>
              <a:t>Pierre </a:t>
            </a:r>
            <a:r>
              <a:rPr lang="en-US" sz="2800" err="1"/>
              <a:t>Bourdieu</a:t>
            </a:r>
            <a:r>
              <a:rPr lang="en-US" sz="2800"/>
              <a:t> (Forms of Capital)</a:t>
            </a:r>
          </a:p>
          <a:p>
            <a:pPr eaLnBrk="1" hangingPunct="1">
              <a:buFont typeface="Wingdings" panose="05000000000000000000" pitchFamily="2" charset="2"/>
              <a:buChar char="v"/>
              <a:defRPr/>
            </a:pPr>
            <a:endParaRPr lang="en-US" sz="2800"/>
          </a:p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US" sz="2800"/>
              <a:t>Erving Goffman (Dramaturgical approach to society – Social Interactionism) Presentation of the self in everyday life; understanding society and self through the “other”; the study of stigmatized identities.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8F3F-74C6-93AD-C7BD-C3654B8F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Other contemporary sociologists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87BD3-07D5-2D1A-D698-C2EF00E5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Berger and </a:t>
            </a:r>
            <a:r>
              <a:rPr lang="en-US" err="1"/>
              <a:t>Luckmann</a:t>
            </a:r>
            <a:r>
              <a:rPr lang="en-US"/>
              <a:t> -The social construction of reality</a:t>
            </a:r>
          </a:p>
          <a:p>
            <a:pPr>
              <a:defRPr/>
            </a:pPr>
            <a:r>
              <a:rPr lang="en-US"/>
              <a:t>Naturalization of constructed reality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Ulrich Beck - The idea of the “risk society” 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iff">
  <a:themeElements>
    <a:clrScheme name="Cliff 5">
      <a:dk1>
        <a:srgbClr val="009999"/>
      </a:dk1>
      <a:lt1>
        <a:srgbClr val="EAEAEA"/>
      </a:lt1>
      <a:dk2>
        <a:srgbClr val="006666"/>
      </a:dk2>
      <a:lt2>
        <a:srgbClr val="FFFFCC"/>
      </a:lt2>
      <a:accent1>
        <a:srgbClr val="339966"/>
      </a:accent1>
      <a:accent2>
        <a:srgbClr val="5E855B"/>
      </a:accent2>
      <a:accent3>
        <a:srgbClr val="AAB8B8"/>
      </a:accent3>
      <a:accent4>
        <a:srgbClr val="C8C8C8"/>
      </a:accent4>
      <a:accent5>
        <a:srgbClr val="ADCAB8"/>
      </a:accent5>
      <a:accent6>
        <a:srgbClr val="547852"/>
      </a:accent6>
      <a:hlink>
        <a:srgbClr val="EEC85E"/>
      </a:hlink>
      <a:folHlink>
        <a:srgbClr val="AA8456"/>
      </a:folHlink>
    </a:clrScheme>
    <a:fontScheme name="Cliff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liff 1">
        <a:dk1>
          <a:srgbClr val="5B5B49"/>
        </a:dk1>
        <a:lt1>
          <a:srgbClr val="DDDDDD"/>
        </a:lt1>
        <a:dk2>
          <a:srgbClr val="2B2A00"/>
        </a:dk2>
        <a:lt2>
          <a:srgbClr val="E0DFBE"/>
        </a:lt2>
        <a:accent1>
          <a:srgbClr val="878543"/>
        </a:accent1>
        <a:accent2>
          <a:srgbClr val="716E00"/>
        </a:accent2>
        <a:accent3>
          <a:srgbClr val="ACACAA"/>
        </a:accent3>
        <a:accent4>
          <a:srgbClr val="BDBDBD"/>
        </a:accent4>
        <a:accent5>
          <a:srgbClr val="C3C2B0"/>
        </a:accent5>
        <a:accent6>
          <a:srgbClr val="666300"/>
        </a:accent6>
        <a:hlink>
          <a:srgbClr val="CC9900"/>
        </a:hlink>
        <a:folHlink>
          <a:srgbClr val="99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2">
        <a:dk1>
          <a:srgbClr val="746354"/>
        </a:dk1>
        <a:lt1>
          <a:srgbClr val="FFFFFF"/>
        </a:lt1>
        <a:dk2>
          <a:srgbClr val="523E26"/>
        </a:dk2>
        <a:lt2>
          <a:srgbClr val="E1DFAF"/>
        </a:lt2>
        <a:accent1>
          <a:srgbClr val="CC9900"/>
        </a:accent1>
        <a:accent2>
          <a:srgbClr val="669900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5C8A00"/>
        </a:accent6>
        <a:hlink>
          <a:srgbClr val="CCCC00"/>
        </a:hlink>
        <a:folHlink>
          <a:srgbClr val="AC793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3">
        <a:dk1>
          <a:srgbClr val="667B5B"/>
        </a:dk1>
        <a:lt1>
          <a:srgbClr val="E6E6DA"/>
        </a:lt1>
        <a:dk2>
          <a:srgbClr val="295200"/>
        </a:dk2>
        <a:lt2>
          <a:srgbClr val="F3F2D9"/>
        </a:lt2>
        <a:accent1>
          <a:srgbClr val="808000"/>
        </a:accent1>
        <a:accent2>
          <a:srgbClr val="838D75"/>
        </a:accent2>
        <a:accent3>
          <a:srgbClr val="ACB3AA"/>
        </a:accent3>
        <a:accent4>
          <a:srgbClr val="C4C4BA"/>
        </a:accent4>
        <a:accent5>
          <a:srgbClr val="C0C0AA"/>
        </a:accent5>
        <a:accent6>
          <a:srgbClr val="767F69"/>
        </a:accent6>
        <a:hlink>
          <a:srgbClr val="33CC33"/>
        </a:hlink>
        <a:folHlink>
          <a:srgbClr val="33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4">
        <a:dk1>
          <a:srgbClr val="86615A"/>
        </a:dk1>
        <a:lt1>
          <a:srgbClr val="FFFFFF"/>
        </a:lt1>
        <a:dk2>
          <a:srgbClr val="633427"/>
        </a:dk2>
        <a:lt2>
          <a:srgbClr val="E9DDCD"/>
        </a:lt2>
        <a:accent1>
          <a:srgbClr val="A34545"/>
        </a:accent1>
        <a:accent2>
          <a:srgbClr val="C86400"/>
        </a:accent2>
        <a:accent3>
          <a:srgbClr val="B7AEAC"/>
        </a:accent3>
        <a:accent4>
          <a:srgbClr val="DADADA"/>
        </a:accent4>
        <a:accent5>
          <a:srgbClr val="CEB0B0"/>
        </a:accent5>
        <a:accent6>
          <a:srgbClr val="B55A00"/>
        </a:accent6>
        <a:hlink>
          <a:srgbClr val="ECAE00"/>
        </a:hlink>
        <a:folHlink>
          <a:srgbClr val="BAA8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5">
        <a:dk1>
          <a:srgbClr val="009999"/>
        </a:dk1>
        <a:lt1>
          <a:srgbClr val="EAEAEA"/>
        </a:lt1>
        <a:dk2>
          <a:srgbClr val="006666"/>
        </a:dk2>
        <a:lt2>
          <a:srgbClr val="FFFFCC"/>
        </a:lt2>
        <a:accent1>
          <a:srgbClr val="339966"/>
        </a:accent1>
        <a:accent2>
          <a:srgbClr val="5E855B"/>
        </a:accent2>
        <a:accent3>
          <a:srgbClr val="AAB8B8"/>
        </a:accent3>
        <a:accent4>
          <a:srgbClr val="C8C8C8"/>
        </a:accent4>
        <a:accent5>
          <a:srgbClr val="ADCAB8"/>
        </a:accent5>
        <a:accent6>
          <a:srgbClr val="547852"/>
        </a:accent6>
        <a:hlink>
          <a:srgbClr val="EEC85E"/>
        </a:hlink>
        <a:folHlink>
          <a:srgbClr val="AA84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6">
        <a:dk1>
          <a:srgbClr val="B8A47C"/>
        </a:dk1>
        <a:lt1>
          <a:srgbClr val="FFFFFF"/>
        </a:lt1>
        <a:dk2>
          <a:srgbClr val="A68A58"/>
        </a:dk2>
        <a:lt2>
          <a:srgbClr val="DAD79C"/>
        </a:lt2>
        <a:accent1>
          <a:srgbClr val="816B35"/>
        </a:accent1>
        <a:accent2>
          <a:srgbClr val="FFCC00"/>
        </a:accent2>
        <a:accent3>
          <a:srgbClr val="D0C4B4"/>
        </a:accent3>
        <a:accent4>
          <a:srgbClr val="DADADA"/>
        </a:accent4>
        <a:accent5>
          <a:srgbClr val="C1BAAE"/>
        </a:accent5>
        <a:accent6>
          <a:srgbClr val="E7B900"/>
        </a:accent6>
        <a:hlink>
          <a:srgbClr val="0066CC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7">
        <a:dk1>
          <a:srgbClr val="336699"/>
        </a:dk1>
        <a:lt1>
          <a:srgbClr val="F8F8F8"/>
        </a:lt1>
        <a:dk2>
          <a:srgbClr val="003366"/>
        </a:dk2>
        <a:lt2>
          <a:srgbClr val="D1DDD4"/>
        </a:lt2>
        <a:accent1>
          <a:srgbClr val="3399FF"/>
        </a:accent1>
        <a:accent2>
          <a:srgbClr val="006699"/>
        </a:accent2>
        <a:accent3>
          <a:srgbClr val="AAADB8"/>
        </a:accent3>
        <a:accent4>
          <a:srgbClr val="D4D4D4"/>
        </a:accent4>
        <a:accent5>
          <a:srgbClr val="ADCAFF"/>
        </a:accent5>
        <a:accent6>
          <a:srgbClr val="005C8A"/>
        </a:accent6>
        <a:hlink>
          <a:srgbClr val="86C0CE"/>
        </a:hlink>
        <a:folHlink>
          <a:srgbClr val="0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78A28EEA97D48A7185BAB0ADD23D0" ma:contentTypeVersion="2" ma:contentTypeDescription="Create a new document." ma:contentTypeScope="" ma:versionID="3f60d7a67f583af569b8f1109678a755">
  <xsd:schema xmlns:xsd="http://www.w3.org/2001/XMLSchema" xmlns:xs="http://www.w3.org/2001/XMLSchema" xmlns:p="http://schemas.microsoft.com/office/2006/metadata/properties" xmlns:ns2="1bdeda23-9c2b-4dd4-9f33-26fb157f4cc6" targetNamespace="http://schemas.microsoft.com/office/2006/metadata/properties" ma:root="true" ma:fieldsID="8ddfd78aa0d57a609577fb70cb91362d" ns2:_="">
    <xsd:import namespace="1bdeda23-9c2b-4dd4-9f33-26fb157f4c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deda23-9c2b-4dd4-9f33-26fb157f4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C20EE7-3FAD-4B83-8986-8E23043F96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9CE219-C5DE-404D-B6DC-396C3DA722A6}">
  <ds:schemaRefs>
    <ds:schemaRef ds:uri="1bdeda23-9c2b-4dd4-9f33-26fb157f4cc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21CF5BA-28A8-4474-BFC9-27702709631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Cliff</Template>
  <Application>Microsoft Office PowerPoint</Application>
  <PresentationFormat>On-screen Show (4:3)</PresentationFormat>
  <Slides>16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Cliff</vt:lpstr>
      <vt:lpstr>Introduction to Sociology</vt:lpstr>
      <vt:lpstr>Course Outline</vt:lpstr>
      <vt:lpstr>Ideas and Systems</vt:lpstr>
      <vt:lpstr>Two Revolutions</vt:lpstr>
      <vt:lpstr>Thinkers and their Ideas</vt:lpstr>
      <vt:lpstr>Classical Sociologists</vt:lpstr>
      <vt:lpstr>Classical Sociologists</vt:lpstr>
      <vt:lpstr>Contemporary Sociologists</vt:lpstr>
      <vt:lpstr>Other contemporary sociologists</vt:lpstr>
      <vt:lpstr>Gender</vt:lpstr>
      <vt:lpstr>Gender</vt:lpstr>
      <vt:lpstr>Tutorials</vt:lpstr>
      <vt:lpstr>Films</vt:lpstr>
      <vt:lpstr>Reading Material</vt:lpstr>
      <vt:lpstr>Tentative Evaluation Scheme</vt:lpstr>
      <vt:lpstr>Evaluation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Sociology: The Science of Praxis</dc:title>
  <dc:creator>Dr.Ravinder Kaur</dc:creator>
  <cp:revision>1</cp:revision>
  <dcterms:created xsi:type="dcterms:W3CDTF">2009-01-02T12:39:16Z</dcterms:created>
  <dcterms:modified xsi:type="dcterms:W3CDTF">2023-02-04T05:38:33Z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0x01010013278A28EEA97D48A7185BAB0ADD23D0</vt:lpwstr>
  </property>
</Properties>
</file>