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A87E9-0D6F-4289-97EF-33782D60240D}" v="10" dt="2023-01-10T03:17:04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customXml" Target="../customXml/item3.xml" Id="rId17" /><Relationship Type="http://schemas.openxmlformats.org/officeDocument/2006/relationships/slide" Target="slides/slide1.xml" Id="rId2" /><Relationship Type="http://schemas.openxmlformats.org/officeDocument/2006/relationships/customXml" Target="../customXml/item2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customXml" Target="../customXml/item1.xml" Id="rId1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6C66-8FFF-61FC-4F36-CD818A3F3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83D6A-D182-F497-D1C2-9A544A7DC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14C22-AFBA-F22A-B0C3-2A85FB47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2D10-DB36-3828-68E1-AA71DA9C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190B9-70B3-F176-D138-E951FDB1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4178-8D75-D5DC-71A8-760EBF26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9D219-E6EB-7969-015B-BB9C71B73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673F-8A01-C3F8-9E9A-1DDC173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9475-372E-B15A-92DD-C39298B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1C9B-E475-0DCC-5605-0A25D08F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A019E-A2CC-6BC2-9B10-0BA893193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43377-8D6D-A340-A9E9-D3C9C33A3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5FCB-DDB2-F879-2134-805D8118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B5B0-8026-0C1D-C009-D3A199CB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F9B5-9242-EA0A-B46F-9E2DAC1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CE74-1D28-7A90-B26F-9001E665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12AD-6155-C4BC-3D3B-7EB0CE876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815A-990B-467E-0AA8-A2146C48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9AB0-46A1-186D-77FE-759D6FFE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45A6B-0815-BBA7-2AA5-5A89FED2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DB3C-41D9-BF4B-F4B4-2457E021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C0B8-D4C4-1DFF-BB97-8C883F1F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8212-D3DF-4251-AC06-EDC0012E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C9414-DB4D-327C-FF50-D1B78F51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ECCB-527D-7D20-7998-7968DFEF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CBC1-05BF-F5BE-F417-E4C23CE3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125A-0BC2-7599-AA48-297CB635E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A475C-168C-BF6C-DE2A-2DA6D725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2688A-803F-012F-1C72-A435C3EB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1F810-9789-E888-689F-100DA07B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4ED5-C1A6-411F-D132-85295A2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0519-CCC1-7178-CE37-0D2D7E54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9A725-4234-EC2C-7ED5-FFB90335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26A70-8EDE-67AE-5FC7-0EB54BD2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005E1-FDDF-67D1-7716-4AE7FDEE8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81D23-C140-AA6A-FE62-9539E03F2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BF819-1CD2-218F-0381-59AD0B3C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28967-17B9-B0D9-9575-C5A5258D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4995D-F226-35DC-AC56-269A278B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2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CE6A-6D6D-3C5C-84D6-945DDACB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63367-C3F3-9D1C-C1D0-54022EE7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98503-9ACB-79DA-6C14-B728044A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27DA4-9B2B-1EAC-D2A2-A1866EE7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ADE29-214D-D0ED-8671-67DE36A1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64BB-8E4A-C297-9A02-A0D5A882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0B11C-0437-8855-DD13-65FDD7F0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1236-2411-5E6B-A5A8-5E7C5042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355F-109F-B40A-C8C9-CAA80E5E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17D56-FD43-975E-4647-2C21D03F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EE183-C75E-15C2-D15E-82D57030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BF866-9F31-62BB-FB94-892A6520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6162F-62A2-3DDB-F961-14AC588C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0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D434-08EF-D723-972E-DCC5319F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A5E5D-3A17-4F0A-991C-2CADAE53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617D9-9A0D-A70C-C794-BBB1AC23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53F7-A99B-7DF5-24BD-090F98CA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C51F-08F9-4A60-A9E8-61915D1DD7F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1F3B3-63A1-6ECB-781F-12B3F715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86BB2-3BBB-6BD5-3A77-0AB2B121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D2DB1-485F-9A74-D4D5-B422086D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9060-01DC-0D32-5E20-A629F65D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AC7F-E1ED-CACE-90BA-02593E43C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C51F-08F9-4A60-A9E8-61915D1DD7F8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85CC-C79B-0ED8-AC9E-EB54ED6E1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EBBC4-B70D-72C0-E50B-7E03D5472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A18F-F47D-4A76-BA49-AADB14F0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1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80AC-62F0-03B9-E9CB-D9B1382C8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Intro to Sociology</a:t>
            </a:r>
            <a:br>
              <a:rPr lang="en-US" dirty="0"/>
            </a:br>
            <a:r>
              <a:rPr lang="en-US" dirty="0"/>
              <a:t>HUL 271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94031-0429-5F12-6FB1-C8EFF0121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Tutorial Topics</a:t>
            </a:r>
          </a:p>
        </p:txBody>
      </p:sp>
    </p:spTree>
    <p:extLst>
      <p:ext uri="{BB962C8B-B14F-4D97-AF65-F5344CB8AC3E}">
        <p14:creationId xmlns:p14="http://schemas.microsoft.com/office/powerpoint/2010/main" val="17807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9C10-CB42-2022-CEF0-C737BF2F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Industrial Revolution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5B33-CDC2-871D-791C-407C5053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/>
              <a:t>Changing nature of work</a:t>
            </a:r>
          </a:p>
          <a:p>
            <a:endParaRPr lang="en-US" sz="3600"/>
          </a:p>
          <a:p>
            <a:r>
              <a:rPr lang="en-US" sz="3600"/>
              <a:t>Mass production/factory production and its implications for the meaning of work (alienation)</a:t>
            </a:r>
          </a:p>
          <a:p>
            <a:endParaRPr lang="en-US" sz="3600"/>
          </a:p>
          <a:p>
            <a:r>
              <a:rPr lang="en-US" sz="3600"/>
              <a:t>Taylorism – human efficiency</a:t>
            </a:r>
          </a:p>
          <a:p>
            <a:endParaRPr lang="en-US" sz="3600"/>
          </a:p>
          <a:p>
            <a:r>
              <a:rPr lang="en-US" sz="3600"/>
              <a:t>Human Relations School – Elton Mayo’s Hawthorne Experiments </a:t>
            </a:r>
          </a:p>
          <a:p>
            <a:endParaRPr lang="en-US" sz="3600"/>
          </a:p>
          <a:p>
            <a:r>
              <a:rPr lang="en-US" sz="3600"/>
              <a:t>Decent work; meaningful work (ILO)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0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03D3-A239-182C-70C7-401D4D2A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Post-industrial world and the IT Revolution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CABC2-6611-BF47-FFAE-F0EDCCEC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Changing nature of work in the modern world  - jobs vs career; flexible work; outsourcing; freelance work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 work – gig work – relations between employers and employees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spaces of work – co-working spaces, cafes,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5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4125-90B3-3521-9ACC-D2AB8AFA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Covid and work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0536-24D0-D1AE-4E53-94A1D67C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from home and its implications for society and industry – how does it impact businesses? </a:t>
            </a:r>
          </a:p>
          <a:p>
            <a:endParaRPr lang="en-US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it impact people? </a:t>
            </a:r>
          </a:p>
          <a:p>
            <a:endParaRPr lang="en-US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Division of labour in the </a:t>
            </a:r>
            <a:r>
              <a:rPr lang="en-US" sz="3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– gender and generation</a:t>
            </a:r>
          </a:p>
          <a:p>
            <a:endParaRPr lang="en-US" sz="3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B527-049D-0C33-4D75-2A2162A6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and Class and 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7BF6-C4FB-A425-15F9-DFE2A2DB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Rural middle class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Dalit middle class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Caste and class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Covid protocols and class…(broader theme is healthcare and class)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0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98CE-E16A-8166-044A-91006BBA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Suicide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50A2-79EA-D5EC-67BF-9E1248F0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Farmer suicides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Student/Youth suicides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Suicide rate among women in India and China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Suicides related to financial crisis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Suicide rate in Indian states – what does it correlate with?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Ritualistic suicide – hara-kiri, sati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5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4D53-0324-ABDD-037D-6599DCB6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topic of interest to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76DF-47A6-E05D-E91A-975FB16A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if you would like to propose a topic for presentation, please check with me or Tas.</a:t>
            </a:r>
          </a:p>
        </p:txBody>
      </p:sp>
    </p:spTree>
    <p:extLst>
      <p:ext uri="{BB962C8B-B14F-4D97-AF65-F5344CB8AC3E}">
        <p14:creationId xmlns:p14="http://schemas.microsoft.com/office/powerpoint/2010/main" val="227392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78A28EEA97D48A7185BAB0ADD23D0" ma:contentTypeVersion="2" ma:contentTypeDescription="Create a new document." ma:contentTypeScope="" ma:versionID="3f60d7a67f583af569b8f1109678a755">
  <xsd:schema xmlns:xsd="http://www.w3.org/2001/XMLSchema" xmlns:xs="http://www.w3.org/2001/XMLSchema" xmlns:p="http://schemas.microsoft.com/office/2006/metadata/properties" xmlns:ns2="1bdeda23-9c2b-4dd4-9f33-26fb157f4cc6" targetNamespace="http://schemas.microsoft.com/office/2006/metadata/properties" ma:root="true" ma:fieldsID="8ddfd78aa0d57a609577fb70cb91362d" ns2:_="">
    <xsd:import namespace="1bdeda23-9c2b-4dd4-9f33-26fb157f4c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eda23-9c2b-4dd4-9f33-26fb157f4c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9EBB79-99D6-4AC8-BEB6-B72B97B6D27D}"/>
</file>

<file path=customXml/itemProps2.xml><?xml version="1.0" encoding="utf-8"?>
<ds:datastoreItem xmlns:ds="http://schemas.openxmlformats.org/officeDocument/2006/customXml" ds:itemID="{4E2F812C-EEE7-4F91-8217-B58CF6019BDD}"/>
</file>

<file path=customXml/itemProps3.xml><?xml version="1.0" encoding="utf-8"?>
<ds:datastoreItem xmlns:ds="http://schemas.openxmlformats.org/officeDocument/2006/customXml" ds:itemID="{10D938B7-DE4E-49EB-80C5-AB07A644E64F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55</TotalTime>
  <Words>225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Intro to Sociology HUL 271  </vt:lpstr>
      <vt:lpstr>Industrial Revolution</vt:lpstr>
      <vt:lpstr>Post-industrial world and the IT Revolution</vt:lpstr>
      <vt:lpstr>Covid and work</vt:lpstr>
      <vt:lpstr>Class and Class and Covid</vt:lpstr>
      <vt:lpstr>Suicide</vt:lpstr>
      <vt:lpstr>Any other topic of interest to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Sociology </dc:title>
  <dc:creator>Ravinder Kaur</dc:creator>
  <cp:lastModifiedBy>Ravinder Kaur</cp:lastModifiedBy>
  <cp:revision>1</cp:revision>
  <dcterms:created xsi:type="dcterms:W3CDTF">2023-01-09T15:26:40Z</dcterms:created>
  <dcterms:modified xsi:type="dcterms:W3CDTF">2023-01-14T07:38:18Z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0x01010013278A28EEA97D48A7185BAB0ADD23D0</vt:lpwstr>
  </property>
</Properties>
</file>