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A87E9-0D6F-4289-97EF-33782D60240D}" v="10" dt="2023-01-10T03:17:04.877"/>
    <p1510:client id="{8EEFC253-F903-4ECC-BDA6-B65EA29FA318}" v="2" dt="2023-04-18T15:03:23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nder Kaur" userId="a075b337-7fca-40a1-8ca5-8d5869d60408" providerId="ADAL" clId="{161A87E9-0D6F-4289-97EF-33782D60240D}"/>
    <pc:docChg chg="undo custSel addSld delSld modSld">
      <pc:chgData name="Ravinder Kaur" userId="a075b337-7fca-40a1-8ca5-8d5869d60408" providerId="ADAL" clId="{161A87E9-0D6F-4289-97EF-33782D60240D}" dt="2023-01-14T07:38:10.192" v="895" actId="20577"/>
      <pc:docMkLst>
        <pc:docMk/>
      </pc:docMkLst>
      <pc:sldChg chg="modSp mod">
        <pc:chgData name="Ravinder Kaur" userId="a075b337-7fca-40a1-8ca5-8d5869d60408" providerId="ADAL" clId="{161A87E9-0D6F-4289-97EF-33782D60240D}" dt="2023-01-10T03:17:04.877" v="723"/>
        <pc:sldMkLst>
          <pc:docMk/>
          <pc:sldMk cId="178073700" sldId="256"/>
        </pc:sldMkLst>
        <pc:spChg chg="mod">
          <ac:chgData name="Ravinder Kaur" userId="a075b337-7fca-40a1-8ca5-8d5869d60408" providerId="ADAL" clId="{161A87E9-0D6F-4289-97EF-33782D60240D}" dt="2023-01-10T03:17:04.877" v="723"/>
          <ac:spMkLst>
            <pc:docMk/>
            <pc:sldMk cId="178073700" sldId="256"/>
            <ac:spMk id="2" creationId="{2A8980AC-62F0-03B9-E9CB-D9B1382C898A}"/>
          </ac:spMkLst>
        </pc:spChg>
        <pc:spChg chg="mod">
          <ac:chgData name="Ravinder Kaur" userId="a075b337-7fca-40a1-8ca5-8d5869d60408" providerId="ADAL" clId="{161A87E9-0D6F-4289-97EF-33782D60240D}" dt="2023-01-10T03:17:04.877" v="723"/>
          <ac:spMkLst>
            <pc:docMk/>
            <pc:sldMk cId="178073700" sldId="256"/>
            <ac:spMk id="3" creationId="{53D94031-0429-5F12-6FB1-C8EFF012154B}"/>
          </ac:spMkLst>
        </pc:spChg>
      </pc:sldChg>
      <pc:sldChg chg="addSp delSp modSp new mod setBg">
        <pc:chgData name="Ravinder Kaur" userId="a075b337-7fca-40a1-8ca5-8d5869d60408" providerId="ADAL" clId="{161A87E9-0D6F-4289-97EF-33782D60240D}" dt="2023-01-10T03:17:04.877" v="723"/>
        <pc:sldMkLst>
          <pc:docMk/>
          <pc:sldMk cId="3426406977" sldId="257"/>
        </pc:sldMkLst>
        <pc:spChg chg="mod">
          <ac:chgData name="Ravinder Kaur" userId="a075b337-7fca-40a1-8ca5-8d5869d60408" providerId="ADAL" clId="{161A87E9-0D6F-4289-97EF-33782D60240D}" dt="2023-01-10T03:17:04.877" v="723"/>
          <ac:spMkLst>
            <pc:docMk/>
            <pc:sldMk cId="3426406977" sldId="257"/>
            <ac:spMk id="2" creationId="{07BB9C10-CB42-2022-CEF0-C737BF2FB8FA}"/>
          </ac:spMkLst>
        </pc:spChg>
        <pc:spChg chg="add del mod">
          <ac:chgData name="Ravinder Kaur" userId="a075b337-7fca-40a1-8ca5-8d5869d60408" providerId="ADAL" clId="{161A87E9-0D6F-4289-97EF-33782D60240D}" dt="2023-01-10T03:17:04.877" v="723"/>
          <ac:spMkLst>
            <pc:docMk/>
            <pc:sldMk cId="3426406977" sldId="257"/>
            <ac:spMk id="3" creationId="{CF4E5B33-CDC2-871D-791C-407C5053D29B}"/>
          </ac:spMkLst>
        </pc:spChg>
        <pc:spChg chg="add del">
          <ac:chgData name="Ravinder Kaur" userId="a075b337-7fca-40a1-8ca5-8d5869d60408" providerId="ADAL" clId="{161A87E9-0D6F-4289-97EF-33782D60240D}" dt="2023-01-09T16:18:29.740" v="678" actId="26606"/>
          <ac:spMkLst>
            <pc:docMk/>
            <pc:sldMk cId="3426406977" sldId="257"/>
            <ac:spMk id="8" creationId="{907EF6B7-1338-4443-8C46-6A318D952DFD}"/>
          </ac:spMkLst>
        </pc:spChg>
        <pc:spChg chg="add del">
          <ac:chgData name="Ravinder Kaur" userId="a075b337-7fca-40a1-8ca5-8d5869d60408" providerId="ADAL" clId="{161A87E9-0D6F-4289-97EF-33782D60240D}" dt="2023-01-09T16:18:51.858" v="684" actId="26606"/>
          <ac:spMkLst>
            <pc:docMk/>
            <pc:sldMk cId="3426406977" sldId="257"/>
            <ac:spMk id="9" creationId="{2E442304-DDBD-4F7B-8017-36BCC863FB40}"/>
          </ac:spMkLst>
        </pc:spChg>
        <pc:spChg chg="add del">
          <ac:chgData name="Ravinder Kaur" userId="a075b337-7fca-40a1-8ca5-8d5869d60408" providerId="ADAL" clId="{161A87E9-0D6F-4289-97EF-33782D60240D}" dt="2023-01-09T16:18:29.740" v="678" actId="26606"/>
          <ac:spMkLst>
            <pc:docMk/>
            <pc:sldMk cId="3426406977" sldId="257"/>
            <ac:spMk id="10" creationId="{DAAE4CDD-124C-4DCF-9584-B6033B545DD5}"/>
          </ac:spMkLst>
        </pc:spChg>
        <pc:spChg chg="add del">
          <ac:chgData name="Ravinder Kaur" userId="a075b337-7fca-40a1-8ca5-8d5869d60408" providerId="ADAL" clId="{161A87E9-0D6F-4289-97EF-33782D60240D}" dt="2023-01-09T16:18:51.858" v="684" actId="26606"/>
          <ac:spMkLst>
            <pc:docMk/>
            <pc:sldMk cId="3426406977" sldId="257"/>
            <ac:spMk id="11" creationId="{5E107275-3853-46FD-A241-DE4355A42675}"/>
          </ac:spMkLst>
        </pc:spChg>
        <pc:spChg chg="add del">
          <ac:chgData name="Ravinder Kaur" userId="a075b337-7fca-40a1-8ca5-8d5869d60408" providerId="ADAL" clId="{161A87E9-0D6F-4289-97EF-33782D60240D}" dt="2023-01-09T16:18:29.740" v="678" actId="26606"/>
          <ac:spMkLst>
            <pc:docMk/>
            <pc:sldMk cId="3426406977" sldId="257"/>
            <ac:spMk id="12" creationId="{081E4A58-353D-44AE-B2FC-2A74E2E400F7}"/>
          </ac:spMkLst>
        </pc:spChg>
        <pc:graphicFrameChg chg="add del">
          <ac:chgData name="Ravinder Kaur" userId="a075b337-7fca-40a1-8ca5-8d5869d60408" providerId="ADAL" clId="{161A87E9-0D6F-4289-97EF-33782D60240D}" dt="2023-01-09T16:18:51.858" v="684" actId="26606"/>
          <ac:graphicFrameMkLst>
            <pc:docMk/>
            <pc:sldMk cId="3426406977" sldId="257"/>
            <ac:graphicFrameMk id="5" creationId="{A682A7D6-71D0-A34D-6306-16F9F10780DF}"/>
          </ac:graphicFrameMkLst>
        </pc:graphicFrameChg>
      </pc:sldChg>
      <pc:sldChg chg="addSp delSp modSp new mod setBg">
        <pc:chgData name="Ravinder Kaur" userId="a075b337-7fca-40a1-8ca5-8d5869d60408" providerId="ADAL" clId="{161A87E9-0D6F-4289-97EF-33782D60240D}" dt="2023-01-10T03:17:04.877" v="723"/>
        <pc:sldMkLst>
          <pc:docMk/>
          <pc:sldMk cId="3637255654" sldId="258"/>
        </pc:sldMkLst>
        <pc:spChg chg="mod">
          <ac:chgData name="Ravinder Kaur" userId="a075b337-7fca-40a1-8ca5-8d5869d60408" providerId="ADAL" clId="{161A87E9-0D6F-4289-97EF-33782D60240D}" dt="2023-01-10T03:17:04.877" v="723"/>
          <ac:spMkLst>
            <pc:docMk/>
            <pc:sldMk cId="3637255654" sldId="258"/>
            <ac:spMk id="2" creationId="{C70703D3-A239-182C-70C7-401D4D2A5A1E}"/>
          </ac:spMkLst>
        </pc:spChg>
        <pc:spChg chg="add del mod">
          <ac:chgData name="Ravinder Kaur" userId="a075b337-7fca-40a1-8ca5-8d5869d60408" providerId="ADAL" clId="{161A87E9-0D6F-4289-97EF-33782D60240D}" dt="2023-01-10T03:17:04.877" v="723"/>
          <ac:spMkLst>
            <pc:docMk/>
            <pc:sldMk cId="3637255654" sldId="258"/>
            <ac:spMk id="3" creationId="{624CABC2-6611-BF47-FFAE-F0EDCCEC8293}"/>
          </ac:spMkLst>
        </pc:spChg>
        <pc:spChg chg="add del">
          <ac:chgData name="Ravinder Kaur" userId="a075b337-7fca-40a1-8ca5-8d5869d60408" providerId="ADAL" clId="{161A87E9-0D6F-4289-97EF-33782D60240D}" dt="2023-01-09T16:18:30.553" v="679" actId="26606"/>
          <ac:spMkLst>
            <pc:docMk/>
            <pc:sldMk cId="3637255654" sldId="258"/>
            <ac:spMk id="8" creationId="{907EF6B7-1338-4443-8C46-6A318D952DFD}"/>
          </ac:spMkLst>
        </pc:spChg>
        <pc:spChg chg="add del">
          <ac:chgData name="Ravinder Kaur" userId="a075b337-7fca-40a1-8ca5-8d5869d60408" providerId="ADAL" clId="{161A87E9-0D6F-4289-97EF-33782D60240D}" dt="2023-01-09T16:18:51.543" v="683" actId="26606"/>
          <ac:spMkLst>
            <pc:docMk/>
            <pc:sldMk cId="3637255654" sldId="258"/>
            <ac:spMk id="9" creationId="{2E442304-DDBD-4F7B-8017-36BCC863FB40}"/>
          </ac:spMkLst>
        </pc:spChg>
        <pc:spChg chg="add del">
          <ac:chgData name="Ravinder Kaur" userId="a075b337-7fca-40a1-8ca5-8d5869d60408" providerId="ADAL" clId="{161A87E9-0D6F-4289-97EF-33782D60240D}" dt="2023-01-09T16:18:30.553" v="679" actId="26606"/>
          <ac:spMkLst>
            <pc:docMk/>
            <pc:sldMk cId="3637255654" sldId="258"/>
            <ac:spMk id="10" creationId="{DAAE4CDD-124C-4DCF-9584-B6033B545DD5}"/>
          </ac:spMkLst>
        </pc:spChg>
        <pc:spChg chg="add del">
          <ac:chgData name="Ravinder Kaur" userId="a075b337-7fca-40a1-8ca5-8d5869d60408" providerId="ADAL" clId="{161A87E9-0D6F-4289-97EF-33782D60240D}" dt="2023-01-09T16:18:51.543" v="683" actId="26606"/>
          <ac:spMkLst>
            <pc:docMk/>
            <pc:sldMk cId="3637255654" sldId="258"/>
            <ac:spMk id="11" creationId="{5E107275-3853-46FD-A241-DE4355A42675}"/>
          </ac:spMkLst>
        </pc:spChg>
        <pc:spChg chg="add del">
          <ac:chgData name="Ravinder Kaur" userId="a075b337-7fca-40a1-8ca5-8d5869d60408" providerId="ADAL" clId="{161A87E9-0D6F-4289-97EF-33782D60240D}" dt="2023-01-09T16:18:30.553" v="679" actId="26606"/>
          <ac:spMkLst>
            <pc:docMk/>
            <pc:sldMk cId="3637255654" sldId="258"/>
            <ac:spMk id="12" creationId="{081E4A58-353D-44AE-B2FC-2A74E2E400F7}"/>
          </ac:spMkLst>
        </pc:spChg>
        <pc:graphicFrameChg chg="add del">
          <ac:chgData name="Ravinder Kaur" userId="a075b337-7fca-40a1-8ca5-8d5869d60408" providerId="ADAL" clId="{161A87E9-0D6F-4289-97EF-33782D60240D}" dt="2023-01-09T16:18:51.543" v="683" actId="26606"/>
          <ac:graphicFrameMkLst>
            <pc:docMk/>
            <pc:sldMk cId="3637255654" sldId="258"/>
            <ac:graphicFrameMk id="5" creationId="{8E59C977-3D35-3692-3851-0F966E76D118}"/>
          </ac:graphicFrameMkLst>
        </pc:graphicFrameChg>
      </pc:sldChg>
      <pc:sldChg chg="addSp delSp modSp new mod setBg">
        <pc:chgData name="Ravinder Kaur" userId="a075b337-7fca-40a1-8ca5-8d5869d60408" providerId="ADAL" clId="{161A87E9-0D6F-4289-97EF-33782D60240D}" dt="2023-01-10T03:17:04.877" v="723"/>
        <pc:sldMkLst>
          <pc:docMk/>
          <pc:sldMk cId="79702165" sldId="259"/>
        </pc:sldMkLst>
        <pc:spChg chg="mod">
          <ac:chgData name="Ravinder Kaur" userId="a075b337-7fca-40a1-8ca5-8d5869d60408" providerId="ADAL" clId="{161A87E9-0D6F-4289-97EF-33782D60240D}" dt="2023-01-10T03:17:04.877" v="723"/>
          <ac:spMkLst>
            <pc:docMk/>
            <pc:sldMk cId="79702165" sldId="259"/>
            <ac:spMk id="2" creationId="{553C4125-90B3-3521-9ACC-D2AB8AFAA530}"/>
          </ac:spMkLst>
        </pc:spChg>
        <pc:spChg chg="mod">
          <ac:chgData name="Ravinder Kaur" userId="a075b337-7fca-40a1-8ca5-8d5869d60408" providerId="ADAL" clId="{161A87E9-0D6F-4289-97EF-33782D60240D}" dt="2023-01-10T03:17:04.877" v="723"/>
          <ac:spMkLst>
            <pc:docMk/>
            <pc:sldMk cId="79702165" sldId="259"/>
            <ac:spMk id="3" creationId="{95420536-24D0-D1AE-4E53-94A1D67CF9A7}"/>
          </ac:spMkLst>
        </pc:spChg>
        <pc:spChg chg="add del">
          <ac:chgData name="Ravinder Kaur" userId="a075b337-7fca-40a1-8ca5-8d5869d60408" providerId="ADAL" clId="{161A87E9-0D6F-4289-97EF-33782D60240D}" dt="2023-01-09T16:18:31.806" v="680" actId="26606"/>
          <ac:spMkLst>
            <pc:docMk/>
            <pc:sldMk cId="79702165" sldId="259"/>
            <ac:spMk id="8" creationId="{907EF6B7-1338-4443-8C46-6A318D952DFD}"/>
          </ac:spMkLst>
        </pc:spChg>
        <pc:spChg chg="add del">
          <ac:chgData name="Ravinder Kaur" userId="a075b337-7fca-40a1-8ca5-8d5869d60408" providerId="ADAL" clId="{161A87E9-0D6F-4289-97EF-33782D60240D}" dt="2023-01-09T16:18:31.806" v="680" actId="26606"/>
          <ac:spMkLst>
            <pc:docMk/>
            <pc:sldMk cId="79702165" sldId="259"/>
            <ac:spMk id="10" creationId="{DAAE4CDD-124C-4DCF-9584-B6033B545DD5}"/>
          </ac:spMkLst>
        </pc:spChg>
        <pc:spChg chg="add del">
          <ac:chgData name="Ravinder Kaur" userId="a075b337-7fca-40a1-8ca5-8d5869d60408" providerId="ADAL" clId="{161A87E9-0D6F-4289-97EF-33782D60240D}" dt="2023-01-09T16:18:31.806" v="680" actId="26606"/>
          <ac:spMkLst>
            <pc:docMk/>
            <pc:sldMk cId="79702165" sldId="259"/>
            <ac:spMk id="12" creationId="{081E4A58-353D-44AE-B2FC-2A74E2E400F7}"/>
          </ac:spMkLst>
        </pc:spChg>
      </pc:sldChg>
      <pc:sldChg chg="modSp new mod">
        <pc:chgData name="Ravinder Kaur" userId="a075b337-7fca-40a1-8ca5-8d5869d60408" providerId="ADAL" clId="{161A87E9-0D6F-4289-97EF-33782D60240D}" dt="2023-01-14T07:37:23.601" v="744" actId="20577"/>
        <pc:sldMkLst>
          <pc:docMk/>
          <pc:sldMk cId="1206703907" sldId="260"/>
        </pc:sldMkLst>
        <pc:spChg chg="mod">
          <ac:chgData name="Ravinder Kaur" userId="a075b337-7fca-40a1-8ca5-8d5869d60408" providerId="ADAL" clId="{161A87E9-0D6F-4289-97EF-33782D60240D}" dt="2023-01-14T07:37:23.601" v="744" actId="20577"/>
          <ac:spMkLst>
            <pc:docMk/>
            <pc:sldMk cId="1206703907" sldId="260"/>
            <ac:spMk id="2" creationId="{7384B527-049D-0C33-4D75-2A2162A602BC}"/>
          </ac:spMkLst>
        </pc:spChg>
        <pc:spChg chg="mod">
          <ac:chgData name="Ravinder Kaur" userId="a075b337-7fca-40a1-8ca5-8d5869d60408" providerId="ADAL" clId="{161A87E9-0D6F-4289-97EF-33782D60240D}" dt="2023-01-10T03:17:04.877" v="723"/>
          <ac:spMkLst>
            <pc:docMk/>
            <pc:sldMk cId="1206703907" sldId="260"/>
            <ac:spMk id="3" creationId="{78AF7BF6-C4FB-A425-15F9-DFE2A2DB5FAE}"/>
          </ac:spMkLst>
        </pc:spChg>
      </pc:sldChg>
      <pc:sldChg chg="modSp new mod">
        <pc:chgData name="Ravinder Kaur" userId="a075b337-7fca-40a1-8ca5-8d5869d60408" providerId="ADAL" clId="{161A87E9-0D6F-4289-97EF-33782D60240D}" dt="2023-01-10T03:17:04.877" v="723"/>
        <pc:sldMkLst>
          <pc:docMk/>
          <pc:sldMk cId="4215351438" sldId="261"/>
        </pc:sldMkLst>
        <pc:spChg chg="mod">
          <ac:chgData name="Ravinder Kaur" userId="a075b337-7fca-40a1-8ca5-8d5869d60408" providerId="ADAL" clId="{161A87E9-0D6F-4289-97EF-33782D60240D}" dt="2023-01-10T03:17:04.877" v="723"/>
          <ac:spMkLst>
            <pc:docMk/>
            <pc:sldMk cId="4215351438" sldId="261"/>
            <ac:spMk id="2" creationId="{9E1098CE-E16A-8166-044A-91006BBAF740}"/>
          </ac:spMkLst>
        </pc:spChg>
        <pc:spChg chg="mod">
          <ac:chgData name="Ravinder Kaur" userId="a075b337-7fca-40a1-8ca5-8d5869d60408" providerId="ADAL" clId="{161A87E9-0D6F-4289-97EF-33782D60240D}" dt="2023-01-10T03:17:04.877" v="723"/>
          <ac:spMkLst>
            <pc:docMk/>
            <pc:sldMk cId="4215351438" sldId="261"/>
            <ac:spMk id="3" creationId="{C42C50A2-79EA-D5EC-67BF-9E1248F04D51}"/>
          </ac:spMkLst>
        </pc:spChg>
      </pc:sldChg>
      <pc:sldChg chg="modSp new mod">
        <pc:chgData name="Ravinder Kaur" userId="a075b337-7fca-40a1-8ca5-8d5869d60408" providerId="ADAL" clId="{161A87E9-0D6F-4289-97EF-33782D60240D}" dt="2023-01-14T07:38:10.192" v="895" actId="20577"/>
        <pc:sldMkLst>
          <pc:docMk/>
          <pc:sldMk cId="2273924693" sldId="262"/>
        </pc:sldMkLst>
        <pc:spChg chg="mod">
          <ac:chgData name="Ravinder Kaur" userId="a075b337-7fca-40a1-8ca5-8d5869d60408" providerId="ADAL" clId="{161A87E9-0D6F-4289-97EF-33782D60240D}" dt="2023-01-14T07:37:40.610" v="781" actId="20577"/>
          <ac:spMkLst>
            <pc:docMk/>
            <pc:sldMk cId="2273924693" sldId="262"/>
            <ac:spMk id="2" creationId="{65644D53-0324-ABDD-037D-6599DCB6CC7B}"/>
          </ac:spMkLst>
        </pc:spChg>
        <pc:spChg chg="mod">
          <ac:chgData name="Ravinder Kaur" userId="a075b337-7fca-40a1-8ca5-8d5869d60408" providerId="ADAL" clId="{161A87E9-0D6F-4289-97EF-33782D60240D}" dt="2023-01-14T07:38:10.192" v="895" actId="20577"/>
          <ac:spMkLst>
            <pc:docMk/>
            <pc:sldMk cId="2273924693" sldId="262"/>
            <ac:spMk id="3" creationId="{449976DF-47A6-E05D-E91A-975FB16AE309}"/>
          </ac:spMkLst>
        </pc:spChg>
      </pc:sldChg>
      <pc:sldChg chg="new del">
        <pc:chgData name="Ravinder Kaur" userId="a075b337-7fca-40a1-8ca5-8d5869d60408" providerId="ADAL" clId="{161A87E9-0D6F-4289-97EF-33782D60240D}" dt="2023-01-09T15:59:50.085" v="674" actId="2696"/>
        <pc:sldMkLst>
          <pc:docMk/>
          <pc:sldMk cId="2282112815" sldId="262"/>
        </pc:sldMkLst>
      </pc:sldChg>
    </pc:docChg>
  </pc:docChgLst>
  <pc:docChgLst>
    <pc:chgData name="Sujal Jain" userId="S::tt1201171@iitd.ac.in::fe59b4dd-e817-4e89-9373-57145c6e51bf" providerId="AD" clId="Web-{8EEFC253-F903-4ECC-BDA6-B65EA29FA318}"/>
    <pc:docChg chg="modSld">
      <pc:chgData name="Sujal Jain" userId="S::tt1201171@iitd.ac.in::fe59b4dd-e817-4e89-9373-57145c6e51bf" providerId="AD" clId="Web-{8EEFC253-F903-4ECC-BDA6-B65EA29FA318}" dt="2023-04-18T15:03:23.833" v="1" actId="20577"/>
      <pc:docMkLst>
        <pc:docMk/>
      </pc:docMkLst>
      <pc:sldChg chg="modSp">
        <pc:chgData name="Sujal Jain" userId="S::tt1201171@iitd.ac.in::fe59b4dd-e817-4e89-9373-57145c6e51bf" providerId="AD" clId="Web-{8EEFC253-F903-4ECC-BDA6-B65EA29FA318}" dt="2023-04-18T15:03:23.833" v="1" actId="20577"/>
        <pc:sldMkLst>
          <pc:docMk/>
          <pc:sldMk cId="79702165" sldId="259"/>
        </pc:sldMkLst>
        <pc:spChg chg="mod">
          <ac:chgData name="Sujal Jain" userId="S::tt1201171@iitd.ac.in::fe59b4dd-e817-4e89-9373-57145c6e51bf" providerId="AD" clId="Web-{8EEFC253-F903-4ECC-BDA6-B65EA29FA318}" dt="2023-04-18T15:03:23.833" v="1" actId="20577"/>
          <ac:spMkLst>
            <pc:docMk/>
            <pc:sldMk cId="79702165" sldId="259"/>
            <ac:spMk id="3" creationId="{95420536-24D0-D1AE-4E53-94A1D67CF9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6C66-8FFF-61FC-4F36-CD818A3F3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83D6A-D182-F497-D1C2-9A544A7DC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14C22-AFBA-F22A-B0C3-2A85FB47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2D10-DB36-3828-68E1-AA71DA9C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90B9-70B3-F176-D138-E951FDB1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4178-8D75-D5DC-71A8-760EBF26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9D219-E6EB-7969-015B-BB9C71B73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673F-8A01-C3F8-9E9A-1DDC173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9475-372E-B15A-92DD-C39298B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1C9B-E475-0DCC-5605-0A25D08F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A019E-A2CC-6BC2-9B10-0BA893193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43377-8D6D-A340-A9E9-D3C9C33A3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5FCB-DDB2-F879-2134-805D8118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B5B0-8026-0C1D-C009-D3A199CB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F9B5-9242-EA0A-B46F-9E2DAC1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CE74-1D28-7A90-B26F-9001E665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12AD-6155-C4BC-3D3B-7EB0CE876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815A-990B-467E-0AA8-A2146C48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9AB0-46A1-186D-77FE-759D6FFE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45A6B-0815-BBA7-2AA5-5A89FED2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DB3C-41D9-BF4B-F4B4-2457E021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C0B8-D4C4-1DFF-BB97-8C883F1F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8212-D3DF-4251-AC06-EDC0012E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C9414-DB4D-327C-FF50-D1B78F51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ECCB-527D-7D20-7998-7968DFEF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CBC1-05BF-F5BE-F417-E4C23CE3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125A-0BC2-7599-AA48-297CB635E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A475C-168C-BF6C-DE2A-2DA6D725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2688A-803F-012F-1C72-A435C3EB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1F810-9789-E888-689F-100DA07B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4ED5-C1A6-411F-D132-85295A20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0519-CCC1-7178-CE37-0D2D7E54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9A725-4234-EC2C-7ED5-FFB90335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26A70-8EDE-67AE-5FC7-0EB54BD2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005E1-FDDF-67D1-7716-4AE7FDEE8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81D23-C140-AA6A-FE62-9539E03F2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BF819-1CD2-218F-0381-59AD0B3C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28967-17B9-B0D9-9575-C5A5258D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4995D-F226-35DC-AC56-269A278B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2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CE6A-6D6D-3C5C-84D6-945DDACB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63367-C3F3-9D1C-C1D0-54022EE7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98503-9ACB-79DA-6C14-B728044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27DA4-9B2B-1EAC-D2A2-A1866EE7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ADE29-214D-D0ED-8671-67DE36A1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64BB-8E4A-C297-9A02-A0D5A882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0B11C-0437-8855-DD13-65FDD7F0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1236-2411-5E6B-A5A8-5E7C5042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355F-109F-B40A-C8C9-CAA80E5E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17D56-FD43-975E-4647-2C21D03F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EE183-C75E-15C2-D15E-82D57030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BF866-9F31-62BB-FB94-892A6520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6162F-62A2-3DDB-F961-14AC588C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0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D434-08EF-D723-972E-DCC5319F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A5E5D-3A17-4F0A-991C-2CADAE53C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617D9-9A0D-A70C-C794-BBB1AC23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53F7-A99B-7DF5-24BD-090F98CA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F3B3-63A1-6ECB-781F-12B3F715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86BB2-3BBB-6BD5-3A77-0AB2B121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D2DB1-485F-9A74-D4D5-B422086D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9060-01DC-0D32-5E20-A629F65D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AC7F-E1ED-CACE-90BA-02593E43C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C51F-08F9-4A60-A9E8-61915D1DD7F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85CC-C79B-0ED8-AC9E-EB54ED6E1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BBC4-B70D-72C0-E50B-7E03D5472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1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80AC-62F0-03B9-E9CB-D9B1382C8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Intro to Sociology</a:t>
            </a:r>
            <a:br>
              <a:rPr lang="en-US" dirty="0"/>
            </a:br>
            <a:r>
              <a:rPr lang="en-US" dirty="0"/>
              <a:t>HUL 271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94031-0429-5F12-6FB1-C8EFF0121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Tutorial Topics</a:t>
            </a:r>
          </a:p>
        </p:txBody>
      </p:sp>
    </p:spTree>
    <p:extLst>
      <p:ext uri="{BB962C8B-B14F-4D97-AF65-F5344CB8AC3E}">
        <p14:creationId xmlns:p14="http://schemas.microsoft.com/office/powerpoint/2010/main" val="17807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9C10-CB42-2022-CEF0-C737BF2F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Industrial Revolution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5B33-CDC2-871D-791C-407C5053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/>
              <a:t>Changing nature of work</a:t>
            </a:r>
          </a:p>
          <a:p>
            <a:endParaRPr lang="en-US" sz="3600"/>
          </a:p>
          <a:p>
            <a:r>
              <a:rPr lang="en-US" sz="3600"/>
              <a:t>Mass production/factory production and its implications for the meaning of work (alienation)</a:t>
            </a:r>
          </a:p>
          <a:p>
            <a:endParaRPr lang="en-US" sz="3600"/>
          </a:p>
          <a:p>
            <a:r>
              <a:rPr lang="en-US" sz="3600"/>
              <a:t>Taylorism – human efficiency</a:t>
            </a:r>
          </a:p>
          <a:p>
            <a:endParaRPr lang="en-US" sz="3600"/>
          </a:p>
          <a:p>
            <a:r>
              <a:rPr lang="en-US" sz="3600"/>
              <a:t>Human Relations School – Elton Mayo’s Hawthorne Experiments </a:t>
            </a:r>
          </a:p>
          <a:p>
            <a:endParaRPr lang="en-US" sz="3600"/>
          </a:p>
          <a:p>
            <a:r>
              <a:rPr lang="en-US" sz="3600"/>
              <a:t>Decent work; meaningful work (ILO)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0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03D3-A239-182C-70C7-401D4D2A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Post-industrial world and the IT Revolution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CABC2-6611-BF47-FFAE-F0EDCCEC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Changing nature of work in the modern world  - jobs vs career; flexible work; outsourcing; freelance work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 work – gig work – relations between employers and employees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spaces of work – co-working spaces, cafes,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5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4125-90B3-3521-9ACC-D2AB8AFA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Covid and work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0536-24D0-D1AE-4E53-94A1D67C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Work from home and its implications for society and industry – how does it impact businesses?</a:t>
            </a:r>
            <a:r>
              <a:rPr lang="en-US" sz="3600" dirty="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How does it impact people?</a:t>
            </a:r>
            <a:r>
              <a:rPr lang="en-US" sz="3600" dirty="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Division of </a:t>
            </a:r>
            <a:r>
              <a:rPr lang="en-US" sz="3600" dirty="0">
                <a:latin typeface="Calibri"/>
                <a:ea typeface="Calibri" panose="020F0502020204030204" pitchFamily="34" charset="0"/>
                <a:cs typeface="Times New Roman"/>
              </a:rPr>
              <a:t>labor</a:t>
            </a:r>
            <a:r>
              <a:rPr lang="en-US" sz="3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in the </a:t>
            </a:r>
            <a:r>
              <a:rPr lang="en-US" sz="3600" dirty="0">
                <a:latin typeface="Calibri"/>
                <a:ea typeface="Calibri" panose="020F0502020204030204" pitchFamily="34" charset="0"/>
                <a:cs typeface="Times New Roman"/>
              </a:rPr>
              <a:t>home – gender and generation</a:t>
            </a:r>
          </a:p>
          <a:p>
            <a:endParaRPr lang="en-US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B527-049D-0C33-4D75-2A2162A6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and Class and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7BF6-C4FB-A425-15F9-DFE2A2DB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Rural middle class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Dalit middle class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Caste and class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Covid protocols and class…(broader theme is healthcare and class)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0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98CE-E16A-8166-044A-91006BBA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Suicide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50A2-79EA-D5EC-67BF-9E1248F0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Farmer suicides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Student/Youth suicides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Suicide rate among women in India and China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Suicides related to financial crisis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Suicide rate in Indian states – what does it correlate with?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Ritualistic suicide – hara-kiri, sati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5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4D53-0324-ABDD-037D-6599DCB6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topic of interest to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76DF-47A6-E05D-E91A-975FB16A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if you would like to propose a topic for presentation, please check with me or Tas.</a:t>
            </a:r>
          </a:p>
        </p:txBody>
      </p:sp>
    </p:spTree>
    <p:extLst>
      <p:ext uri="{BB962C8B-B14F-4D97-AF65-F5344CB8AC3E}">
        <p14:creationId xmlns:p14="http://schemas.microsoft.com/office/powerpoint/2010/main" val="227392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4" ma:contentTypeDescription="Create a new document." ma:contentTypeScope="" ma:versionID="9f9097f295c19f200d3d9371d5d4365d">
  <xsd:schema xmlns:xsd="http://www.w3.org/2001/XMLSchema" xmlns:xs="http://www.w3.org/2001/XMLSchema" xmlns:p="http://schemas.microsoft.com/office/2006/metadata/properties" xmlns:ns2="1bdeda23-9c2b-4dd4-9f33-26fb157f4cc6" xmlns:ns3="e54ebed8-a7c8-4715-b082-223c5f1ad7cd" targetNamespace="http://schemas.microsoft.com/office/2006/metadata/properties" ma:root="true" ma:fieldsID="21158037d150e7409d1a4f9feb255324" ns2:_="" ns3:_="">
    <xsd:import namespace="1bdeda23-9c2b-4dd4-9f33-26fb157f4cc6"/>
    <xsd:import namespace="e54ebed8-a7c8-4715-b082-223c5f1ad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bed8-a7c8-4715-b082-223c5f1ad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D938B7-DE4E-49EB-80C5-AB07A644E6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2F812C-EEE7-4F91-8217-B58CF6019B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AC8A5F-2416-45FF-8B88-5FC933809FED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55</TotalTime>
  <Words>225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Intro to Sociology HUL 271  </vt:lpstr>
      <vt:lpstr>Industrial Revolution</vt:lpstr>
      <vt:lpstr>Post-industrial world and the IT Revolution</vt:lpstr>
      <vt:lpstr>Covid and work</vt:lpstr>
      <vt:lpstr>Class and Class and Covid</vt:lpstr>
      <vt:lpstr>Suicide</vt:lpstr>
      <vt:lpstr>Any other topic of interest to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Sociology </dc:title>
  <dc:creator>Ravinder Kaur</dc:creator>
  <cp:lastModifiedBy>Ravinder Kaur</cp:lastModifiedBy>
  <cp:revision>3</cp:revision>
  <dcterms:created xsi:type="dcterms:W3CDTF">2023-01-09T15:26:40Z</dcterms:created>
  <dcterms:modified xsi:type="dcterms:W3CDTF">2023-04-18T15:03:32Z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