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4F32D-AAF3-44F9-9957-5272DC2C0F5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2F8B61-5658-4CB9-8E23-13E05FE3E0BC}">
      <dgm:prSet/>
      <dgm:spPr/>
      <dgm:t>
        <a:bodyPr/>
        <a:lstStyle/>
        <a:p>
          <a:pPr>
            <a:lnSpc>
              <a:spcPct val="100000"/>
            </a:lnSpc>
          </a:pPr>
          <a:r>
            <a:rPr lang="en-US" b="1" i="0" dirty="0">
              <a:solidFill>
                <a:schemeClr val="bg1"/>
              </a:solidFill>
            </a:rPr>
            <a:t>Semantic analysis starts with lexical semantics, which studies individual words’ meanings (i.e., dictionary definitions). Semantic analysis then examines relationships between individual words and analyzes the meaning of words that come together to form a sentence.</a:t>
          </a:r>
          <a:endParaRPr lang="en-US" b="1" dirty="0">
            <a:solidFill>
              <a:schemeClr val="bg1"/>
            </a:solidFill>
          </a:endParaRPr>
        </a:p>
      </dgm:t>
    </dgm:pt>
    <dgm:pt modelId="{F2BEA838-A375-472D-ACC2-5770297EE415}" type="parTrans" cxnId="{76C0B3D9-AAC2-4CE5-B9A2-DF9CB9196D72}">
      <dgm:prSet/>
      <dgm:spPr/>
      <dgm:t>
        <a:bodyPr/>
        <a:lstStyle/>
        <a:p>
          <a:endParaRPr lang="en-US"/>
        </a:p>
      </dgm:t>
    </dgm:pt>
    <dgm:pt modelId="{7FDE75D6-B9C2-431B-9A5A-4CF9212F68E7}" type="sibTrans" cxnId="{76C0B3D9-AAC2-4CE5-B9A2-DF9CB9196D72}">
      <dgm:prSet/>
      <dgm:spPr/>
      <dgm:t>
        <a:bodyPr/>
        <a:lstStyle/>
        <a:p>
          <a:endParaRPr lang="en-US"/>
        </a:p>
      </dgm:t>
    </dgm:pt>
    <dgm:pt modelId="{84C9803C-D497-49EB-847C-6F83A03365DF}">
      <dgm:prSet/>
      <dgm:spPr/>
      <dgm:t>
        <a:bodyPr/>
        <a:lstStyle/>
        <a:p>
          <a:pPr>
            <a:lnSpc>
              <a:spcPct val="100000"/>
            </a:lnSpc>
          </a:pPr>
          <a:r>
            <a:rPr lang="en-US" b="1" i="0" dirty="0">
              <a:solidFill>
                <a:schemeClr val="bg1"/>
              </a:solidFill>
            </a:rPr>
            <a:t>This analysis provides a clear understanding of words in context.</a:t>
          </a:r>
          <a:endParaRPr lang="en-US" b="1" dirty="0">
            <a:solidFill>
              <a:schemeClr val="bg1"/>
            </a:solidFill>
          </a:endParaRPr>
        </a:p>
      </dgm:t>
    </dgm:pt>
    <dgm:pt modelId="{9EF05EC5-316A-4999-8A7F-E319CD9D097B}" type="parTrans" cxnId="{145AD095-415D-4EEA-A2E1-8F65707CCCBE}">
      <dgm:prSet/>
      <dgm:spPr/>
      <dgm:t>
        <a:bodyPr/>
        <a:lstStyle/>
        <a:p>
          <a:endParaRPr lang="en-US"/>
        </a:p>
      </dgm:t>
    </dgm:pt>
    <dgm:pt modelId="{C826411E-AD40-4E01-9178-88B72447C443}" type="sibTrans" cxnId="{145AD095-415D-4EEA-A2E1-8F65707CCCBE}">
      <dgm:prSet/>
      <dgm:spPr/>
      <dgm:t>
        <a:bodyPr/>
        <a:lstStyle/>
        <a:p>
          <a:endParaRPr lang="en-US"/>
        </a:p>
      </dgm:t>
    </dgm:pt>
    <dgm:pt modelId="{7DB8EF13-5341-4025-9A93-B62851A8AB51}" type="pres">
      <dgm:prSet presAssocID="{ED74F32D-AAF3-44F9-9957-5272DC2C0F53}" presName="root" presStyleCnt="0">
        <dgm:presLayoutVars>
          <dgm:dir/>
          <dgm:resizeHandles val="exact"/>
        </dgm:presLayoutVars>
      </dgm:prSet>
      <dgm:spPr/>
    </dgm:pt>
    <dgm:pt modelId="{1DCBFC16-1BF7-4FD2-9785-65CD9F348D87}" type="pres">
      <dgm:prSet presAssocID="{5C2F8B61-5658-4CB9-8E23-13E05FE3E0BC}" presName="compNode" presStyleCnt="0"/>
      <dgm:spPr/>
    </dgm:pt>
    <dgm:pt modelId="{C59E52B2-4523-410F-B1DF-DDAF59EB9DAF}" type="pres">
      <dgm:prSet presAssocID="{5C2F8B61-5658-4CB9-8E23-13E05FE3E0BC}" presName="bgRect" presStyleLbl="bgShp" presStyleIdx="0" presStyleCnt="2" custLinFactNeighborX="4" custLinFactNeighborY="1749"/>
      <dgm:spPr/>
    </dgm:pt>
    <dgm:pt modelId="{10FF135D-7868-4733-8A98-502888450029}" type="pres">
      <dgm:prSet presAssocID="{5C2F8B61-5658-4CB9-8E23-13E05FE3E0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3ED901C9-9B52-41E3-8B2F-7DFF2E73FFCC}" type="pres">
      <dgm:prSet presAssocID="{5C2F8B61-5658-4CB9-8E23-13E05FE3E0BC}" presName="spaceRect" presStyleCnt="0"/>
      <dgm:spPr/>
    </dgm:pt>
    <dgm:pt modelId="{9204BEE5-C712-42C9-882D-1B100DC45422}" type="pres">
      <dgm:prSet presAssocID="{5C2F8B61-5658-4CB9-8E23-13E05FE3E0BC}" presName="parTx" presStyleLbl="revTx" presStyleIdx="0" presStyleCnt="2">
        <dgm:presLayoutVars>
          <dgm:chMax val="0"/>
          <dgm:chPref val="0"/>
        </dgm:presLayoutVars>
      </dgm:prSet>
      <dgm:spPr/>
    </dgm:pt>
    <dgm:pt modelId="{C242C707-FBA3-48E5-8563-3D9376B3A5C2}" type="pres">
      <dgm:prSet presAssocID="{7FDE75D6-B9C2-431B-9A5A-4CF9212F68E7}" presName="sibTrans" presStyleCnt="0"/>
      <dgm:spPr/>
    </dgm:pt>
    <dgm:pt modelId="{8063C653-7547-49A5-ABE8-974005C6F96E}" type="pres">
      <dgm:prSet presAssocID="{84C9803C-D497-49EB-847C-6F83A03365DF}" presName="compNode" presStyleCnt="0"/>
      <dgm:spPr/>
    </dgm:pt>
    <dgm:pt modelId="{43973FEB-BA85-414D-A507-5B32FBCE6CBB}" type="pres">
      <dgm:prSet presAssocID="{84C9803C-D497-49EB-847C-6F83A03365DF}" presName="bgRect" presStyleLbl="bgShp" presStyleIdx="1" presStyleCnt="2"/>
      <dgm:spPr/>
    </dgm:pt>
    <dgm:pt modelId="{77CC97B5-0586-4CFB-90EF-02844F17E7E4}" type="pres">
      <dgm:prSet presAssocID="{84C9803C-D497-49EB-847C-6F83A03365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BEEE8794-1EC9-47F6-8B53-6553D2535FE8}" type="pres">
      <dgm:prSet presAssocID="{84C9803C-D497-49EB-847C-6F83A03365DF}" presName="spaceRect" presStyleCnt="0"/>
      <dgm:spPr/>
    </dgm:pt>
    <dgm:pt modelId="{56637D1B-8BA0-482F-BA44-DA5797BF4F70}" type="pres">
      <dgm:prSet presAssocID="{84C9803C-D497-49EB-847C-6F83A03365DF}" presName="parTx" presStyleLbl="revTx" presStyleIdx="1" presStyleCnt="2">
        <dgm:presLayoutVars>
          <dgm:chMax val="0"/>
          <dgm:chPref val="0"/>
        </dgm:presLayoutVars>
      </dgm:prSet>
      <dgm:spPr/>
    </dgm:pt>
  </dgm:ptLst>
  <dgm:cxnLst>
    <dgm:cxn modelId="{145AD095-415D-4EEA-A2E1-8F65707CCCBE}" srcId="{ED74F32D-AAF3-44F9-9957-5272DC2C0F53}" destId="{84C9803C-D497-49EB-847C-6F83A03365DF}" srcOrd="1" destOrd="0" parTransId="{9EF05EC5-316A-4999-8A7F-E319CD9D097B}" sibTransId="{C826411E-AD40-4E01-9178-88B72447C443}"/>
    <dgm:cxn modelId="{27CB0BA7-E695-477B-9BF0-2BD5EFAB0F83}" type="presOf" srcId="{84C9803C-D497-49EB-847C-6F83A03365DF}" destId="{56637D1B-8BA0-482F-BA44-DA5797BF4F70}" srcOrd="0" destOrd="0" presId="urn:microsoft.com/office/officeart/2018/2/layout/IconVerticalSolidList"/>
    <dgm:cxn modelId="{21AF72D4-BB19-4FBA-8962-6CEFADEBDF5F}" type="presOf" srcId="{5C2F8B61-5658-4CB9-8E23-13E05FE3E0BC}" destId="{9204BEE5-C712-42C9-882D-1B100DC45422}" srcOrd="0" destOrd="0" presId="urn:microsoft.com/office/officeart/2018/2/layout/IconVerticalSolidList"/>
    <dgm:cxn modelId="{76C0B3D9-AAC2-4CE5-B9A2-DF9CB9196D72}" srcId="{ED74F32D-AAF3-44F9-9957-5272DC2C0F53}" destId="{5C2F8B61-5658-4CB9-8E23-13E05FE3E0BC}" srcOrd="0" destOrd="0" parTransId="{F2BEA838-A375-472D-ACC2-5770297EE415}" sibTransId="{7FDE75D6-B9C2-431B-9A5A-4CF9212F68E7}"/>
    <dgm:cxn modelId="{2E0AE2EE-82D5-4910-9A9C-8073EE19EB25}" type="presOf" srcId="{ED74F32D-AAF3-44F9-9957-5272DC2C0F53}" destId="{7DB8EF13-5341-4025-9A93-B62851A8AB51}" srcOrd="0" destOrd="0" presId="urn:microsoft.com/office/officeart/2018/2/layout/IconVerticalSolidList"/>
    <dgm:cxn modelId="{3E1D8CDB-DEF0-45AE-AF27-B897AD15B2FF}" type="presParOf" srcId="{7DB8EF13-5341-4025-9A93-B62851A8AB51}" destId="{1DCBFC16-1BF7-4FD2-9785-65CD9F348D87}" srcOrd="0" destOrd="0" presId="urn:microsoft.com/office/officeart/2018/2/layout/IconVerticalSolidList"/>
    <dgm:cxn modelId="{4229A2BE-F115-4AF5-8214-6BC471322D5B}" type="presParOf" srcId="{1DCBFC16-1BF7-4FD2-9785-65CD9F348D87}" destId="{C59E52B2-4523-410F-B1DF-DDAF59EB9DAF}" srcOrd="0" destOrd="0" presId="urn:microsoft.com/office/officeart/2018/2/layout/IconVerticalSolidList"/>
    <dgm:cxn modelId="{5A26E15F-3975-43FB-B814-77D283FDF6DA}" type="presParOf" srcId="{1DCBFC16-1BF7-4FD2-9785-65CD9F348D87}" destId="{10FF135D-7868-4733-8A98-502888450029}" srcOrd="1" destOrd="0" presId="urn:microsoft.com/office/officeart/2018/2/layout/IconVerticalSolidList"/>
    <dgm:cxn modelId="{7B20524C-9680-4673-81BB-9F275B3B3942}" type="presParOf" srcId="{1DCBFC16-1BF7-4FD2-9785-65CD9F348D87}" destId="{3ED901C9-9B52-41E3-8B2F-7DFF2E73FFCC}" srcOrd="2" destOrd="0" presId="urn:microsoft.com/office/officeart/2018/2/layout/IconVerticalSolidList"/>
    <dgm:cxn modelId="{476B4583-6DD5-4813-9B62-3B78458A115F}" type="presParOf" srcId="{1DCBFC16-1BF7-4FD2-9785-65CD9F348D87}" destId="{9204BEE5-C712-42C9-882D-1B100DC45422}" srcOrd="3" destOrd="0" presId="urn:microsoft.com/office/officeart/2018/2/layout/IconVerticalSolidList"/>
    <dgm:cxn modelId="{DA13725B-376A-4E24-BD40-B3C9EC434239}" type="presParOf" srcId="{7DB8EF13-5341-4025-9A93-B62851A8AB51}" destId="{C242C707-FBA3-48E5-8563-3D9376B3A5C2}" srcOrd="1" destOrd="0" presId="urn:microsoft.com/office/officeart/2018/2/layout/IconVerticalSolidList"/>
    <dgm:cxn modelId="{FF29E4B8-9D85-4706-8689-E6A281F71379}" type="presParOf" srcId="{7DB8EF13-5341-4025-9A93-B62851A8AB51}" destId="{8063C653-7547-49A5-ABE8-974005C6F96E}" srcOrd="2" destOrd="0" presId="urn:microsoft.com/office/officeart/2018/2/layout/IconVerticalSolidList"/>
    <dgm:cxn modelId="{53F83019-D4B7-4D47-956E-B464BAF9D204}" type="presParOf" srcId="{8063C653-7547-49A5-ABE8-974005C6F96E}" destId="{43973FEB-BA85-414D-A507-5B32FBCE6CBB}" srcOrd="0" destOrd="0" presId="urn:microsoft.com/office/officeart/2018/2/layout/IconVerticalSolidList"/>
    <dgm:cxn modelId="{0EEE0656-EF75-4BFC-B96F-CC22CA53F18C}" type="presParOf" srcId="{8063C653-7547-49A5-ABE8-974005C6F96E}" destId="{77CC97B5-0586-4CFB-90EF-02844F17E7E4}" srcOrd="1" destOrd="0" presId="urn:microsoft.com/office/officeart/2018/2/layout/IconVerticalSolidList"/>
    <dgm:cxn modelId="{FA105438-CFEF-49E1-8E6F-FD8832E74915}" type="presParOf" srcId="{8063C653-7547-49A5-ABE8-974005C6F96E}" destId="{BEEE8794-1EC9-47F6-8B53-6553D2535FE8}" srcOrd="2" destOrd="0" presId="urn:microsoft.com/office/officeart/2018/2/layout/IconVerticalSolidList"/>
    <dgm:cxn modelId="{7441690F-CB9A-4A41-845A-AC75DF91512F}" type="presParOf" srcId="{8063C653-7547-49A5-ABE8-974005C6F96E}" destId="{56637D1B-8BA0-482F-BA44-DA5797BF4F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6E5F4-B19F-4DE4-88D2-59A93D96D92C}"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01ED11A1-4E58-44BC-9230-1BB9A2F48BA0}">
      <dgm:prSet/>
      <dgm:spPr/>
      <dgm:t>
        <a:bodyPr/>
        <a:lstStyle/>
        <a:p>
          <a:r>
            <a:rPr lang="en-US"/>
            <a:t>Semantic analysis is key to contextualization that helps disambiguate language data so text-based NLP applications can be more accurate.</a:t>
          </a:r>
        </a:p>
      </dgm:t>
    </dgm:pt>
    <dgm:pt modelId="{7ADB958E-4C37-4E02-A090-157C35A09454}" type="parTrans" cxnId="{177850C9-161E-4935-8574-1ADDC0F4F42F}">
      <dgm:prSet/>
      <dgm:spPr/>
      <dgm:t>
        <a:bodyPr/>
        <a:lstStyle/>
        <a:p>
          <a:endParaRPr lang="en-US"/>
        </a:p>
      </dgm:t>
    </dgm:pt>
    <dgm:pt modelId="{A2A1D3AA-6241-4416-A176-F97EBB6D3DC1}" type="sibTrans" cxnId="{177850C9-161E-4935-8574-1ADDC0F4F42F}">
      <dgm:prSet/>
      <dgm:spPr/>
      <dgm:t>
        <a:bodyPr/>
        <a:lstStyle/>
        <a:p>
          <a:endParaRPr lang="en-US"/>
        </a:p>
      </dgm:t>
    </dgm:pt>
    <dgm:pt modelId="{CD4F118F-21E2-4674-A0C3-9F5552C8FF82}">
      <dgm:prSet/>
      <dgm:spPr/>
      <dgm:t>
        <a:bodyPr/>
        <a:lstStyle/>
        <a:p>
          <a:r>
            <a:rPr lang="en-US"/>
            <a:t>Exploring new things and filling up curiosity about NLP that are very important in our day-to-day life.</a:t>
          </a:r>
        </a:p>
      </dgm:t>
    </dgm:pt>
    <dgm:pt modelId="{937DFA11-1EF2-46AF-97B0-432674286481}" type="parTrans" cxnId="{0E2A95C5-330E-49A8-9879-1508280751FE}">
      <dgm:prSet/>
      <dgm:spPr/>
      <dgm:t>
        <a:bodyPr/>
        <a:lstStyle/>
        <a:p>
          <a:endParaRPr lang="en-US"/>
        </a:p>
      </dgm:t>
    </dgm:pt>
    <dgm:pt modelId="{FC37C74C-F27D-46BF-8508-B38C20977F85}" type="sibTrans" cxnId="{0E2A95C5-330E-49A8-9879-1508280751FE}">
      <dgm:prSet/>
      <dgm:spPr/>
      <dgm:t>
        <a:bodyPr/>
        <a:lstStyle/>
        <a:p>
          <a:endParaRPr lang="en-US"/>
        </a:p>
      </dgm:t>
    </dgm:pt>
    <dgm:pt modelId="{44462E51-C754-4E79-BC48-B8A0F86A95C1}">
      <dgm:prSet/>
      <dgm:spPr/>
      <dgm:t>
        <a:bodyPr/>
        <a:lstStyle/>
        <a:p>
          <a:r>
            <a:rPr lang="en-US"/>
            <a:t>The goal of Sentiment Analysis is to harness this data in order to obtain important information regarding public opinion, that would help make smarter business decisions, political campaigns and better product consumption</a:t>
          </a:r>
        </a:p>
      </dgm:t>
    </dgm:pt>
    <dgm:pt modelId="{CB9EC3C5-CD5B-44FA-BE6D-42C814529534}" type="parTrans" cxnId="{42560F9D-E45F-4D1F-A412-5287EB850631}">
      <dgm:prSet/>
      <dgm:spPr/>
      <dgm:t>
        <a:bodyPr/>
        <a:lstStyle/>
        <a:p>
          <a:endParaRPr lang="en-US"/>
        </a:p>
      </dgm:t>
    </dgm:pt>
    <dgm:pt modelId="{64EB17A8-35E4-4EF0-9E92-C22F5F7D6DC8}" type="sibTrans" cxnId="{42560F9D-E45F-4D1F-A412-5287EB850631}">
      <dgm:prSet/>
      <dgm:spPr/>
      <dgm:t>
        <a:bodyPr/>
        <a:lstStyle/>
        <a:p>
          <a:endParaRPr lang="en-US"/>
        </a:p>
      </dgm:t>
    </dgm:pt>
    <dgm:pt modelId="{57046DA3-7E94-477B-B4C9-9A5970C67575}" type="pres">
      <dgm:prSet presAssocID="{4976E5F4-B19F-4DE4-88D2-59A93D96D92C}" presName="Name0" presStyleCnt="0">
        <dgm:presLayoutVars>
          <dgm:dir/>
          <dgm:animLvl val="lvl"/>
          <dgm:resizeHandles val="exact"/>
        </dgm:presLayoutVars>
      </dgm:prSet>
      <dgm:spPr/>
    </dgm:pt>
    <dgm:pt modelId="{FA0445A8-591F-4AA4-9718-0AD06B49AE13}" type="pres">
      <dgm:prSet presAssocID="{44462E51-C754-4E79-BC48-B8A0F86A95C1}" presName="boxAndChildren" presStyleCnt="0"/>
      <dgm:spPr/>
    </dgm:pt>
    <dgm:pt modelId="{BC7E4F98-EE68-4E84-921D-991EAA3CD678}" type="pres">
      <dgm:prSet presAssocID="{44462E51-C754-4E79-BC48-B8A0F86A95C1}" presName="parentTextBox" presStyleLbl="node1" presStyleIdx="0" presStyleCnt="3"/>
      <dgm:spPr/>
    </dgm:pt>
    <dgm:pt modelId="{81827A75-CF12-434A-AC9B-5833871F6317}" type="pres">
      <dgm:prSet presAssocID="{FC37C74C-F27D-46BF-8508-B38C20977F85}" presName="sp" presStyleCnt="0"/>
      <dgm:spPr/>
    </dgm:pt>
    <dgm:pt modelId="{F4FCE988-D401-44A3-8B4C-45B9C4A9B121}" type="pres">
      <dgm:prSet presAssocID="{CD4F118F-21E2-4674-A0C3-9F5552C8FF82}" presName="arrowAndChildren" presStyleCnt="0"/>
      <dgm:spPr/>
    </dgm:pt>
    <dgm:pt modelId="{40F73CDC-01CE-42E5-9A41-A43F9FE7C850}" type="pres">
      <dgm:prSet presAssocID="{CD4F118F-21E2-4674-A0C3-9F5552C8FF82}" presName="parentTextArrow" presStyleLbl="node1" presStyleIdx="1" presStyleCnt="3"/>
      <dgm:spPr/>
    </dgm:pt>
    <dgm:pt modelId="{11B0585D-6731-4E87-9C8A-B9224BCF6AAA}" type="pres">
      <dgm:prSet presAssocID="{A2A1D3AA-6241-4416-A176-F97EBB6D3DC1}" presName="sp" presStyleCnt="0"/>
      <dgm:spPr/>
    </dgm:pt>
    <dgm:pt modelId="{A9F38EAF-913C-48A0-A8E9-EB589F8429F2}" type="pres">
      <dgm:prSet presAssocID="{01ED11A1-4E58-44BC-9230-1BB9A2F48BA0}" presName="arrowAndChildren" presStyleCnt="0"/>
      <dgm:spPr/>
    </dgm:pt>
    <dgm:pt modelId="{4835DFBA-B999-475D-8612-389ACE3ED483}" type="pres">
      <dgm:prSet presAssocID="{01ED11A1-4E58-44BC-9230-1BB9A2F48BA0}" presName="parentTextArrow" presStyleLbl="node1" presStyleIdx="2" presStyleCnt="3"/>
      <dgm:spPr/>
    </dgm:pt>
  </dgm:ptLst>
  <dgm:cxnLst>
    <dgm:cxn modelId="{701CD72C-0370-4194-B0FF-D340859A519B}" type="presOf" srcId="{CD4F118F-21E2-4674-A0C3-9F5552C8FF82}" destId="{40F73CDC-01CE-42E5-9A41-A43F9FE7C850}" srcOrd="0" destOrd="0" presId="urn:microsoft.com/office/officeart/2005/8/layout/process4"/>
    <dgm:cxn modelId="{4FB4D28E-7A3D-4D8D-B654-A1EC41B4FAC1}" type="presOf" srcId="{44462E51-C754-4E79-BC48-B8A0F86A95C1}" destId="{BC7E4F98-EE68-4E84-921D-991EAA3CD678}" srcOrd="0" destOrd="0" presId="urn:microsoft.com/office/officeart/2005/8/layout/process4"/>
    <dgm:cxn modelId="{42560F9D-E45F-4D1F-A412-5287EB850631}" srcId="{4976E5F4-B19F-4DE4-88D2-59A93D96D92C}" destId="{44462E51-C754-4E79-BC48-B8A0F86A95C1}" srcOrd="2" destOrd="0" parTransId="{CB9EC3C5-CD5B-44FA-BE6D-42C814529534}" sibTransId="{64EB17A8-35E4-4EF0-9E92-C22F5F7D6DC8}"/>
    <dgm:cxn modelId="{0E2A95C5-330E-49A8-9879-1508280751FE}" srcId="{4976E5F4-B19F-4DE4-88D2-59A93D96D92C}" destId="{CD4F118F-21E2-4674-A0C3-9F5552C8FF82}" srcOrd="1" destOrd="0" parTransId="{937DFA11-1EF2-46AF-97B0-432674286481}" sibTransId="{FC37C74C-F27D-46BF-8508-B38C20977F85}"/>
    <dgm:cxn modelId="{177850C9-161E-4935-8574-1ADDC0F4F42F}" srcId="{4976E5F4-B19F-4DE4-88D2-59A93D96D92C}" destId="{01ED11A1-4E58-44BC-9230-1BB9A2F48BA0}" srcOrd="0" destOrd="0" parTransId="{7ADB958E-4C37-4E02-A090-157C35A09454}" sibTransId="{A2A1D3AA-6241-4416-A176-F97EBB6D3DC1}"/>
    <dgm:cxn modelId="{2BFA11DB-0227-4132-A363-2DC095E1EBF9}" type="presOf" srcId="{4976E5F4-B19F-4DE4-88D2-59A93D96D92C}" destId="{57046DA3-7E94-477B-B4C9-9A5970C67575}" srcOrd="0" destOrd="0" presId="urn:microsoft.com/office/officeart/2005/8/layout/process4"/>
    <dgm:cxn modelId="{3E86F1FB-B45A-44D7-9666-E4132DA3B94A}" type="presOf" srcId="{01ED11A1-4E58-44BC-9230-1BB9A2F48BA0}" destId="{4835DFBA-B999-475D-8612-389ACE3ED483}" srcOrd="0" destOrd="0" presId="urn:microsoft.com/office/officeart/2005/8/layout/process4"/>
    <dgm:cxn modelId="{3BD8B9A5-39ED-4816-BF75-6DCEE388D2EB}" type="presParOf" srcId="{57046DA3-7E94-477B-B4C9-9A5970C67575}" destId="{FA0445A8-591F-4AA4-9718-0AD06B49AE13}" srcOrd="0" destOrd="0" presId="urn:microsoft.com/office/officeart/2005/8/layout/process4"/>
    <dgm:cxn modelId="{EE98AA38-F0D8-412A-8BC9-27880172BA1E}" type="presParOf" srcId="{FA0445A8-591F-4AA4-9718-0AD06B49AE13}" destId="{BC7E4F98-EE68-4E84-921D-991EAA3CD678}" srcOrd="0" destOrd="0" presId="urn:microsoft.com/office/officeart/2005/8/layout/process4"/>
    <dgm:cxn modelId="{CA5CD9A2-342C-4003-B6C6-818C48B8F489}" type="presParOf" srcId="{57046DA3-7E94-477B-B4C9-9A5970C67575}" destId="{81827A75-CF12-434A-AC9B-5833871F6317}" srcOrd="1" destOrd="0" presId="urn:microsoft.com/office/officeart/2005/8/layout/process4"/>
    <dgm:cxn modelId="{52B7828F-0905-4CF6-901C-76A79367901F}" type="presParOf" srcId="{57046DA3-7E94-477B-B4C9-9A5970C67575}" destId="{F4FCE988-D401-44A3-8B4C-45B9C4A9B121}" srcOrd="2" destOrd="0" presId="urn:microsoft.com/office/officeart/2005/8/layout/process4"/>
    <dgm:cxn modelId="{D39C5253-463F-4A41-9757-480528B1ECF9}" type="presParOf" srcId="{F4FCE988-D401-44A3-8B4C-45B9C4A9B121}" destId="{40F73CDC-01CE-42E5-9A41-A43F9FE7C850}" srcOrd="0" destOrd="0" presId="urn:microsoft.com/office/officeart/2005/8/layout/process4"/>
    <dgm:cxn modelId="{1CFA9CE0-FD0F-43C8-B5E8-BABCCF136CA4}" type="presParOf" srcId="{57046DA3-7E94-477B-B4C9-9A5970C67575}" destId="{11B0585D-6731-4E87-9C8A-B9224BCF6AAA}" srcOrd="3" destOrd="0" presId="urn:microsoft.com/office/officeart/2005/8/layout/process4"/>
    <dgm:cxn modelId="{EE12BC94-CFF7-4C83-B0B8-A95C86278162}" type="presParOf" srcId="{57046DA3-7E94-477B-B4C9-9A5970C67575}" destId="{A9F38EAF-913C-48A0-A8E9-EB589F8429F2}" srcOrd="4" destOrd="0" presId="urn:microsoft.com/office/officeart/2005/8/layout/process4"/>
    <dgm:cxn modelId="{7751C533-AE2C-4235-84F5-5C2FB713AE06}" type="presParOf" srcId="{A9F38EAF-913C-48A0-A8E9-EB589F8429F2}" destId="{4835DFBA-B999-475D-8612-389ACE3ED48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29F05-030F-4835-952B-355370DFB1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97C70B-1A72-4041-88CB-32F4F82A646B}">
      <dgm:prSet/>
      <dgm:spPr/>
      <dgm:t>
        <a:bodyPr/>
        <a:lstStyle/>
        <a:p>
          <a:pPr>
            <a:lnSpc>
              <a:spcPct val="100000"/>
            </a:lnSpc>
          </a:pPr>
          <a:r>
            <a:rPr lang="en-US" dirty="0"/>
            <a:t>Methodology was divided in two parts that are:</a:t>
          </a:r>
        </a:p>
      </dgm:t>
    </dgm:pt>
    <dgm:pt modelId="{6BB06588-F222-4CA6-9D4A-CBBE7D93CC4E}" type="parTrans" cxnId="{2BE0C02F-B4BD-462D-BD1C-70F3FA991F94}">
      <dgm:prSet/>
      <dgm:spPr/>
      <dgm:t>
        <a:bodyPr/>
        <a:lstStyle/>
        <a:p>
          <a:endParaRPr lang="en-US"/>
        </a:p>
      </dgm:t>
    </dgm:pt>
    <dgm:pt modelId="{2856BC63-1564-47FF-A59C-39B8E0DEE81B}" type="sibTrans" cxnId="{2BE0C02F-B4BD-462D-BD1C-70F3FA991F94}">
      <dgm:prSet/>
      <dgm:spPr/>
      <dgm:t>
        <a:bodyPr/>
        <a:lstStyle/>
        <a:p>
          <a:endParaRPr lang="en-US"/>
        </a:p>
      </dgm:t>
    </dgm:pt>
    <dgm:pt modelId="{63C93D39-7271-4ED1-BDDE-060331EB28FB}">
      <dgm:prSet/>
      <dgm:spPr/>
      <dgm:t>
        <a:bodyPr/>
        <a:lstStyle/>
        <a:p>
          <a:pPr>
            <a:lnSpc>
              <a:spcPct val="100000"/>
            </a:lnSpc>
          </a:pPr>
          <a:r>
            <a:rPr lang="en-IN" b="1" dirty="0"/>
            <a:t>DATA ANALYSIS:</a:t>
          </a:r>
          <a:r>
            <a:rPr lang="en-IN" dirty="0"/>
            <a:t> It is a process of cleaning, transforming, inspecting and modelling data with the goal of discovering some useful information and finally indicating some conclusions.</a:t>
          </a:r>
          <a:r>
            <a:rPr lang="en-US" dirty="0"/>
            <a:t>.</a:t>
          </a:r>
        </a:p>
      </dgm:t>
    </dgm:pt>
    <dgm:pt modelId="{9A7D0CEA-BB27-4BCB-8548-801BAEC19F7D}" type="parTrans" cxnId="{346DB3E4-5723-4EA5-A115-D916AF255ABB}">
      <dgm:prSet/>
      <dgm:spPr/>
      <dgm:t>
        <a:bodyPr/>
        <a:lstStyle/>
        <a:p>
          <a:endParaRPr lang="en-US"/>
        </a:p>
      </dgm:t>
    </dgm:pt>
    <dgm:pt modelId="{DC715A43-9A84-4BC3-94BD-280C212280A1}" type="sibTrans" cxnId="{346DB3E4-5723-4EA5-A115-D916AF255ABB}">
      <dgm:prSet/>
      <dgm:spPr/>
      <dgm:t>
        <a:bodyPr/>
        <a:lstStyle/>
        <a:p>
          <a:endParaRPr lang="en-US"/>
        </a:p>
      </dgm:t>
    </dgm:pt>
    <dgm:pt modelId="{F766DD7A-10DD-44BD-B1D1-8A0FB23FC2D2}">
      <dgm:prSet/>
      <dgm:spPr/>
      <dgm:t>
        <a:bodyPr/>
        <a:lstStyle/>
        <a:p>
          <a:pPr>
            <a:lnSpc>
              <a:spcPct val="100000"/>
            </a:lnSpc>
          </a:pPr>
          <a:r>
            <a:rPr lang="en-IN" b="1" dirty="0"/>
            <a:t>PROPOSED SYSTEM:</a:t>
          </a:r>
          <a:r>
            <a:rPr lang="en-IN" dirty="0"/>
            <a:t> Data pre-processing is the initial part of the project; it is to understand the implementation and usage of various python inbuilt modules. These various modules provide better user understandability and code representation. </a:t>
          </a:r>
          <a:endParaRPr lang="en-US" dirty="0"/>
        </a:p>
      </dgm:t>
    </dgm:pt>
    <dgm:pt modelId="{73045F15-E257-419B-99CD-733A7533FC36}" type="parTrans" cxnId="{C213B32D-9547-4888-8265-5808ED8B7FD2}">
      <dgm:prSet/>
      <dgm:spPr/>
      <dgm:t>
        <a:bodyPr/>
        <a:lstStyle/>
        <a:p>
          <a:endParaRPr lang="en-US"/>
        </a:p>
      </dgm:t>
    </dgm:pt>
    <dgm:pt modelId="{9E10AF8D-4149-43DF-A836-A32534DBDB08}" type="sibTrans" cxnId="{C213B32D-9547-4888-8265-5808ED8B7FD2}">
      <dgm:prSet/>
      <dgm:spPr/>
      <dgm:t>
        <a:bodyPr/>
        <a:lstStyle/>
        <a:p>
          <a:endParaRPr lang="en-US"/>
        </a:p>
      </dgm:t>
    </dgm:pt>
    <dgm:pt modelId="{A89012A3-9EDB-4656-9C47-7EA8B179BEB3}" type="pres">
      <dgm:prSet presAssocID="{35829F05-030F-4835-952B-355370DFB1A3}" presName="root" presStyleCnt="0">
        <dgm:presLayoutVars>
          <dgm:dir/>
          <dgm:resizeHandles val="exact"/>
        </dgm:presLayoutVars>
      </dgm:prSet>
      <dgm:spPr/>
    </dgm:pt>
    <dgm:pt modelId="{A493CCE2-1DAC-4E15-A892-67D2E3E5B01C}" type="pres">
      <dgm:prSet presAssocID="{DB97C70B-1A72-4041-88CB-32F4F82A646B}" presName="compNode" presStyleCnt="0"/>
      <dgm:spPr/>
    </dgm:pt>
    <dgm:pt modelId="{5032E564-4FA7-43F3-AC3C-C3EABFDC9C56}" type="pres">
      <dgm:prSet presAssocID="{DB97C70B-1A72-4041-88CB-32F4F82A646B}" presName="bgRect" presStyleLbl="bgShp" presStyleIdx="0" presStyleCnt="3"/>
      <dgm:spPr/>
    </dgm:pt>
    <dgm:pt modelId="{17BB1EA7-311D-4AD8-995D-3E68F1B42D07}" type="pres">
      <dgm:prSet presAssocID="{DB97C70B-1A72-4041-88CB-32F4F82A64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F22DC32-0991-4F07-85FF-BF412D33316D}" type="pres">
      <dgm:prSet presAssocID="{DB97C70B-1A72-4041-88CB-32F4F82A646B}" presName="spaceRect" presStyleCnt="0"/>
      <dgm:spPr/>
    </dgm:pt>
    <dgm:pt modelId="{953EBE63-5FF2-4565-9639-EC7230DC8FF7}" type="pres">
      <dgm:prSet presAssocID="{DB97C70B-1A72-4041-88CB-32F4F82A646B}" presName="parTx" presStyleLbl="revTx" presStyleIdx="0" presStyleCnt="3">
        <dgm:presLayoutVars>
          <dgm:chMax val="0"/>
          <dgm:chPref val="0"/>
        </dgm:presLayoutVars>
      </dgm:prSet>
      <dgm:spPr/>
    </dgm:pt>
    <dgm:pt modelId="{3F77E93B-1F3C-48F1-90A3-165A92134B79}" type="pres">
      <dgm:prSet presAssocID="{2856BC63-1564-47FF-A59C-39B8E0DEE81B}" presName="sibTrans" presStyleCnt="0"/>
      <dgm:spPr/>
    </dgm:pt>
    <dgm:pt modelId="{785D0017-9CFF-4F16-B85F-FE180B11C4D0}" type="pres">
      <dgm:prSet presAssocID="{63C93D39-7271-4ED1-BDDE-060331EB28FB}" presName="compNode" presStyleCnt="0"/>
      <dgm:spPr/>
    </dgm:pt>
    <dgm:pt modelId="{5C2DB847-ACA2-4581-83DF-BDCD42F9CF3C}" type="pres">
      <dgm:prSet presAssocID="{63C93D39-7271-4ED1-BDDE-060331EB28FB}" presName="bgRect" presStyleLbl="bgShp" presStyleIdx="1" presStyleCnt="3"/>
      <dgm:spPr/>
    </dgm:pt>
    <dgm:pt modelId="{28D0C0D2-BFC1-4520-B0A6-9CAA7C2A4351}" type="pres">
      <dgm:prSet presAssocID="{63C93D39-7271-4ED1-BDDE-060331EB28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5467F5BD-CF20-442D-9FB2-3715E1C4B171}" type="pres">
      <dgm:prSet presAssocID="{63C93D39-7271-4ED1-BDDE-060331EB28FB}" presName="spaceRect" presStyleCnt="0"/>
      <dgm:spPr/>
    </dgm:pt>
    <dgm:pt modelId="{E0354C5C-F0D9-459A-A73D-A28ECF45D9A2}" type="pres">
      <dgm:prSet presAssocID="{63C93D39-7271-4ED1-BDDE-060331EB28FB}" presName="parTx" presStyleLbl="revTx" presStyleIdx="1" presStyleCnt="3">
        <dgm:presLayoutVars>
          <dgm:chMax val="0"/>
          <dgm:chPref val="0"/>
        </dgm:presLayoutVars>
      </dgm:prSet>
      <dgm:spPr/>
    </dgm:pt>
    <dgm:pt modelId="{24092011-A40C-4CF9-A465-C4AE204A79E7}" type="pres">
      <dgm:prSet presAssocID="{DC715A43-9A84-4BC3-94BD-280C212280A1}" presName="sibTrans" presStyleCnt="0"/>
      <dgm:spPr/>
    </dgm:pt>
    <dgm:pt modelId="{54434443-1D90-4F28-9B7C-D2AFCB9B6CF4}" type="pres">
      <dgm:prSet presAssocID="{F766DD7A-10DD-44BD-B1D1-8A0FB23FC2D2}" presName="compNode" presStyleCnt="0"/>
      <dgm:spPr/>
    </dgm:pt>
    <dgm:pt modelId="{39652A86-9214-4A44-AAAE-8FBE68E2963F}" type="pres">
      <dgm:prSet presAssocID="{F766DD7A-10DD-44BD-B1D1-8A0FB23FC2D2}" presName="bgRect" presStyleLbl="bgShp" presStyleIdx="2" presStyleCnt="3"/>
      <dgm:spPr/>
    </dgm:pt>
    <dgm:pt modelId="{799D2115-45C6-4321-907F-11D48F122AA5}" type="pres">
      <dgm:prSet presAssocID="{F766DD7A-10DD-44BD-B1D1-8A0FB23FC2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C02E2851-24D4-4BE6-AFF7-9E17C57EA08E}" type="pres">
      <dgm:prSet presAssocID="{F766DD7A-10DD-44BD-B1D1-8A0FB23FC2D2}" presName="spaceRect" presStyleCnt="0"/>
      <dgm:spPr/>
    </dgm:pt>
    <dgm:pt modelId="{43184C04-ADC3-4F77-B9F8-8751D178E0EF}" type="pres">
      <dgm:prSet presAssocID="{F766DD7A-10DD-44BD-B1D1-8A0FB23FC2D2}" presName="parTx" presStyleLbl="revTx" presStyleIdx="2" presStyleCnt="3">
        <dgm:presLayoutVars>
          <dgm:chMax val="0"/>
          <dgm:chPref val="0"/>
        </dgm:presLayoutVars>
      </dgm:prSet>
      <dgm:spPr/>
    </dgm:pt>
  </dgm:ptLst>
  <dgm:cxnLst>
    <dgm:cxn modelId="{7869F627-FF54-4D40-AC4E-48EAA382333B}" type="presOf" srcId="{DB97C70B-1A72-4041-88CB-32F4F82A646B}" destId="{953EBE63-5FF2-4565-9639-EC7230DC8FF7}" srcOrd="0" destOrd="0" presId="urn:microsoft.com/office/officeart/2018/2/layout/IconVerticalSolidList"/>
    <dgm:cxn modelId="{C213B32D-9547-4888-8265-5808ED8B7FD2}" srcId="{35829F05-030F-4835-952B-355370DFB1A3}" destId="{F766DD7A-10DD-44BD-B1D1-8A0FB23FC2D2}" srcOrd="2" destOrd="0" parTransId="{73045F15-E257-419B-99CD-733A7533FC36}" sibTransId="{9E10AF8D-4149-43DF-A836-A32534DBDB08}"/>
    <dgm:cxn modelId="{2BE0C02F-B4BD-462D-BD1C-70F3FA991F94}" srcId="{35829F05-030F-4835-952B-355370DFB1A3}" destId="{DB97C70B-1A72-4041-88CB-32F4F82A646B}" srcOrd="0" destOrd="0" parTransId="{6BB06588-F222-4CA6-9D4A-CBBE7D93CC4E}" sibTransId="{2856BC63-1564-47FF-A59C-39B8E0DEE81B}"/>
    <dgm:cxn modelId="{5517E86A-F716-46B5-9AF8-ED468144D8F4}" type="presOf" srcId="{F766DD7A-10DD-44BD-B1D1-8A0FB23FC2D2}" destId="{43184C04-ADC3-4F77-B9F8-8751D178E0EF}" srcOrd="0" destOrd="0" presId="urn:microsoft.com/office/officeart/2018/2/layout/IconVerticalSolidList"/>
    <dgm:cxn modelId="{66179CB1-2E78-4825-9441-60C86B6C3381}" type="presOf" srcId="{63C93D39-7271-4ED1-BDDE-060331EB28FB}" destId="{E0354C5C-F0D9-459A-A73D-A28ECF45D9A2}" srcOrd="0" destOrd="0" presId="urn:microsoft.com/office/officeart/2018/2/layout/IconVerticalSolidList"/>
    <dgm:cxn modelId="{50B261B9-E8EA-4C14-AE83-18DED772C75B}" type="presOf" srcId="{35829F05-030F-4835-952B-355370DFB1A3}" destId="{A89012A3-9EDB-4656-9C47-7EA8B179BEB3}" srcOrd="0" destOrd="0" presId="urn:microsoft.com/office/officeart/2018/2/layout/IconVerticalSolidList"/>
    <dgm:cxn modelId="{346DB3E4-5723-4EA5-A115-D916AF255ABB}" srcId="{35829F05-030F-4835-952B-355370DFB1A3}" destId="{63C93D39-7271-4ED1-BDDE-060331EB28FB}" srcOrd="1" destOrd="0" parTransId="{9A7D0CEA-BB27-4BCB-8548-801BAEC19F7D}" sibTransId="{DC715A43-9A84-4BC3-94BD-280C212280A1}"/>
    <dgm:cxn modelId="{41B46BEC-6DF7-4B84-8BC2-5556B6774B29}" type="presParOf" srcId="{A89012A3-9EDB-4656-9C47-7EA8B179BEB3}" destId="{A493CCE2-1DAC-4E15-A892-67D2E3E5B01C}" srcOrd="0" destOrd="0" presId="urn:microsoft.com/office/officeart/2018/2/layout/IconVerticalSolidList"/>
    <dgm:cxn modelId="{0166AC50-6938-4044-B994-55DD5CB80735}" type="presParOf" srcId="{A493CCE2-1DAC-4E15-A892-67D2E3E5B01C}" destId="{5032E564-4FA7-43F3-AC3C-C3EABFDC9C56}" srcOrd="0" destOrd="0" presId="urn:microsoft.com/office/officeart/2018/2/layout/IconVerticalSolidList"/>
    <dgm:cxn modelId="{55823D44-8234-4879-AE4F-8D35949F4A11}" type="presParOf" srcId="{A493CCE2-1DAC-4E15-A892-67D2E3E5B01C}" destId="{17BB1EA7-311D-4AD8-995D-3E68F1B42D07}" srcOrd="1" destOrd="0" presId="urn:microsoft.com/office/officeart/2018/2/layout/IconVerticalSolidList"/>
    <dgm:cxn modelId="{BAEC5B3B-3D96-4BE7-AEE5-CB3883373B2A}" type="presParOf" srcId="{A493CCE2-1DAC-4E15-A892-67D2E3E5B01C}" destId="{8F22DC32-0991-4F07-85FF-BF412D33316D}" srcOrd="2" destOrd="0" presId="urn:microsoft.com/office/officeart/2018/2/layout/IconVerticalSolidList"/>
    <dgm:cxn modelId="{7E89E6C0-24EC-4993-B8F4-780F411F5D1D}" type="presParOf" srcId="{A493CCE2-1DAC-4E15-A892-67D2E3E5B01C}" destId="{953EBE63-5FF2-4565-9639-EC7230DC8FF7}" srcOrd="3" destOrd="0" presId="urn:microsoft.com/office/officeart/2018/2/layout/IconVerticalSolidList"/>
    <dgm:cxn modelId="{80F399F5-E473-44E7-A8F2-03C593A237EC}" type="presParOf" srcId="{A89012A3-9EDB-4656-9C47-7EA8B179BEB3}" destId="{3F77E93B-1F3C-48F1-90A3-165A92134B79}" srcOrd="1" destOrd="0" presId="urn:microsoft.com/office/officeart/2018/2/layout/IconVerticalSolidList"/>
    <dgm:cxn modelId="{B9228346-27CF-4942-8F0E-FE83EFBBFF4C}" type="presParOf" srcId="{A89012A3-9EDB-4656-9C47-7EA8B179BEB3}" destId="{785D0017-9CFF-4F16-B85F-FE180B11C4D0}" srcOrd="2" destOrd="0" presId="urn:microsoft.com/office/officeart/2018/2/layout/IconVerticalSolidList"/>
    <dgm:cxn modelId="{5AA86E2B-DD18-4309-9192-E62A4D2A6F1F}" type="presParOf" srcId="{785D0017-9CFF-4F16-B85F-FE180B11C4D0}" destId="{5C2DB847-ACA2-4581-83DF-BDCD42F9CF3C}" srcOrd="0" destOrd="0" presId="urn:microsoft.com/office/officeart/2018/2/layout/IconVerticalSolidList"/>
    <dgm:cxn modelId="{2B7A810F-0DF4-45D0-B6AA-ECF481ABAC5E}" type="presParOf" srcId="{785D0017-9CFF-4F16-B85F-FE180B11C4D0}" destId="{28D0C0D2-BFC1-4520-B0A6-9CAA7C2A4351}" srcOrd="1" destOrd="0" presId="urn:microsoft.com/office/officeart/2018/2/layout/IconVerticalSolidList"/>
    <dgm:cxn modelId="{FEB55B2E-5931-4F5A-8BAA-6DE9D837C295}" type="presParOf" srcId="{785D0017-9CFF-4F16-B85F-FE180B11C4D0}" destId="{5467F5BD-CF20-442D-9FB2-3715E1C4B171}" srcOrd="2" destOrd="0" presId="urn:microsoft.com/office/officeart/2018/2/layout/IconVerticalSolidList"/>
    <dgm:cxn modelId="{927E3BC6-6494-4C8F-946A-10F1A5E01EB5}" type="presParOf" srcId="{785D0017-9CFF-4F16-B85F-FE180B11C4D0}" destId="{E0354C5C-F0D9-459A-A73D-A28ECF45D9A2}" srcOrd="3" destOrd="0" presId="urn:microsoft.com/office/officeart/2018/2/layout/IconVerticalSolidList"/>
    <dgm:cxn modelId="{59253B02-77CA-4993-A514-197A712956B5}" type="presParOf" srcId="{A89012A3-9EDB-4656-9C47-7EA8B179BEB3}" destId="{24092011-A40C-4CF9-A465-C4AE204A79E7}" srcOrd="3" destOrd="0" presId="urn:microsoft.com/office/officeart/2018/2/layout/IconVerticalSolidList"/>
    <dgm:cxn modelId="{C0664C36-7C45-4FE7-98CF-B575B2BC0ACB}" type="presParOf" srcId="{A89012A3-9EDB-4656-9C47-7EA8B179BEB3}" destId="{54434443-1D90-4F28-9B7C-D2AFCB9B6CF4}" srcOrd="4" destOrd="0" presId="urn:microsoft.com/office/officeart/2018/2/layout/IconVerticalSolidList"/>
    <dgm:cxn modelId="{F6852C74-5929-4859-B0F9-51582A6A7327}" type="presParOf" srcId="{54434443-1D90-4F28-9B7C-D2AFCB9B6CF4}" destId="{39652A86-9214-4A44-AAAE-8FBE68E2963F}" srcOrd="0" destOrd="0" presId="urn:microsoft.com/office/officeart/2018/2/layout/IconVerticalSolidList"/>
    <dgm:cxn modelId="{DBCE0F55-16B6-42C0-9D13-745DDE5EFAF6}" type="presParOf" srcId="{54434443-1D90-4F28-9B7C-D2AFCB9B6CF4}" destId="{799D2115-45C6-4321-907F-11D48F122AA5}" srcOrd="1" destOrd="0" presId="urn:microsoft.com/office/officeart/2018/2/layout/IconVerticalSolidList"/>
    <dgm:cxn modelId="{987A2FBB-73D7-46A0-BD8D-547CF8C5ACA6}" type="presParOf" srcId="{54434443-1D90-4F28-9B7C-D2AFCB9B6CF4}" destId="{C02E2851-24D4-4BE6-AFF7-9E17C57EA08E}" srcOrd="2" destOrd="0" presId="urn:microsoft.com/office/officeart/2018/2/layout/IconVerticalSolidList"/>
    <dgm:cxn modelId="{3B12E23E-E46C-4FFC-90E2-FB5E29C7A999}" type="presParOf" srcId="{54434443-1D90-4F28-9B7C-D2AFCB9B6CF4}" destId="{43184C04-ADC3-4F77-B9F8-8751D178E0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1A07E6-B598-42D0-A9B3-6279EC7993C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4E070B5-FEAE-46A1-89E4-29DD19BA8E11}">
      <dgm:prSet/>
      <dgm:spPr/>
      <dgm:t>
        <a:bodyPr/>
        <a:lstStyle/>
        <a:p>
          <a:r>
            <a:rPr lang="en-US" b="0" i="0"/>
            <a:t>Following tools were used to make this project:</a:t>
          </a:r>
          <a:endParaRPr lang="en-US"/>
        </a:p>
      </dgm:t>
    </dgm:pt>
    <dgm:pt modelId="{B254F516-5F83-4532-892D-CE07CC116AA8}" type="parTrans" cxnId="{1290E23E-EB02-4DB3-BE44-0746FAA3D8F8}">
      <dgm:prSet/>
      <dgm:spPr/>
      <dgm:t>
        <a:bodyPr/>
        <a:lstStyle/>
        <a:p>
          <a:endParaRPr lang="en-US"/>
        </a:p>
      </dgm:t>
    </dgm:pt>
    <dgm:pt modelId="{9B66A864-4ABD-43BA-8D65-FB98755EBC4A}" type="sibTrans" cxnId="{1290E23E-EB02-4DB3-BE44-0746FAA3D8F8}">
      <dgm:prSet/>
      <dgm:spPr/>
      <dgm:t>
        <a:bodyPr/>
        <a:lstStyle/>
        <a:p>
          <a:endParaRPr lang="en-US"/>
        </a:p>
      </dgm:t>
    </dgm:pt>
    <dgm:pt modelId="{33799FC4-72EA-41B6-B584-92807ED83A43}">
      <dgm:prSet/>
      <dgm:spPr/>
      <dgm:t>
        <a:bodyPr/>
        <a:lstStyle/>
        <a:p>
          <a:r>
            <a:rPr lang="en-US" b="0" i="0" dirty="0" err="1"/>
            <a:t>Pycharm</a:t>
          </a:r>
          <a:r>
            <a:rPr lang="en-US" b="0" i="0" dirty="0"/>
            <a:t> which is being used to implement the source code .</a:t>
          </a:r>
          <a:endParaRPr lang="en-US" dirty="0"/>
        </a:p>
      </dgm:t>
    </dgm:pt>
    <dgm:pt modelId="{4041B5E2-18FB-40FA-8108-B6215CA35BFB}" type="parTrans" cxnId="{18AFB742-03D9-4F4C-9048-BED6B99B2F5C}">
      <dgm:prSet/>
      <dgm:spPr/>
      <dgm:t>
        <a:bodyPr/>
        <a:lstStyle/>
        <a:p>
          <a:endParaRPr lang="en-US"/>
        </a:p>
      </dgm:t>
    </dgm:pt>
    <dgm:pt modelId="{1583E171-1A26-457D-BBDD-00BB3D3C1F89}" type="sibTrans" cxnId="{18AFB742-03D9-4F4C-9048-BED6B99B2F5C}">
      <dgm:prSet/>
      <dgm:spPr/>
      <dgm:t>
        <a:bodyPr/>
        <a:lstStyle/>
        <a:p>
          <a:endParaRPr lang="en-US"/>
        </a:p>
      </dgm:t>
    </dgm:pt>
    <dgm:pt modelId="{6FAB5068-CA28-4CFA-91A0-4F4D4F446523}" type="pres">
      <dgm:prSet presAssocID="{551A07E6-B598-42D0-A9B3-6279EC7993C4}" presName="hierChild1" presStyleCnt="0">
        <dgm:presLayoutVars>
          <dgm:chPref val="1"/>
          <dgm:dir/>
          <dgm:animOne val="branch"/>
          <dgm:animLvl val="lvl"/>
          <dgm:resizeHandles/>
        </dgm:presLayoutVars>
      </dgm:prSet>
      <dgm:spPr/>
    </dgm:pt>
    <dgm:pt modelId="{35343711-930B-4428-9CCA-12FCC058951C}" type="pres">
      <dgm:prSet presAssocID="{E4E070B5-FEAE-46A1-89E4-29DD19BA8E11}" presName="hierRoot1" presStyleCnt="0"/>
      <dgm:spPr/>
    </dgm:pt>
    <dgm:pt modelId="{6F4ED970-856A-4206-A8B6-7EDB408E1134}" type="pres">
      <dgm:prSet presAssocID="{E4E070B5-FEAE-46A1-89E4-29DD19BA8E11}" presName="composite" presStyleCnt="0"/>
      <dgm:spPr/>
    </dgm:pt>
    <dgm:pt modelId="{E66E3498-3F5D-43D4-97F1-E2F3E2464CB2}" type="pres">
      <dgm:prSet presAssocID="{E4E070B5-FEAE-46A1-89E4-29DD19BA8E11}" presName="background" presStyleLbl="node0" presStyleIdx="0" presStyleCnt="1"/>
      <dgm:spPr/>
    </dgm:pt>
    <dgm:pt modelId="{0809600E-50EC-4B36-8083-06E6B2691727}" type="pres">
      <dgm:prSet presAssocID="{E4E070B5-FEAE-46A1-89E4-29DD19BA8E11}" presName="text" presStyleLbl="fgAcc0" presStyleIdx="0" presStyleCnt="1" custLinFactX="-30221" custLinFactNeighborX="-100000" custLinFactNeighborY="48983">
        <dgm:presLayoutVars>
          <dgm:chPref val="3"/>
        </dgm:presLayoutVars>
      </dgm:prSet>
      <dgm:spPr/>
    </dgm:pt>
    <dgm:pt modelId="{72D8E728-34CA-4BE1-8ECE-8BBCE912F384}" type="pres">
      <dgm:prSet presAssocID="{E4E070B5-FEAE-46A1-89E4-29DD19BA8E11}" presName="hierChild2" presStyleCnt="0"/>
      <dgm:spPr/>
    </dgm:pt>
    <dgm:pt modelId="{669081A4-DC29-40FC-A7E3-63D05547B1C6}" type="pres">
      <dgm:prSet presAssocID="{4041B5E2-18FB-40FA-8108-B6215CA35BFB}" presName="Name10" presStyleLbl="parChTrans1D2" presStyleIdx="0" presStyleCnt="1"/>
      <dgm:spPr/>
    </dgm:pt>
    <dgm:pt modelId="{35B297E6-D57D-4BCC-9599-546D3AFA0834}" type="pres">
      <dgm:prSet presAssocID="{33799FC4-72EA-41B6-B584-92807ED83A43}" presName="hierRoot2" presStyleCnt="0"/>
      <dgm:spPr/>
    </dgm:pt>
    <dgm:pt modelId="{6C3DF123-85A5-4BD2-BB50-402D2913916C}" type="pres">
      <dgm:prSet presAssocID="{33799FC4-72EA-41B6-B584-92807ED83A43}" presName="composite2" presStyleCnt="0"/>
      <dgm:spPr/>
    </dgm:pt>
    <dgm:pt modelId="{ACD3B3A2-122B-45B2-9F11-45ABC97E2C8F}" type="pres">
      <dgm:prSet presAssocID="{33799FC4-72EA-41B6-B584-92807ED83A43}" presName="background2" presStyleLbl="node2" presStyleIdx="0" presStyleCnt="1"/>
      <dgm:spPr/>
    </dgm:pt>
    <dgm:pt modelId="{DE67702F-47D5-4B72-A1FC-012BACEF5434}" type="pres">
      <dgm:prSet presAssocID="{33799FC4-72EA-41B6-B584-92807ED83A43}" presName="text2" presStyleLbl="fgAcc2" presStyleIdx="0" presStyleCnt="1" custLinFactX="69861" custLinFactNeighborX="100000" custLinFactNeighborY="-90284">
        <dgm:presLayoutVars>
          <dgm:chPref val="3"/>
        </dgm:presLayoutVars>
      </dgm:prSet>
      <dgm:spPr/>
    </dgm:pt>
    <dgm:pt modelId="{3E9B9935-69BF-4804-8FA4-1317C07626DB}" type="pres">
      <dgm:prSet presAssocID="{33799FC4-72EA-41B6-B584-92807ED83A43}" presName="hierChild3" presStyleCnt="0"/>
      <dgm:spPr/>
    </dgm:pt>
  </dgm:ptLst>
  <dgm:cxnLst>
    <dgm:cxn modelId="{1ACC4818-F150-4762-8222-75DCB1C00C02}" type="presOf" srcId="{551A07E6-B598-42D0-A9B3-6279EC7993C4}" destId="{6FAB5068-CA28-4CFA-91A0-4F4D4F446523}" srcOrd="0" destOrd="0" presId="urn:microsoft.com/office/officeart/2005/8/layout/hierarchy1"/>
    <dgm:cxn modelId="{66B0CD2F-3DD1-4BD6-9D51-1235EAF6750A}" type="presOf" srcId="{4041B5E2-18FB-40FA-8108-B6215CA35BFB}" destId="{669081A4-DC29-40FC-A7E3-63D05547B1C6}" srcOrd="0" destOrd="0" presId="urn:microsoft.com/office/officeart/2005/8/layout/hierarchy1"/>
    <dgm:cxn modelId="{1290E23E-EB02-4DB3-BE44-0746FAA3D8F8}" srcId="{551A07E6-B598-42D0-A9B3-6279EC7993C4}" destId="{E4E070B5-FEAE-46A1-89E4-29DD19BA8E11}" srcOrd="0" destOrd="0" parTransId="{B254F516-5F83-4532-892D-CE07CC116AA8}" sibTransId="{9B66A864-4ABD-43BA-8D65-FB98755EBC4A}"/>
    <dgm:cxn modelId="{18AFB742-03D9-4F4C-9048-BED6B99B2F5C}" srcId="{E4E070B5-FEAE-46A1-89E4-29DD19BA8E11}" destId="{33799FC4-72EA-41B6-B584-92807ED83A43}" srcOrd="0" destOrd="0" parTransId="{4041B5E2-18FB-40FA-8108-B6215CA35BFB}" sibTransId="{1583E171-1A26-457D-BBDD-00BB3D3C1F89}"/>
    <dgm:cxn modelId="{4F5454A3-DFD2-4874-B03A-EEE30180EF34}" type="presOf" srcId="{33799FC4-72EA-41B6-B584-92807ED83A43}" destId="{DE67702F-47D5-4B72-A1FC-012BACEF5434}" srcOrd="0" destOrd="0" presId="urn:microsoft.com/office/officeart/2005/8/layout/hierarchy1"/>
    <dgm:cxn modelId="{8AF94DAD-F1C8-458E-B6F8-37BCC5764018}" type="presOf" srcId="{E4E070B5-FEAE-46A1-89E4-29DD19BA8E11}" destId="{0809600E-50EC-4B36-8083-06E6B2691727}" srcOrd="0" destOrd="0" presId="urn:microsoft.com/office/officeart/2005/8/layout/hierarchy1"/>
    <dgm:cxn modelId="{448D29C6-12A9-4C73-957B-8F4B542796BF}" type="presParOf" srcId="{6FAB5068-CA28-4CFA-91A0-4F4D4F446523}" destId="{35343711-930B-4428-9CCA-12FCC058951C}" srcOrd="0" destOrd="0" presId="urn:microsoft.com/office/officeart/2005/8/layout/hierarchy1"/>
    <dgm:cxn modelId="{D0952D1A-9959-492F-914D-CDCC0BEAFFA3}" type="presParOf" srcId="{35343711-930B-4428-9CCA-12FCC058951C}" destId="{6F4ED970-856A-4206-A8B6-7EDB408E1134}" srcOrd="0" destOrd="0" presId="urn:microsoft.com/office/officeart/2005/8/layout/hierarchy1"/>
    <dgm:cxn modelId="{C534A205-6930-4127-B0E8-F5979A5B4E2A}" type="presParOf" srcId="{6F4ED970-856A-4206-A8B6-7EDB408E1134}" destId="{E66E3498-3F5D-43D4-97F1-E2F3E2464CB2}" srcOrd="0" destOrd="0" presId="urn:microsoft.com/office/officeart/2005/8/layout/hierarchy1"/>
    <dgm:cxn modelId="{9FC01CB9-9FD7-4C4C-B530-33339D6FC130}" type="presParOf" srcId="{6F4ED970-856A-4206-A8B6-7EDB408E1134}" destId="{0809600E-50EC-4B36-8083-06E6B2691727}" srcOrd="1" destOrd="0" presId="urn:microsoft.com/office/officeart/2005/8/layout/hierarchy1"/>
    <dgm:cxn modelId="{921DC2F0-390D-4C36-A73E-8A37AB87EAEB}" type="presParOf" srcId="{35343711-930B-4428-9CCA-12FCC058951C}" destId="{72D8E728-34CA-4BE1-8ECE-8BBCE912F384}" srcOrd="1" destOrd="0" presId="urn:microsoft.com/office/officeart/2005/8/layout/hierarchy1"/>
    <dgm:cxn modelId="{BD9A3721-5ADF-41D9-8EF4-7E684376CCB6}" type="presParOf" srcId="{72D8E728-34CA-4BE1-8ECE-8BBCE912F384}" destId="{669081A4-DC29-40FC-A7E3-63D05547B1C6}" srcOrd="0" destOrd="0" presId="urn:microsoft.com/office/officeart/2005/8/layout/hierarchy1"/>
    <dgm:cxn modelId="{11376AD2-55D0-44FA-8896-D00C257CEBE0}" type="presParOf" srcId="{72D8E728-34CA-4BE1-8ECE-8BBCE912F384}" destId="{35B297E6-D57D-4BCC-9599-546D3AFA0834}" srcOrd="1" destOrd="0" presId="urn:microsoft.com/office/officeart/2005/8/layout/hierarchy1"/>
    <dgm:cxn modelId="{1C9D4AB7-A248-4570-B569-53DF1D5A4849}" type="presParOf" srcId="{35B297E6-D57D-4BCC-9599-546D3AFA0834}" destId="{6C3DF123-85A5-4BD2-BB50-402D2913916C}" srcOrd="0" destOrd="0" presId="urn:microsoft.com/office/officeart/2005/8/layout/hierarchy1"/>
    <dgm:cxn modelId="{D356FAEE-0583-4121-B5D5-BFF82D73DDDA}" type="presParOf" srcId="{6C3DF123-85A5-4BD2-BB50-402D2913916C}" destId="{ACD3B3A2-122B-45B2-9F11-45ABC97E2C8F}" srcOrd="0" destOrd="0" presId="urn:microsoft.com/office/officeart/2005/8/layout/hierarchy1"/>
    <dgm:cxn modelId="{98319F29-8390-4385-8043-2093546E0CB4}" type="presParOf" srcId="{6C3DF123-85A5-4BD2-BB50-402D2913916C}" destId="{DE67702F-47D5-4B72-A1FC-012BACEF5434}" srcOrd="1" destOrd="0" presId="urn:microsoft.com/office/officeart/2005/8/layout/hierarchy1"/>
    <dgm:cxn modelId="{D6EF4ED9-C463-405F-BD53-92B044A77685}" type="presParOf" srcId="{35B297E6-D57D-4BCC-9599-546D3AFA0834}" destId="{3E9B9935-69BF-4804-8FA4-1317C07626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96F541-A607-4196-96FD-4E5748911FC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F062791-5FAA-49BF-9D8E-25F2CB658370}">
      <dgm:prSet/>
      <dgm:spPr/>
      <dgm:t>
        <a:bodyPr/>
        <a:lstStyle/>
        <a:p>
          <a:r>
            <a:rPr lang="en-US" b="0" i="0"/>
            <a:t>Learning the concept behind the project</a:t>
          </a:r>
          <a:endParaRPr lang="en-US"/>
        </a:p>
      </dgm:t>
    </dgm:pt>
    <dgm:pt modelId="{0C6D69F8-BBE3-46D1-A545-228F488F1B1A}" type="parTrans" cxnId="{51CA37CF-B53C-4B74-BF70-E51A28B64F79}">
      <dgm:prSet/>
      <dgm:spPr/>
      <dgm:t>
        <a:bodyPr/>
        <a:lstStyle/>
        <a:p>
          <a:endParaRPr lang="en-US"/>
        </a:p>
      </dgm:t>
    </dgm:pt>
    <dgm:pt modelId="{B094B4AD-C8B1-49DF-AA13-D75BC30B06EA}" type="sibTrans" cxnId="{51CA37CF-B53C-4B74-BF70-E51A28B64F79}">
      <dgm:prSet/>
      <dgm:spPr/>
      <dgm:t>
        <a:bodyPr/>
        <a:lstStyle/>
        <a:p>
          <a:endParaRPr lang="en-US"/>
        </a:p>
      </dgm:t>
    </dgm:pt>
    <dgm:pt modelId="{F48C5B23-0CA2-49C1-BC25-61CC6E2AFC60}">
      <dgm:prSet/>
      <dgm:spPr/>
      <dgm:t>
        <a:bodyPr/>
        <a:lstStyle/>
        <a:p>
          <a:r>
            <a:rPr lang="en-US" b="0" i="0" dirty="0"/>
            <a:t>Making a roadmap on the demonstration of the project.</a:t>
          </a:r>
          <a:endParaRPr lang="en-US" dirty="0"/>
        </a:p>
      </dgm:t>
    </dgm:pt>
    <dgm:pt modelId="{445A35CF-9308-4B58-8E80-8E1B1951422B}" type="parTrans" cxnId="{AEE14063-1048-4DFF-AB13-F9A0CC06D373}">
      <dgm:prSet/>
      <dgm:spPr/>
      <dgm:t>
        <a:bodyPr/>
        <a:lstStyle/>
        <a:p>
          <a:endParaRPr lang="en-US"/>
        </a:p>
      </dgm:t>
    </dgm:pt>
    <dgm:pt modelId="{43A5A5F9-115F-4E54-883C-48427216420E}" type="sibTrans" cxnId="{AEE14063-1048-4DFF-AB13-F9A0CC06D373}">
      <dgm:prSet/>
      <dgm:spPr/>
      <dgm:t>
        <a:bodyPr/>
        <a:lstStyle/>
        <a:p>
          <a:endParaRPr lang="en-US"/>
        </a:p>
      </dgm:t>
    </dgm:pt>
    <dgm:pt modelId="{63E3D62F-DA45-4022-ACE1-DA9B6A19B07B}">
      <dgm:prSet/>
      <dgm:spPr/>
      <dgm:t>
        <a:bodyPr/>
        <a:lstStyle/>
        <a:p>
          <a:r>
            <a:rPr lang="en-US" b="0" i="0" dirty="0"/>
            <a:t>Deciding a language to demonstrate the project here is python.</a:t>
          </a:r>
          <a:endParaRPr lang="en-US" dirty="0"/>
        </a:p>
      </dgm:t>
    </dgm:pt>
    <dgm:pt modelId="{04BA3A43-7FF7-4EE2-AC93-97D7B20156D0}" type="parTrans" cxnId="{157A41E9-11B1-41F7-93D9-0E727F146304}">
      <dgm:prSet/>
      <dgm:spPr/>
      <dgm:t>
        <a:bodyPr/>
        <a:lstStyle/>
        <a:p>
          <a:endParaRPr lang="en-US"/>
        </a:p>
      </dgm:t>
    </dgm:pt>
    <dgm:pt modelId="{F61E8117-AD95-4CC9-A84B-F4DBDC9CD652}" type="sibTrans" cxnId="{157A41E9-11B1-41F7-93D9-0E727F146304}">
      <dgm:prSet/>
      <dgm:spPr/>
      <dgm:t>
        <a:bodyPr/>
        <a:lstStyle/>
        <a:p>
          <a:endParaRPr lang="en-US"/>
        </a:p>
      </dgm:t>
    </dgm:pt>
    <dgm:pt modelId="{E0471CC7-621A-428D-A4AB-3CE1E03EBF94}">
      <dgm:prSet/>
      <dgm:spPr/>
      <dgm:t>
        <a:bodyPr/>
        <a:lstStyle/>
        <a:p>
          <a:r>
            <a:rPr lang="en-US" b="0" i="0" dirty="0"/>
            <a:t>Testing the project on </a:t>
          </a:r>
          <a:r>
            <a:rPr lang="en-US" b="0" i="0"/>
            <a:t>sample text files.</a:t>
          </a:r>
          <a:endParaRPr lang="en-US" dirty="0"/>
        </a:p>
      </dgm:t>
    </dgm:pt>
    <dgm:pt modelId="{CC2884AA-324A-4FC9-8375-0C5974AE6750}" type="parTrans" cxnId="{C86DEAC6-4F10-40C7-A5EE-1DD0C50E4C01}">
      <dgm:prSet/>
      <dgm:spPr/>
      <dgm:t>
        <a:bodyPr/>
        <a:lstStyle/>
        <a:p>
          <a:endParaRPr lang="en-US"/>
        </a:p>
      </dgm:t>
    </dgm:pt>
    <dgm:pt modelId="{77283168-8176-4CFF-B34F-AA697A6DDBA5}" type="sibTrans" cxnId="{C86DEAC6-4F10-40C7-A5EE-1DD0C50E4C01}">
      <dgm:prSet/>
      <dgm:spPr/>
      <dgm:t>
        <a:bodyPr/>
        <a:lstStyle/>
        <a:p>
          <a:endParaRPr lang="en-US"/>
        </a:p>
      </dgm:t>
    </dgm:pt>
    <dgm:pt modelId="{6ACF897A-8D5A-4B43-91DC-8FBDC83D06E4}">
      <dgm:prSet/>
      <dgm:spPr/>
      <dgm:t>
        <a:bodyPr/>
        <a:lstStyle/>
        <a:p>
          <a:r>
            <a:rPr lang="en-US" b="0" i="0" dirty="0"/>
            <a:t>Modify changes accordingly.</a:t>
          </a:r>
          <a:endParaRPr lang="en-US" dirty="0"/>
        </a:p>
      </dgm:t>
    </dgm:pt>
    <dgm:pt modelId="{B659008C-F81C-4142-971E-EF9971F6C0F5}" type="parTrans" cxnId="{A9B9FD7D-1344-4339-B02D-5FAA709493C2}">
      <dgm:prSet/>
      <dgm:spPr/>
      <dgm:t>
        <a:bodyPr/>
        <a:lstStyle/>
        <a:p>
          <a:endParaRPr lang="en-US"/>
        </a:p>
      </dgm:t>
    </dgm:pt>
    <dgm:pt modelId="{CC62CDD5-2C51-4D06-A645-F70881236F12}" type="sibTrans" cxnId="{A9B9FD7D-1344-4339-B02D-5FAA709493C2}">
      <dgm:prSet/>
      <dgm:spPr/>
      <dgm:t>
        <a:bodyPr/>
        <a:lstStyle/>
        <a:p>
          <a:endParaRPr lang="en-US"/>
        </a:p>
      </dgm:t>
    </dgm:pt>
    <dgm:pt modelId="{CEBF11CD-961E-4EE2-AFA3-C00E2BA171AE}" type="pres">
      <dgm:prSet presAssocID="{1396F541-A607-4196-96FD-4E5748911FCA}" presName="outerComposite" presStyleCnt="0">
        <dgm:presLayoutVars>
          <dgm:chMax val="5"/>
          <dgm:dir/>
          <dgm:resizeHandles val="exact"/>
        </dgm:presLayoutVars>
      </dgm:prSet>
      <dgm:spPr/>
    </dgm:pt>
    <dgm:pt modelId="{E3D6A97D-3D4F-40A2-83B2-4655F4B89463}" type="pres">
      <dgm:prSet presAssocID="{1396F541-A607-4196-96FD-4E5748911FCA}" presName="dummyMaxCanvas" presStyleCnt="0">
        <dgm:presLayoutVars/>
      </dgm:prSet>
      <dgm:spPr/>
    </dgm:pt>
    <dgm:pt modelId="{EEA24996-79EC-4C51-8BAA-0B6EB7F7A1B1}" type="pres">
      <dgm:prSet presAssocID="{1396F541-A607-4196-96FD-4E5748911FCA}" presName="FiveNodes_1" presStyleLbl="node1" presStyleIdx="0" presStyleCnt="5">
        <dgm:presLayoutVars>
          <dgm:bulletEnabled val="1"/>
        </dgm:presLayoutVars>
      </dgm:prSet>
      <dgm:spPr/>
    </dgm:pt>
    <dgm:pt modelId="{178BF95F-4F08-45CF-AD9C-6BD2201EFB51}" type="pres">
      <dgm:prSet presAssocID="{1396F541-A607-4196-96FD-4E5748911FCA}" presName="FiveNodes_2" presStyleLbl="node1" presStyleIdx="1" presStyleCnt="5">
        <dgm:presLayoutVars>
          <dgm:bulletEnabled val="1"/>
        </dgm:presLayoutVars>
      </dgm:prSet>
      <dgm:spPr/>
    </dgm:pt>
    <dgm:pt modelId="{E63DCF1C-0AF3-45EC-A7ED-276BD5D31FC1}" type="pres">
      <dgm:prSet presAssocID="{1396F541-A607-4196-96FD-4E5748911FCA}" presName="FiveNodes_3" presStyleLbl="node1" presStyleIdx="2" presStyleCnt="5">
        <dgm:presLayoutVars>
          <dgm:bulletEnabled val="1"/>
        </dgm:presLayoutVars>
      </dgm:prSet>
      <dgm:spPr/>
    </dgm:pt>
    <dgm:pt modelId="{53DB9DBB-0B34-4483-AE4C-240AA4A7C582}" type="pres">
      <dgm:prSet presAssocID="{1396F541-A607-4196-96FD-4E5748911FCA}" presName="FiveNodes_4" presStyleLbl="node1" presStyleIdx="3" presStyleCnt="5">
        <dgm:presLayoutVars>
          <dgm:bulletEnabled val="1"/>
        </dgm:presLayoutVars>
      </dgm:prSet>
      <dgm:spPr/>
    </dgm:pt>
    <dgm:pt modelId="{F4D4BCD5-9F5C-4F41-90DA-58CEC279F763}" type="pres">
      <dgm:prSet presAssocID="{1396F541-A607-4196-96FD-4E5748911FCA}" presName="FiveNodes_5" presStyleLbl="node1" presStyleIdx="4" presStyleCnt="5">
        <dgm:presLayoutVars>
          <dgm:bulletEnabled val="1"/>
        </dgm:presLayoutVars>
      </dgm:prSet>
      <dgm:spPr/>
    </dgm:pt>
    <dgm:pt modelId="{4E6BC455-FDF5-4D61-8BE4-5533FE011EC4}" type="pres">
      <dgm:prSet presAssocID="{1396F541-A607-4196-96FD-4E5748911FCA}" presName="FiveConn_1-2" presStyleLbl="fgAccFollowNode1" presStyleIdx="0" presStyleCnt="4">
        <dgm:presLayoutVars>
          <dgm:bulletEnabled val="1"/>
        </dgm:presLayoutVars>
      </dgm:prSet>
      <dgm:spPr/>
    </dgm:pt>
    <dgm:pt modelId="{76331DF3-09E4-4682-B61C-926108BF68EE}" type="pres">
      <dgm:prSet presAssocID="{1396F541-A607-4196-96FD-4E5748911FCA}" presName="FiveConn_2-3" presStyleLbl="fgAccFollowNode1" presStyleIdx="1" presStyleCnt="4">
        <dgm:presLayoutVars>
          <dgm:bulletEnabled val="1"/>
        </dgm:presLayoutVars>
      </dgm:prSet>
      <dgm:spPr/>
    </dgm:pt>
    <dgm:pt modelId="{5EC98708-012B-46C8-98D7-A02C37C22F8D}" type="pres">
      <dgm:prSet presAssocID="{1396F541-A607-4196-96FD-4E5748911FCA}" presName="FiveConn_3-4" presStyleLbl="fgAccFollowNode1" presStyleIdx="2" presStyleCnt="4">
        <dgm:presLayoutVars>
          <dgm:bulletEnabled val="1"/>
        </dgm:presLayoutVars>
      </dgm:prSet>
      <dgm:spPr/>
    </dgm:pt>
    <dgm:pt modelId="{BF490621-FDB6-4A10-A92C-DCAD04DC87AE}" type="pres">
      <dgm:prSet presAssocID="{1396F541-A607-4196-96FD-4E5748911FCA}" presName="FiveConn_4-5" presStyleLbl="fgAccFollowNode1" presStyleIdx="3" presStyleCnt="4">
        <dgm:presLayoutVars>
          <dgm:bulletEnabled val="1"/>
        </dgm:presLayoutVars>
      </dgm:prSet>
      <dgm:spPr/>
    </dgm:pt>
    <dgm:pt modelId="{1761775D-2DCB-463E-B1BD-D352DD6D26EE}" type="pres">
      <dgm:prSet presAssocID="{1396F541-A607-4196-96FD-4E5748911FCA}" presName="FiveNodes_1_text" presStyleLbl="node1" presStyleIdx="4" presStyleCnt="5">
        <dgm:presLayoutVars>
          <dgm:bulletEnabled val="1"/>
        </dgm:presLayoutVars>
      </dgm:prSet>
      <dgm:spPr/>
    </dgm:pt>
    <dgm:pt modelId="{B053DEC8-BC8B-4C33-85E2-B40D11F1F24F}" type="pres">
      <dgm:prSet presAssocID="{1396F541-A607-4196-96FD-4E5748911FCA}" presName="FiveNodes_2_text" presStyleLbl="node1" presStyleIdx="4" presStyleCnt="5">
        <dgm:presLayoutVars>
          <dgm:bulletEnabled val="1"/>
        </dgm:presLayoutVars>
      </dgm:prSet>
      <dgm:spPr/>
    </dgm:pt>
    <dgm:pt modelId="{A02007DA-42D7-4021-AD13-10008E5E2B10}" type="pres">
      <dgm:prSet presAssocID="{1396F541-A607-4196-96FD-4E5748911FCA}" presName="FiveNodes_3_text" presStyleLbl="node1" presStyleIdx="4" presStyleCnt="5">
        <dgm:presLayoutVars>
          <dgm:bulletEnabled val="1"/>
        </dgm:presLayoutVars>
      </dgm:prSet>
      <dgm:spPr/>
    </dgm:pt>
    <dgm:pt modelId="{7393C116-951A-4AD1-8D74-939215E6BBC7}" type="pres">
      <dgm:prSet presAssocID="{1396F541-A607-4196-96FD-4E5748911FCA}" presName="FiveNodes_4_text" presStyleLbl="node1" presStyleIdx="4" presStyleCnt="5">
        <dgm:presLayoutVars>
          <dgm:bulletEnabled val="1"/>
        </dgm:presLayoutVars>
      </dgm:prSet>
      <dgm:spPr/>
    </dgm:pt>
    <dgm:pt modelId="{01866BFD-E4C7-4FAC-BC2B-A6CF1E4E14CB}" type="pres">
      <dgm:prSet presAssocID="{1396F541-A607-4196-96FD-4E5748911FCA}" presName="FiveNodes_5_text" presStyleLbl="node1" presStyleIdx="4" presStyleCnt="5">
        <dgm:presLayoutVars>
          <dgm:bulletEnabled val="1"/>
        </dgm:presLayoutVars>
      </dgm:prSet>
      <dgm:spPr/>
    </dgm:pt>
  </dgm:ptLst>
  <dgm:cxnLst>
    <dgm:cxn modelId="{E82B9715-D8E1-40DA-93C2-73C40ADBAD82}" type="presOf" srcId="{F61E8117-AD95-4CC9-A84B-F4DBDC9CD652}" destId="{5EC98708-012B-46C8-98D7-A02C37C22F8D}" srcOrd="0" destOrd="0" presId="urn:microsoft.com/office/officeart/2005/8/layout/vProcess5"/>
    <dgm:cxn modelId="{48AD351D-C72E-4920-9A3D-09E25C9F5911}" type="presOf" srcId="{F48C5B23-0CA2-49C1-BC25-61CC6E2AFC60}" destId="{178BF95F-4F08-45CF-AD9C-6BD2201EFB51}" srcOrd="0" destOrd="0" presId="urn:microsoft.com/office/officeart/2005/8/layout/vProcess5"/>
    <dgm:cxn modelId="{9655DA22-6A77-405F-A10A-8F082CA293A7}" type="presOf" srcId="{77283168-8176-4CFF-B34F-AA697A6DDBA5}" destId="{BF490621-FDB6-4A10-A92C-DCAD04DC87AE}" srcOrd="0" destOrd="0" presId="urn:microsoft.com/office/officeart/2005/8/layout/vProcess5"/>
    <dgm:cxn modelId="{C871692F-3A61-4059-B2FE-746C292BD9D8}" type="presOf" srcId="{DF062791-5FAA-49BF-9D8E-25F2CB658370}" destId="{1761775D-2DCB-463E-B1BD-D352DD6D26EE}" srcOrd="1" destOrd="0" presId="urn:microsoft.com/office/officeart/2005/8/layout/vProcess5"/>
    <dgm:cxn modelId="{C63EED3D-E496-40A1-B9EB-AA4083F40C26}" type="presOf" srcId="{63E3D62F-DA45-4022-ACE1-DA9B6A19B07B}" destId="{E63DCF1C-0AF3-45EC-A7ED-276BD5D31FC1}" srcOrd="0" destOrd="0" presId="urn:microsoft.com/office/officeart/2005/8/layout/vProcess5"/>
    <dgm:cxn modelId="{AEE14063-1048-4DFF-AB13-F9A0CC06D373}" srcId="{1396F541-A607-4196-96FD-4E5748911FCA}" destId="{F48C5B23-0CA2-49C1-BC25-61CC6E2AFC60}" srcOrd="1" destOrd="0" parTransId="{445A35CF-9308-4B58-8E80-8E1B1951422B}" sibTransId="{43A5A5F9-115F-4E54-883C-48427216420E}"/>
    <dgm:cxn modelId="{2E090A56-9732-4809-AB2F-1B6F77C51398}" type="presOf" srcId="{63E3D62F-DA45-4022-ACE1-DA9B6A19B07B}" destId="{A02007DA-42D7-4021-AD13-10008E5E2B10}" srcOrd="1" destOrd="0" presId="urn:microsoft.com/office/officeart/2005/8/layout/vProcess5"/>
    <dgm:cxn modelId="{A9B9FD7D-1344-4339-B02D-5FAA709493C2}" srcId="{1396F541-A607-4196-96FD-4E5748911FCA}" destId="{6ACF897A-8D5A-4B43-91DC-8FBDC83D06E4}" srcOrd="4" destOrd="0" parTransId="{B659008C-F81C-4142-971E-EF9971F6C0F5}" sibTransId="{CC62CDD5-2C51-4D06-A645-F70881236F12}"/>
    <dgm:cxn modelId="{725B8E8D-D527-4556-B6B9-05E03B62DE30}" type="presOf" srcId="{F48C5B23-0CA2-49C1-BC25-61CC6E2AFC60}" destId="{B053DEC8-BC8B-4C33-85E2-B40D11F1F24F}" srcOrd="1" destOrd="0" presId="urn:microsoft.com/office/officeart/2005/8/layout/vProcess5"/>
    <dgm:cxn modelId="{BE057994-8152-4036-B966-6DC50D02F88E}" type="presOf" srcId="{E0471CC7-621A-428D-A4AB-3CE1E03EBF94}" destId="{7393C116-951A-4AD1-8D74-939215E6BBC7}" srcOrd="1" destOrd="0" presId="urn:microsoft.com/office/officeart/2005/8/layout/vProcess5"/>
    <dgm:cxn modelId="{4909A695-CAFA-46ED-A88A-3F6D526D5647}" type="presOf" srcId="{1396F541-A607-4196-96FD-4E5748911FCA}" destId="{CEBF11CD-961E-4EE2-AFA3-C00E2BA171AE}" srcOrd="0" destOrd="0" presId="urn:microsoft.com/office/officeart/2005/8/layout/vProcess5"/>
    <dgm:cxn modelId="{4A353F96-7DFB-4AFC-8788-7B4778EE4E26}" type="presOf" srcId="{43A5A5F9-115F-4E54-883C-48427216420E}" destId="{76331DF3-09E4-4682-B61C-926108BF68EE}" srcOrd="0" destOrd="0" presId="urn:microsoft.com/office/officeart/2005/8/layout/vProcess5"/>
    <dgm:cxn modelId="{7C03509E-E66F-48AA-9114-1302482412FA}" type="presOf" srcId="{B094B4AD-C8B1-49DF-AA13-D75BC30B06EA}" destId="{4E6BC455-FDF5-4D61-8BE4-5533FE011EC4}" srcOrd="0" destOrd="0" presId="urn:microsoft.com/office/officeart/2005/8/layout/vProcess5"/>
    <dgm:cxn modelId="{28394CB2-560D-40F6-A725-DEDF88F13AB8}" type="presOf" srcId="{6ACF897A-8D5A-4B43-91DC-8FBDC83D06E4}" destId="{F4D4BCD5-9F5C-4F41-90DA-58CEC279F763}" srcOrd="0" destOrd="0" presId="urn:microsoft.com/office/officeart/2005/8/layout/vProcess5"/>
    <dgm:cxn modelId="{C86DEAC6-4F10-40C7-A5EE-1DD0C50E4C01}" srcId="{1396F541-A607-4196-96FD-4E5748911FCA}" destId="{E0471CC7-621A-428D-A4AB-3CE1E03EBF94}" srcOrd="3" destOrd="0" parTransId="{CC2884AA-324A-4FC9-8375-0C5974AE6750}" sibTransId="{77283168-8176-4CFF-B34F-AA697A6DDBA5}"/>
    <dgm:cxn modelId="{51CA37CF-B53C-4B74-BF70-E51A28B64F79}" srcId="{1396F541-A607-4196-96FD-4E5748911FCA}" destId="{DF062791-5FAA-49BF-9D8E-25F2CB658370}" srcOrd="0" destOrd="0" parTransId="{0C6D69F8-BBE3-46D1-A545-228F488F1B1A}" sibTransId="{B094B4AD-C8B1-49DF-AA13-D75BC30B06EA}"/>
    <dgm:cxn modelId="{41F761DB-9CAF-4FA2-A4A2-8CBCC28B7EBF}" type="presOf" srcId="{6ACF897A-8D5A-4B43-91DC-8FBDC83D06E4}" destId="{01866BFD-E4C7-4FAC-BC2B-A6CF1E4E14CB}" srcOrd="1" destOrd="0" presId="urn:microsoft.com/office/officeart/2005/8/layout/vProcess5"/>
    <dgm:cxn modelId="{75D1E2E6-DAF5-44A8-B013-FD752623BE3F}" type="presOf" srcId="{E0471CC7-621A-428D-A4AB-3CE1E03EBF94}" destId="{53DB9DBB-0B34-4483-AE4C-240AA4A7C582}" srcOrd="0" destOrd="0" presId="urn:microsoft.com/office/officeart/2005/8/layout/vProcess5"/>
    <dgm:cxn modelId="{157A41E9-11B1-41F7-93D9-0E727F146304}" srcId="{1396F541-A607-4196-96FD-4E5748911FCA}" destId="{63E3D62F-DA45-4022-ACE1-DA9B6A19B07B}" srcOrd="2" destOrd="0" parTransId="{04BA3A43-7FF7-4EE2-AC93-97D7B20156D0}" sibTransId="{F61E8117-AD95-4CC9-A84B-F4DBDC9CD652}"/>
    <dgm:cxn modelId="{B3773EEF-34CA-4159-A0C8-298A388E333F}" type="presOf" srcId="{DF062791-5FAA-49BF-9D8E-25F2CB658370}" destId="{EEA24996-79EC-4C51-8BAA-0B6EB7F7A1B1}" srcOrd="0" destOrd="0" presId="urn:microsoft.com/office/officeart/2005/8/layout/vProcess5"/>
    <dgm:cxn modelId="{F613D770-04D5-4578-A967-8BB4E4262EBA}" type="presParOf" srcId="{CEBF11CD-961E-4EE2-AFA3-C00E2BA171AE}" destId="{E3D6A97D-3D4F-40A2-83B2-4655F4B89463}" srcOrd="0" destOrd="0" presId="urn:microsoft.com/office/officeart/2005/8/layout/vProcess5"/>
    <dgm:cxn modelId="{365D47F8-C67B-49C8-A6DC-C20069437E92}" type="presParOf" srcId="{CEBF11CD-961E-4EE2-AFA3-C00E2BA171AE}" destId="{EEA24996-79EC-4C51-8BAA-0B6EB7F7A1B1}" srcOrd="1" destOrd="0" presId="urn:microsoft.com/office/officeart/2005/8/layout/vProcess5"/>
    <dgm:cxn modelId="{B35825B2-32D7-43F1-A9C6-62DE4FA1282D}" type="presParOf" srcId="{CEBF11CD-961E-4EE2-AFA3-C00E2BA171AE}" destId="{178BF95F-4F08-45CF-AD9C-6BD2201EFB51}" srcOrd="2" destOrd="0" presId="urn:microsoft.com/office/officeart/2005/8/layout/vProcess5"/>
    <dgm:cxn modelId="{C6F04F51-688B-4C8B-A0F3-FBC7B07AC73A}" type="presParOf" srcId="{CEBF11CD-961E-4EE2-AFA3-C00E2BA171AE}" destId="{E63DCF1C-0AF3-45EC-A7ED-276BD5D31FC1}" srcOrd="3" destOrd="0" presId="urn:microsoft.com/office/officeart/2005/8/layout/vProcess5"/>
    <dgm:cxn modelId="{1A193E8C-92F5-41FB-9E7E-C431F8F7C608}" type="presParOf" srcId="{CEBF11CD-961E-4EE2-AFA3-C00E2BA171AE}" destId="{53DB9DBB-0B34-4483-AE4C-240AA4A7C582}" srcOrd="4" destOrd="0" presId="urn:microsoft.com/office/officeart/2005/8/layout/vProcess5"/>
    <dgm:cxn modelId="{1C8022C9-C3DE-4D83-BF62-7E39682709D5}" type="presParOf" srcId="{CEBF11CD-961E-4EE2-AFA3-C00E2BA171AE}" destId="{F4D4BCD5-9F5C-4F41-90DA-58CEC279F763}" srcOrd="5" destOrd="0" presId="urn:microsoft.com/office/officeart/2005/8/layout/vProcess5"/>
    <dgm:cxn modelId="{EE0B5516-2C24-4B48-A346-E8DD3E396428}" type="presParOf" srcId="{CEBF11CD-961E-4EE2-AFA3-C00E2BA171AE}" destId="{4E6BC455-FDF5-4D61-8BE4-5533FE011EC4}" srcOrd="6" destOrd="0" presId="urn:microsoft.com/office/officeart/2005/8/layout/vProcess5"/>
    <dgm:cxn modelId="{A2EFB3B3-F313-47D3-857D-AAD6D60489E9}" type="presParOf" srcId="{CEBF11CD-961E-4EE2-AFA3-C00E2BA171AE}" destId="{76331DF3-09E4-4682-B61C-926108BF68EE}" srcOrd="7" destOrd="0" presId="urn:microsoft.com/office/officeart/2005/8/layout/vProcess5"/>
    <dgm:cxn modelId="{78B9F0AD-F29D-4EA2-B085-D131B4FDA502}" type="presParOf" srcId="{CEBF11CD-961E-4EE2-AFA3-C00E2BA171AE}" destId="{5EC98708-012B-46C8-98D7-A02C37C22F8D}" srcOrd="8" destOrd="0" presId="urn:microsoft.com/office/officeart/2005/8/layout/vProcess5"/>
    <dgm:cxn modelId="{3E61A9B9-36B3-4ADD-947A-0D620685E2DA}" type="presParOf" srcId="{CEBF11CD-961E-4EE2-AFA3-C00E2BA171AE}" destId="{BF490621-FDB6-4A10-A92C-DCAD04DC87AE}" srcOrd="9" destOrd="0" presId="urn:microsoft.com/office/officeart/2005/8/layout/vProcess5"/>
    <dgm:cxn modelId="{81E73524-5214-4687-BBED-4D28847E300E}" type="presParOf" srcId="{CEBF11CD-961E-4EE2-AFA3-C00E2BA171AE}" destId="{1761775D-2DCB-463E-B1BD-D352DD6D26EE}" srcOrd="10" destOrd="0" presId="urn:microsoft.com/office/officeart/2005/8/layout/vProcess5"/>
    <dgm:cxn modelId="{5E22A069-F1DD-4183-9FEC-EE7B3594032E}" type="presParOf" srcId="{CEBF11CD-961E-4EE2-AFA3-C00E2BA171AE}" destId="{B053DEC8-BC8B-4C33-85E2-B40D11F1F24F}" srcOrd="11" destOrd="0" presId="urn:microsoft.com/office/officeart/2005/8/layout/vProcess5"/>
    <dgm:cxn modelId="{2E4885AB-8896-4ECF-A0C2-39E086C2F1AA}" type="presParOf" srcId="{CEBF11CD-961E-4EE2-AFA3-C00E2BA171AE}" destId="{A02007DA-42D7-4021-AD13-10008E5E2B10}" srcOrd="12" destOrd="0" presId="urn:microsoft.com/office/officeart/2005/8/layout/vProcess5"/>
    <dgm:cxn modelId="{A01BDF3B-C4B2-4462-97B5-E66F3F16BD18}" type="presParOf" srcId="{CEBF11CD-961E-4EE2-AFA3-C00E2BA171AE}" destId="{7393C116-951A-4AD1-8D74-939215E6BBC7}" srcOrd="13" destOrd="0" presId="urn:microsoft.com/office/officeart/2005/8/layout/vProcess5"/>
    <dgm:cxn modelId="{32A6CACB-B3D4-4905-8B98-600245C8E60F}" type="presParOf" srcId="{CEBF11CD-961E-4EE2-AFA3-C00E2BA171AE}" destId="{01866BFD-E4C7-4FAC-BC2B-A6CF1E4E14C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E52B2-4523-410F-B1DF-DDAF59EB9DAF}">
      <dsp:nvSpPr>
        <dsp:cNvPr id="0" name=""/>
        <dsp:cNvSpPr/>
      </dsp:nvSpPr>
      <dsp:spPr>
        <a:xfrm>
          <a:off x="0" y="680454"/>
          <a:ext cx="9404352" cy="1216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FF135D-7868-4733-8A98-502888450029}">
      <dsp:nvSpPr>
        <dsp:cNvPr id="0" name=""/>
        <dsp:cNvSpPr/>
      </dsp:nvSpPr>
      <dsp:spPr>
        <a:xfrm>
          <a:off x="368121" y="932979"/>
          <a:ext cx="669311" cy="669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4BEE5-C712-42C9-882D-1B100DC45422}">
      <dsp:nvSpPr>
        <dsp:cNvPr id="0" name=""/>
        <dsp:cNvSpPr/>
      </dsp:nvSpPr>
      <dsp:spPr>
        <a:xfrm>
          <a:off x="1405554" y="659170"/>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666750">
            <a:lnSpc>
              <a:spcPct val="100000"/>
            </a:lnSpc>
            <a:spcBef>
              <a:spcPct val="0"/>
            </a:spcBef>
            <a:spcAft>
              <a:spcPct val="35000"/>
            </a:spcAft>
            <a:buNone/>
          </a:pPr>
          <a:r>
            <a:rPr lang="en-US" sz="1500" b="1" i="0" kern="1200" dirty="0">
              <a:solidFill>
                <a:schemeClr val="bg1"/>
              </a:solidFill>
            </a:rPr>
            <a:t>Semantic analysis starts with lexical semantics, which studies individual words’ meanings (i.e., dictionary definitions). Semantic analysis then examines relationships between individual words and analyzes the meaning of words that come together to form a sentence.</a:t>
          </a:r>
          <a:endParaRPr lang="en-US" sz="1500" b="1" kern="1200" dirty="0">
            <a:solidFill>
              <a:schemeClr val="bg1"/>
            </a:solidFill>
          </a:endParaRPr>
        </a:p>
      </dsp:txBody>
      <dsp:txXfrm>
        <a:off x="1405554" y="659170"/>
        <a:ext cx="7998797" cy="1216930"/>
      </dsp:txXfrm>
    </dsp:sp>
    <dsp:sp modelId="{43973FEB-BA85-414D-A507-5B32FBCE6CBB}">
      <dsp:nvSpPr>
        <dsp:cNvPr id="0" name=""/>
        <dsp:cNvSpPr/>
      </dsp:nvSpPr>
      <dsp:spPr>
        <a:xfrm>
          <a:off x="0" y="2180333"/>
          <a:ext cx="9404352" cy="12169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CC97B5-0586-4CFB-90EF-02844F17E7E4}">
      <dsp:nvSpPr>
        <dsp:cNvPr id="0" name=""/>
        <dsp:cNvSpPr/>
      </dsp:nvSpPr>
      <dsp:spPr>
        <a:xfrm>
          <a:off x="368121" y="2454142"/>
          <a:ext cx="669311" cy="669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37D1B-8BA0-482F-BA44-DA5797BF4F70}">
      <dsp:nvSpPr>
        <dsp:cNvPr id="0" name=""/>
        <dsp:cNvSpPr/>
      </dsp:nvSpPr>
      <dsp:spPr>
        <a:xfrm>
          <a:off x="1405554" y="2180333"/>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666750">
            <a:lnSpc>
              <a:spcPct val="100000"/>
            </a:lnSpc>
            <a:spcBef>
              <a:spcPct val="0"/>
            </a:spcBef>
            <a:spcAft>
              <a:spcPct val="35000"/>
            </a:spcAft>
            <a:buNone/>
          </a:pPr>
          <a:r>
            <a:rPr lang="en-US" sz="1500" b="1" i="0" kern="1200" dirty="0">
              <a:solidFill>
                <a:schemeClr val="bg1"/>
              </a:solidFill>
            </a:rPr>
            <a:t>This analysis provides a clear understanding of words in context.</a:t>
          </a:r>
          <a:endParaRPr lang="en-US" sz="1500" b="1" kern="1200" dirty="0">
            <a:solidFill>
              <a:schemeClr val="bg1"/>
            </a:solidFill>
          </a:endParaRPr>
        </a:p>
      </dsp:txBody>
      <dsp:txXfrm>
        <a:off x="1405554" y="2180333"/>
        <a:ext cx="7998797" cy="1216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E4F98-EE68-4E84-921D-991EAA3CD678}">
      <dsp:nvSpPr>
        <dsp:cNvPr id="0" name=""/>
        <dsp:cNvSpPr/>
      </dsp:nvSpPr>
      <dsp:spPr>
        <a:xfrm>
          <a:off x="0" y="3593351"/>
          <a:ext cx="5614987" cy="117941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The goal of Sentiment Analysis is to harness this data in order to obtain important information regarding public opinion, that would help make smarter business decisions, political campaigns and better product consumption</a:t>
          </a:r>
        </a:p>
      </dsp:txBody>
      <dsp:txXfrm>
        <a:off x="0" y="3593351"/>
        <a:ext cx="5614987" cy="1179418"/>
      </dsp:txXfrm>
    </dsp:sp>
    <dsp:sp modelId="{40F73CDC-01CE-42E5-9A41-A43F9FE7C850}">
      <dsp:nvSpPr>
        <dsp:cNvPr id="0" name=""/>
        <dsp:cNvSpPr/>
      </dsp:nvSpPr>
      <dsp:spPr>
        <a:xfrm rot="10800000">
          <a:off x="0" y="1797097"/>
          <a:ext cx="5614987" cy="1813944"/>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Exploring new things and filling up curiosity about NLP that are very important in our day-to-day life.</a:t>
          </a:r>
        </a:p>
      </dsp:txBody>
      <dsp:txXfrm rot="10800000">
        <a:off x="0" y="1797097"/>
        <a:ext cx="5614987" cy="1178646"/>
      </dsp:txXfrm>
    </dsp:sp>
    <dsp:sp modelId="{4835DFBA-B999-475D-8612-389ACE3ED483}">
      <dsp:nvSpPr>
        <dsp:cNvPr id="0" name=""/>
        <dsp:cNvSpPr/>
      </dsp:nvSpPr>
      <dsp:spPr>
        <a:xfrm rot="10800000">
          <a:off x="0" y="843"/>
          <a:ext cx="5614987" cy="1813944"/>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Semantic analysis is key to contextualization that helps disambiguate language data so text-based NLP applications can be more accurate.</a:t>
          </a:r>
        </a:p>
      </dsp:txBody>
      <dsp:txXfrm rot="10800000">
        <a:off x="0" y="843"/>
        <a:ext cx="5614987" cy="1178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2E564-4FA7-43F3-AC3C-C3EABFDC9C56}">
      <dsp:nvSpPr>
        <dsp:cNvPr id="0" name=""/>
        <dsp:cNvSpPr/>
      </dsp:nvSpPr>
      <dsp:spPr>
        <a:xfrm>
          <a:off x="0" y="493"/>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BB1EA7-311D-4AD8-995D-3E68F1B42D07}">
      <dsp:nvSpPr>
        <dsp:cNvPr id="0" name=""/>
        <dsp:cNvSpPr/>
      </dsp:nvSpPr>
      <dsp:spPr>
        <a:xfrm>
          <a:off x="349665" y="260575"/>
          <a:ext cx="635755" cy="635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3EBE63-5FF2-4565-9639-EC7230DC8FF7}">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666750">
            <a:lnSpc>
              <a:spcPct val="100000"/>
            </a:lnSpc>
            <a:spcBef>
              <a:spcPct val="0"/>
            </a:spcBef>
            <a:spcAft>
              <a:spcPct val="35000"/>
            </a:spcAft>
            <a:buNone/>
          </a:pPr>
          <a:r>
            <a:rPr lang="en-US" sz="1500" kern="1200" dirty="0"/>
            <a:t>Methodology was divided in two parts that are:</a:t>
          </a:r>
        </a:p>
      </dsp:txBody>
      <dsp:txXfrm>
        <a:off x="1335086" y="493"/>
        <a:ext cx="8069265" cy="1155919"/>
      </dsp:txXfrm>
    </dsp:sp>
    <dsp:sp modelId="{5C2DB847-ACA2-4581-83DF-BDCD42F9CF3C}">
      <dsp:nvSpPr>
        <dsp:cNvPr id="0" name=""/>
        <dsp:cNvSpPr/>
      </dsp:nvSpPr>
      <dsp:spPr>
        <a:xfrm>
          <a:off x="0" y="1445393"/>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0C0D2-BFC1-4520-B0A6-9CAA7C2A4351}">
      <dsp:nvSpPr>
        <dsp:cNvPr id="0" name=""/>
        <dsp:cNvSpPr/>
      </dsp:nvSpPr>
      <dsp:spPr>
        <a:xfrm>
          <a:off x="349665" y="1705475"/>
          <a:ext cx="635755" cy="635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354C5C-F0D9-459A-A73D-A28ECF45D9A2}">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666750">
            <a:lnSpc>
              <a:spcPct val="100000"/>
            </a:lnSpc>
            <a:spcBef>
              <a:spcPct val="0"/>
            </a:spcBef>
            <a:spcAft>
              <a:spcPct val="35000"/>
            </a:spcAft>
            <a:buNone/>
          </a:pPr>
          <a:r>
            <a:rPr lang="en-IN" sz="1500" b="1" kern="1200" dirty="0"/>
            <a:t>DATA ANALYSIS:</a:t>
          </a:r>
          <a:r>
            <a:rPr lang="en-IN" sz="1500" kern="1200" dirty="0"/>
            <a:t> It is a process of cleaning, transforming, inspecting and modelling data with the goal of discovering some useful information and finally indicating some conclusions.</a:t>
          </a:r>
          <a:r>
            <a:rPr lang="en-US" sz="1500" kern="1200" dirty="0"/>
            <a:t>.</a:t>
          </a:r>
        </a:p>
      </dsp:txBody>
      <dsp:txXfrm>
        <a:off x="1335086" y="1445393"/>
        <a:ext cx="8069265" cy="1155919"/>
      </dsp:txXfrm>
    </dsp:sp>
    <dsp:sp modelId="{39652A86-9214-4A44-AAAE-8FBE68E2963F}">
      <dsp:nvSpPr>
        <dsp:cNvPr id="0" name=""/>
        <dsp:cNvSpPr/>
      </dsp:nvSpPr>
      <dsp:spPr>
        <a:xfrm>
          <a:off x="0" y="2890292"/>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D2115-45C6-4321-907F-11D48F122AA5}">
      <dsp:nvSpPr>
        <dsp:cNvPr id="0" name=""/>
        <dsp:cNvSpPr/>
      </dsp:nvSpPr>
      <dsp:spPr>
        <a:xfrm>
          <a:off x="349665" y="3150374"/>
          <a:ext cx="635755" cy="635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184C04-ADC3-4F77-B9F8-8751D178E0EF}">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666750">
            <a:lnSpc>
              <a:spcPct val="100000"/>
            </a:lnSpc>
            <a:spcBef>
              <a:spcPct val="0"/>
            </a:spcBef>
            <a:spcAft>
              <a:spcPct val="35000"/>
            </a:spcAft>
            <a:buNone/>
          </a:pPr>
          <a:r>
            <a:rPr lang="en-IN" sz="1500" b="1" kern="1200" dirty="0"/>
            <a:t>PROPOSED SYSTEM:</a:t>
          </a:r>
          <a:r>
            <a:rPr lang="en-IN" sz="1500" kern="1200" dirty="0"/>
            <a:t> Data pre-processing is the initial part of the project; it is to understand the implementation and usage of various python inbuilt modules. These various modules provide better user understandability and code representation. </a:t>
          </a:r>
          <a:endParaRPr lang="en-US" sz="1500" kern="1200" dirty="0"/>
        </a:p>
      </dsp:txBody>
      <dsp:txXfrm>
        <a:off x="1335086" y="2890292"/>
        <a:ext cx="8069265" cy="1155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081A4-DC29-40FC-A7E3-63D05547B1C6}">
      <dsp:nvSpPr>
        <dsp:cNvPr id="0" name=""/>
        <dsp:cNvSpPr/>
      </dsp:nvSpPr>
      <dsp:spPr>
        <a:xfrm>
          <a:off x="2675013" y="720581"/>
          <a:ext cx="6127926" cy="1212001"/>
        </a:xfrm>
        <a:custGeom>
          <a:avLst/>
          <a:gdLst/>
          <a:ahLst/>
          <a:cxnLst/>
          <a:rect l="0" t="0" r="0" b="0"/>
          <a:pathLst>
            <a:path>
              <a:moveTo>
                <a:pt x="0" y="1212001"/>
              </a:moveTo>
              <a:lnTo>
                <a:pt x="6127926"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6E3498-3F5D-43D4-97F1-E2F3E2464CB2}">
      <dsp:nvSpPr>
        <dsp:cNvPr id="0" name=""/>
        <dsp:cNvSpPr/>
      </dsp:nvSpPr>
      <dsp:spPr>
        <a:xfrm>
          <a:off x="1653971" y="635859"/>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9600E-50EC-4B36-8083-06E6B2691727}">
      <dsp:nvSpPr>
        <dsp:cNvPr id="0" name=""/>
        <dsp:cNvSpPr/>
      </dsp:nvSpPr>
      <dsp:spPr>
        <a:xfrm>
          <a:off x="1880870" y="851412"/>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Following tools were used to make this project:</a:t>
          </a:r>
          <a:endParaRPr lang="en-US" sz="1800" kern="1200"/>
        </a:p>
      </dsp:txBody>
      <dsp:txXfrm>
        <a:off x="1918850" y="889392"/>
        <a:ext cx="1966123" cy="1220763"/>
      </dsp:txXfrm>
    </dsp:sp>
    <dsp:sp modelId="{ACD3B3A2-122B-45B2-9F11-45ABC97E2C8F}">
      <dsp:nvSpPr>
        <dsp:cNvPr id="0" name=""/>
        <dsp:cNvSpPr/>
      </dsp:nvSpPr>
      <dsp:spPr>
        <a:xfrm>
          <a:off x="7781898" y="720581"/>
          <a:ext cx="2042083" cy="12967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7702F-47D5-4B72-A1FC-012BACEF5434}">
      <dsp:nvSpPr>
        <dsp:cNvPr id="0" name=""/>
        <dsp:cNvSpPr/>
      </dsp:nvSpPr>
      <dsp:spPr>
        <a:xfrm>
          <a:off x="8008796" y="936134"/>
          <a:ext cx="2042083" cy="12967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err="1"/>
            <a:t>Pycharm</a:t>
          </a:r>
          <a:r>
            <a:rPr lang="en-US" sz="1800" b="0" i="0" kern="1200" dirty="0"/>
            <a:t> which is being used to implement the source code .</a:t>
          </a:r>
          <a:endParaRPr lang="en-US" sz="1800" kern="1200" dirty="0"/>
        </a:p>
      </dsp:txBody>
      <dsp:txXfrm>
        <a:off x="8046776" y="974114"/>
        <a:ext cx="1966123" cy="12207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24996-79EC-4C51-8BAA-0B6EB7F7A1B1}">
      <dsp:nvSpPr>
        <dsp:cNvPr id="0" name=""/>
        <dsp:cNvSpPr/>
      </dsp:nvSpPr>
      <dsp:spPr>
        <a:xfrm>
          <a:off x="0" y="0"/>
          <a:ext cx="7241351" cy="73015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Learning the concept behind the project</a:t>
          </a:r>
          <a:endParaRPr lang="en-US" sz="1900" kern="1200"/>
        </a:p>
      </dsp:txBody>
      <dsp:txXfrm>
        <a:off x="21386" y="21386"/>
        <a:ext cx="6368024" cy="687386"/>
      </dsp:txXfrm>
    </dsp:sp>
    <dsp:sp modelId="{178BF95F-4F08-45CF-AD9C-6BD2201EFB51}">
      <dsp:nvSpPr>
        <dsp:cNvPr id="0" name=""/>
        <dsp:cNvSpPr/>
      </dsp:nvSpPr>
      <dsp:spPr>
        <a:xfrm>
          <a:off x="540750" y="831568"/>
          <a:ext cx="7241351" cy="73015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Making a roadmap on the demonstration of the project.</a:t>
          </a:r>
          <a:endParaRPr lang="en-US" sz="1900" kern="1200" dirty="0"/>
        </a:p>
      </dsp:txBody>
      <dsp:txXfrm>
        <a:off x="562136" y="852954"/>
        <a:ext cx="6183226" cy="687386"/>
      </dsp:txXfrm>
    </dsp:sp>
    <dsp:sp modelId="{E63DCF1C-0AF3-45EC-A7ED-276BD5D31FC1}">
      <dsp:nvSpPr>
        <dsp:cNvPr id="0" name=""/>
        <dsp:cNvSpPr/>
      </dsp:nvSpPr>
      <dsp:spPr>
        <a:xfrm>
          <a:off x="1081500" y="1663137"/>
          <a:ext cx="7241351" cy="73015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Deciding a language to demonstrate the project here is python.</a:t>
          </a:r>
          <a:endParaRPr lang="en-US" sz="1900" kern="1200" dirty="0"/>
        </a:p>
      </dsp:txBody>
      <dsp:txXfrm>
        <a:off x="1102886" y="1684523"/>
        <a:ext cx="6183226" cy="687386"/>
      </dsp:txXfrm>
    </dsp:sp>
    <dsp:sp modelId="{53DB9DBB-0B34-4483-AE4C-240AA4A7C582}">
      <dsp:nvSpPr>
        <dsp:cNvPr id="0" name=""/>
        <dsp:cNvSpPr/>
      </dsp:nvSpPr>
      <dsp:spPr>
        <a:xfrm>
          <a:off x="1622250" y="2494706"/>
          <a:ext cx="7241351" cy="7301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Testing the project on </a:t>
          </a:r>
          <a:r>
            <a:rPr lang="en-US" sz="1900" b="0" i="0" kern="1200"/>
            <a:t>sample text files.</a:t>
          </a:r>
          <a:endParaRPr lang="en-US" sz="1900" kern="1200" dirty="0"/>
        </a:p>
      </dsp:txBody>
      <dsp:txXfrm>
        <a:off x="1643636" y="2516092"/>
        <a:ext cx="6183226" cy="687386"/>
      </dsp:txXfrm>
    </dsp:sp>
    <dsp:sp modelId="{F4D4BCD5-9F5C-4F41-90DA-58CEC279F763}">
      <dsp:nvSpPr>
        <dsp:cNvPr id="0" name=""/>
        <dsp:cNvSpPr/>
      </dsp:nvSpPr>
      <dsp:spPr>
        <a:xfrm>
          <a:off x="2163000" y="3326275"/>
          <a:ext cx="7241351" cy="730158"/>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Modify changes accordingly.</a:t>
          </a:r>
          <a:endParaRPr lang="en-US" sz="1900" kern="1200" dirty="0"/>
        </a:p>
      </dsp:txBody>
      <dsp:txXfrm>
        <a:off x="2184386" y="3347661"/>
        <a:ext cx="6183226" cy="687386"/>
      </dsp:txXfrm>
    </dsp:sp>
    <dsp:sp modelId="{4E6BC455-FDF5-4D61-8BE4-5533FE011EC4}">
      <dsp:nvSpPr>
        <dsp:cNvPr id="0" name=""/>
        <dsp:cNvSpPr/>
      </dsp:nvSpPr>
      <dsp:spPr>
        <a:xfrm>
          <a:off x="6766748" y="533421"/>
          <a:ext cx="474602" cy="47460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873533" y="533421"/>
        <a:ext cx="261032" cy="357138"/>
      </dsp:txXfrm>
    </dsp:sp>
    <dsp:sp modelId="{76331DF3-09E4-4682-B61C-926108BF68EE}">
      <dsp:nvSpPr>
        <dsp:cNvPr id="0" name=""/>
        <dsp:cNvSpPr/>
      </dsp:nvSpPr>
      <dsp:spPr>
        <a:xfrm>
          <a:off x="7307498" y="1364990"/>
          <a:ext cx="474602" cy="47460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414283" y="1364990"/>
        <a:ext cx="261032" cy="357138"/>
      </dsp:txXfrm>
    </dsp:sp>
    <dsp:sp modelId="{5EC98708-012B-46C8-98D7-A02C37C22F8D}">
      <dsp:nvSpPr>
        <dsp:cNvPr id="0" name=""/>
        <dsp:cNvSpPr/>
      </dsp:nvSpPr>
      <dsp:spPr>
        <a:xfrm>
          <a:off x="7848248" y="2184389"/>
          <a:ext cx="474602" cy="47460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55033" y="2184389"/>
        <a:ext cx="261032" cy="357138"/>
      </dsp:txXfrm>
    </dsp:sp>
    <dsp:sp modelId="{BF490621-FDB6-4A10-A92C-DCAD04DC87AE}">
      <dsp:nvSpPr>
        <dsp:cNvPr id="0" name=""/>
        <dsp:cNvSpPr/>
      </dsp:nvSpPr>
      <dsp:spPr>
        <a:xfrm>
          <a:off x="8388998" y="3024071"/>
          <a:ext cx="474602" cy="474602"/>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495783" y="3024071"/>
        <a:ext cx="261032" cy="357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000FE7-24CA-4689-A55D-F1B092CABEFB}"/>
              </a:ext>
            </a:extLst>
          </p:cNvPr>
          <p:cNvPicPr>
            <a:picLocks noChangeAspect="1"/>
          </p:cNvPicPr>
          <p:nvPr/>
        </p:nvPicPr>
        <p:blipFill rotWithShape="1">
          <a:blip r:embed="rId2">
            <a:alphaModFix amt="40000"/>
          </a:blip>
          <a:srcRect t="9091" r="9091"/>
          <a:stretch/>
        </p:blipFill>
        <p:spPr>
          <a:xfrm>
            <a:off x="20" y="10"/>
            <a:ext cx="12191980" cy="6857990"/>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pPr>
              <a:lnSpc>
                <a:spcPct val="90000"/>
              </a:lnSpc>
            </a:pPr>
            <a:r>
              <a:rPr lang="en-US" sz="4500" b="1" u="sng">
                <a:solidFill>
                  <a:schemeClr val="tx1"/>
                </a:solidFill>
              </a:rPr>
              <a:t>MINI PROJECT </a:t>
            </a:r>
            <a:br>
              <a:rPr lang="en-US" sz="4500" b="1" u="sng">
                <a:solidFill>
                  <a:schemeClr val="tx1"/>
                </a:solidFill>
              </a:rPr>
            </a:br>
            <a:r>
              <a:rPr lang="en-US" sz="4500" b="1" u="sng">
                <a:solidFill>
                  <a:schemeClr val="tx1"/>
                </a:solidFill>
              </a:rPr>
              <a:t>ON: CHAT SEMENTIC ANALYZER</a:t>
            </a:r>
            <a:br>
              <a:rPr lang="en-US" sz="4500" b="1" u="sng">
                <a:solidFill>
                  <a:schemeClr val="tx1"/>
                </a:solidFill>
              </a:rPr>
            </a:br>
            <a:br>
              <a:rPr lang="en-US" sz="4500" b="1" u="sng">
                <a:solidFill>
                  <a:schemeClr val="tx1"/>
                </a:solidFill>
              </a:rPr>
            </a:br>
            <a:r>
              <a:rPr lang="en-US" sz="4500" b="1" u="sng">
                <a:solidFill>
                  <a:schemeClr val="tx1"/>
                </a:solidFill>
              </a:rPr>
              <a:t>V-SEM</a:t>
            </a:r>
            <a:br>
              <a:rPr lang="en-US" sz="4500" b="1" u="sng">
                <a:solidFill>
                  <a:schemeClr val="tx1"/>
                </a:solidFill>
              </a:rPr>
            </a:br>
            <a:endParaRPr lang="en-US" sz="4500" b="1" u="sng">
              <a:solidFill>
                <a:schemeClr val="tx1"/>
              </a:solidFill>
            </a:endParaRPr>
          </a:p>
        </p:txBody>
      </p:sp>
      <p:sp>
        <p:nvSpPr>
          <p:cNvPr id="3" name="Subtitle 2"/>
          <p:cNvSpPr>
            <a:spLocks noGrp="1"/>
          </p:cNvSpPr>
          <p:nvPr>
            <p:ph type="subTitle" idx="1"/>
          </p:nvPr>
        </p:nvSpPr>
        <p:spPr>
          <a:xfrm>
            <a:off x="1154955" y="4777380"/>
            <a:ext cx="8825658" cy="861420"/>
          </a:xfrm>
        </p:spPr>
        <p:txBody>
          <a:bodyPr>
            <a:normAutofit/>
          </a:bodyPr>
          <a:lstStyle/>
          <a:p>
            <a:pPr>
              <a:lnSpc>
                <a:spcPct val="90000"/>
              </a:lnSpc>
            </a:pPr>
            <a:r>
              <a:rPr lang="en-US" sz="1700" b="1">
                <a:solidFill>
                  <a:schemeClr val="tx1"/>
                </a:solidFill>
                <a:latin typeface="Arial Narrow" panose="020B0606020202030204" pitchFamily="34" charset="0"/>
              </a:rPr>
              <a:t>Submitted by: Harshit narang					UNIVERSITY ROLL NO :2011076	</a:t>
            </a:r>
          </a:p>
          <a:p>
            <a:pPr>
              <a:lnSpc>
                <a:spcPct val="90000"/>
              </a:lnSpc>
            </a:pPr>
            <a:r>
              <a:rPr lang="en-US" sz="1700" b="1">
                <a:solidFill>
                  <a:schemeClr val="tx1"/>
                </a:solidFill>
                <a:latin typeface="Arial Narrow" panose="020B0606020202030204" pitchFamily="34" charset="0"/>
              </a:rPr>
              <a:t>SEC : B												SESSION:2022-2023</a:t>
            </a:r>
          </a:p>
          <a:p>
            <a:pPr>
              <a:lnSpc>
                <a:spcPct val="90000"/>
              </a:lnSpc>
            </a:pPr>
            <a:endParaRPr lang="en-US" sz="1700" b="1">
              <a:solidFill>
                <a:schemeClr val="tx1"/>
              </a:solidFill>
              <a:latin typeface="Arial Narrow" panose="020B0606020202030204" pitchFamily="34" charset="0"/>
            </a:endParaRPr>
          </a:p>
        </p:txBody>
      </p:sp>
      <p:sp>
        <p:nvSpPr>
          <p:cNvPr id="27" name="Rectangle 2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516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b="1" u="sng" dirty="0"/>
              <a:t>OBJECTIVE :</a:t>
            </a:r>
          </a:p>
        </p:txBody>
      </p:sp>
      <p:graphicFrame>
        <p:nvGraphicFramePr>
          <p:cNvPr id="17" name="Content Placeholder 2">
            <a:extLst>
              <a:ext uri="{FF2B5EF4-FFF2-40B4-BE49-F238E27FC236}">
                <a16:creationId xmlns:a16="http://schemas.microsoft.com/office/drawing/2014/main" id="{E1405AD4-F248-4D03-8282-930B903FFF0B}"/>
              </a:ext>
            </a:extLst>
          </p:cNvPr>
          <p:cNvGraphicFramePr>
            <a:graphicFrameLocks noGrp="1"/>
          </p:cNvGraphicFramePr>
          <p:nvPr>
            <p:ph idx="1"/>
            <p:extLst>
              <p:ext uri="{D42A27DB-BD31-4B8C-83A1-F6EECF244321}">
                <p14:modId xmlns:p14="http://schemas.microsoft.com/office/powerpoint/2010/main" val="364750103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0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1063417"/>
            <a:ext cx="3505495" cy="4675396"/>
          </a:xfrm>
        </p:spPr>
        <p:txBody>
          <a:bodyPr anchor="ctr">
            <a:normAutofit/>
          </a:bodyPr>
          <a:lstStyle/>
          <a:p>
            <a:r>
              <a:rPr lang="en-US" b="1" u="sng" dirty="0">
                <a:solidFill>
                  <a:srgbClr val="F2F2F2"/>
                </a:solidFill>
              </a:rPr>
              <a:t>MOTIVATIO:</a:t>
            </a:r>
          </a:p>
        </p:txBody>
      </p:sp>
      <p:sp>
        <p:nvSpPr>
          <p:cNvPr id="36" name="Rectangle 2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3" name="Content Placeholder 2">
            <a:extLst>
              <a:ext uri="{FF2B5EF4-FFF2-40B4-BE49-F238E27FC236}">
                <a16:creationId xmlns:a16="http://schemas.microsoft.com/office/drawing/2014/main" id="{9CC702F9-F5A7-0125-3D03-F60A9C23994D}"/>
              </a:ext>
            </a:extLst>
          </p:cNvPr>
          <p:cNvGraphicFramePr>
            <a:graphicFrameLocks noGrp="1"/>
          </p:cNvGraphicFramePr>
          <p:nvPr>
            <p:ph idx="1"/>
            <p:extLst>
              <p:ext uri="{D42A27DB-BD31-4B8C-83A1-F6EECF244321}">
                <p14:modId xmlns:p14="http://schemas.microsoft.com/office/powerpoint/2010/main" val="736739277"/>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76328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b="1" u="sng"/>
              <a:t>METHODOLOGY :</a:t>
            </a:r>
          </a:p>
        </p:txBody>
      </p:sp>
      <p:graphicFrame>
        <p:nvGraphicFramePr>
          <p:cNvPr id="5" name="Content Placeholder 2">
            <a:extLst>
              <a:ext uri="{FF2B5EF4-FFF2-40B4-BE49-F238E27FC236}">
                <a16:creationId xmlns:a16="http://schemas.microsoft.com/office/drawing/2014/main" id="{98FDFA02-0DE0-4A46-BFEB-D9C4A3B1E61D}"/>
              </a:ext>
            </a:extLst>
          </p:cNvPr>
          <p:cNvGraphicFramePr>
            <a:graphicFrameLocks noGrp="1"/>
          </p:cNvGraphicFramePr>
          <p:nvPr>
            <p:ph idx="1"/>
            <p:extLst>
              <p:ext uri="{D42A27DB-BD31-4B8C-83A1-F6EECF244321}">
                <p14:modId xmlns:p14="http://schemas.microsoft.com/office/powerpoint/2010/main" val="708090072"/>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692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b="1" u="sng" dirty="0" err="1">
                <a:solidFill>
                  <a:srgbClr val="EBEBEB"/>
                </a:solidFill>
              </a:rPr>
              <a:t>TOOlS</a:t>
            </a:r>
            <a:r>
              <a:rPr lang="en-US" b="1" u="sng" dirty="0">
                <a:solidFill>
                  <a:srgbClr val="EBEBEB"/>
                </a:solidFill>
              </a:rPr>
              <a:t> USED :</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87D2779B-84E5-4DE6-BD57-83B4788A063B}"/>
              </a:ext>
            </a:extLst>
          </p:cNvPr>
          <p:cNvGraphicFramePr>
            <a:graphicFrameLocks noGrp="1"/>
          </p:cNvGraphicFramePr>
          <p:nvPr>
            <p:ph idx="1"/>
            <p:extLst>
              <p:ext uri="{D42A27DB-BD31-4B8C-83A1-F6EECF244321}">
                <p14:modId xmlns:p14="http://schemas.microsoft.com/office/powerpoint/2010/main" val="284001149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2681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799"/>
            <a:ext cx="3108626" cy="1444752"/>
          </a:xfrm>
        </p:spPr>
        <p:txBody>
          <a:bodyPr anchor="b">
            <a:normAutofit/>
          </a:bodyPr>
          <a:lstStyle/>
          <a:p>
            <a:r>
              <a:rPr lang="en-US" sz="3200" b="1" u="sng">
                <a:solidFill>
                  <a:srgbClr val="EBEBEB"/>
                </a:solidFill>
              </a:rPr>
              <a:t>WORKING :</a:t>
            </a:r>
          </a:p>
        </p:txBody>
      </p:sp>
      <p:sp>
        <p:nvSpPr>
          <p:cNvPr id="104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6" name="Freeform: Shape 104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048" name="Rectangle 104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1026" name="Picture 1">
            <a:extLst>
              <a:ext uri="{FF2B5EF4-FFF2-40B4-BE49-F238E27FC236}">
                <a16:creationId xmlns:a16="http://schemas.microsoft.com/office/drawing/2014/main" id="{66644E9E-FC02-A2F7-3D60-AD5AC14A8B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257300"/>
            <a:ext cx="6889834" cy="4685087"/>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4339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b="1" u="sng"/>
              <a:t>APPROACH :</a:t>
            </a:r>
          </a:p>
        </p:txBody>
      </p:sp>
      <p:graphicFrame>
        <p:nvGraphicFramePr>
          <p:cNvPr id="5" name="Content Placeholder 2">
            <a:extLst>
              <a:ext uri="{FF2B5EF4-FFF2-40B4-BE49-F238E27FC236}">
                <a16:creationId xmlns:a16="http://schemas.microsoft.com/office/drawing/2014/main" id="{2E63908E-237C-441F-A3B3-206FE3189889}"/>
              </a:ext>
            </a:extLst>
          </p:cNvPr>
          <p:cNvGraphicFramePr>
            <a:graphicFrameLocks noGrp="1"/>
          </p:cNvGraphicFramePr>
          <p:nvPr>
            <p:ph idx="1"/>
            <p:extLst>
              <p:ext uri="{D42A27DB-BD31-4B8C-83A1-F6EECF244321}">
                <p14:modId xmlns:p14="http://schemas.microsoft.com/office/powerpoint/2010/main" val="218817928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691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30" y="629266"/>
            <a:ext cx="6188190" cy="1622321"/>
          </a:xfrm>
        </p:spPr>
        <p:txBody>
          <a:bodyPr>
            <a:normAutofit/>
          </a:bodyPr>
          <a:lstStyle/>
          <a:p>
            <a:r>
              <a:rPr lang="en-US" b="1" u="sng">
                <a:solidFill>
                  <a:srgbClr val="EBEBEB"/>
                </a:solidFill>
              </a:rPr>
              <a:t>REAL WORLD APPLICATION :</a:t>
            </a:r>
          </a:p>
        </p:txBody>
      </p:sp>
      <p:sp>
        <p:nvSpPr>
          <p:cNvPr id="3" name="Content Placeholder 2"/>
          <p:cNvSpPr>
            <a:spLocks noGrp="1"/>
          </p:cNvSpPr>
          <p:nvPr>
            <p:ph idx="1"/>
          </p:nvPr>
        </p:nvSpPr>
        <p:spPr>
          <a:xfrm>
            <a:off x="139959" y="2438400"/>
            <a:ext cx="7324531" cy="3785419"/>
          </a:xfrm>
        </p:spPr>
        <p:txBody>
          <a:bodyPr>
            <a:normAutofit/>
          </a:bodyPr>
          <a:lstStyle/>
          <a:p>
            <a:pPr>
              <a:lnSpc>
                <a:spcPct val="90000"/>
              </a:lnSpc>
            </a:pPr>
            <a:r>
              <a:rPr lang="en-US" sz="1400" b="0" i="0" dirty="0">
                <a:solidFill>
                  <a:srgbClr val="FFFFFF"/>
                </a:solidFill>
                <a:effectLst/>
                <a:latin typeface="Open Sans" panose="020B0606030504020204" pitchFamily="34" charset="0"/>
              </a:rPr>
              <a:t>Customers contact businesses through multiple channels, and it can be hard for teams to stay on top of all this incoming data. </a:t>
            </a:r>
          </a:p>
          <a:p>
            <a:pPr>
              <a:lnSpc>
                <a:spcPct val="90000"/>
              </a:lnSpc>
            </a:pPr>
            <a:r>
              <a:rPr lang="en-US" sz="1400" b="0" i="0" dirty="0">
                <a:solidFill>
                  <a:srgbClr val="FFFFFF"/>
                </a:solidFill>
                <a:effectLst/>
                <a:latin typeface="Open Sans" panose="020B0606030504020204" pitchFamily="34" charset="0"/>
              </a:rPr>
              <a:t>With </a:t>
            </a:r>
            <a:r>
              <a:rPr lang="en-US" sz="1400" b="0" i="0" u="none" strike="noStrike" dirty="0">
                <a:solidFill>
                  <a:srgbClr val="FFFFFF"/>
                </a:solidFill>
                <a:effectLst/>
                <a:latin typeface="Open Sans" panose="020B0606030504020204" pitchFamily="34" charset="0"/>
              </a:rPr>
              <a:t>sentiment analysis tools</a:t>
            </a:r>
            <a:r>
              <a:rPr lang="en-US" sz="1400" b="0" i="0" dirty="0">
                <a:solidFill>
                  <a:srgbClr val="FFFFFF"/>
                </a:solidFill>
                <a:effectLst/>
                <a:latin typeface="Open Sans" panose="020B0606030504020204" pitchFamily="34" charset="0"/>
              </a:rPr>
              <a:t>, however, we can automatically sort our data as and when it filters into your help desk. Let’s take a look at the most popular applications of sentiment analysis: </a:t>
            </a:r>
          </a:p>
          <a:p>
            <a:pPr marL="0" indent="0">
              <a:lnSpc>
                <a:spcPct val="90000"/>
              </a:lnSpc>
              <a:buNone/>
            </a:pPr>
            <a:endParaRPr lang="en-US" sz="1400" b="0" i="0" dirty="0">
              <a:solidFill>
                <a:srgbClr val="FFFFFF"/>
              </a:solidFill>
              <a:effectLst/>
              <a:latin typeface="Open Sans" panose="020B0606030504020204" pitchFamily="34" charset="0"/>
            </a:endParaRPr>
          </a:p>
          <a:p>
            <a:pPr lvl="1">
              <a:lnSpc>
                <a:spcPct val="90000"/>
              </a:lnSpc>
              <a:buFont typeface="+mj-lt"/>
              <a:buAutoNum type="arabicPeriod"/>
            </a:pPr>
            <a:r>
              <a:rPr lang="en-US" sz="1200" dirty="0">
                <a:solidFill>
                  <a:srgbClr val="FFFFFF"/>
                </a:solidFill>
                <a:latin typeface="Open Sans" panose="020B0606030504020204" pitchFamily="34" charset="0"/>
              </a:rPr>
              <a:t> </a:t>
            </a:r>
            <a:r>
              <a:rPr lang="en-US" sz="1200" b="1" dirty="0">
                <a:latin typeface="Open Sans" panose="020B0606030504020204" pitchFamily="34" charset="0"/>
              </a:rPr>
              <a:t>Social Media Monitoring</a:t>
            </a:r>
          </a:p>
          <a:p>
            <a:pPr lvl="1">
              <a:lnSpc>
                <a:spcPct val="90000"/>
              </a:lnSpc>
              <a:buFont typeface="+mj-lt"/>
              <a:buAutoNum type="arabicPeriod"/>
            </a:pPr>
            <a:r>
              <a:rPr lang="en-US" sz="1200" b="1" i="0" dirty="0">
                <a:effectLst/>
                <a:latin typeface="Open Sans" panose="020B0606030504020204" pitchFamily="34" charset="0"/>
              </a:rPr>
              <a:t>Customer Support Ticket Analysis</a:t>
            </a:r>
          </a:p>
          <a:p>
            <a:pPr lvl="1">
              <a:lnSpc>
                <a:spcPct val="90000"/>
              </a:lnSpc>
              <a:buFont typeface="+mj-lt"/>
              <a:buAutoNum type="arabicPeriod"/>
            </a:pPr>
            <a:r>
              <a:rPr lang="en-US" sz="1200" b="1" i="0" dirty="0">
                <a:effectLst/>
                <a:latin typeface="Open Sans" panose="020B0606030504020204" pitchFamily="34" charset="0"/>
              </a:rPr>
              <a:t>Brand Monitoring and Reputation Management</a:t>
            </a:r>
          </a:p>
          <a:p>
            <a:pPr lvl="1">
              <a:lnSpc>
                <a:spcPct val="90000"/>
              </a:lnSpc>
              <a:buFont typeface="+mj-lt"/>
              <a:buAutoNum type="arabicPeriod"/>
            </a:pPr>
            <a:r>
              <a:rPr lang="en-US" sz="1200" b="1" i="0" dirty="0">
                <a:effectLst/>
                <a:latin typeface="Open Sans" panose="020B0606030504020204" pitchFamily="34" charset="0"/>
              </a:rPr>
              <a:t>Listen to voice of the customer</a:t>
            </a:r>
          </a:p>
          <a:p>
            <a:pPr lvl="1">
              <a:lnSpc>
                <a:spcPct val="90000"/>
              </a:lnSpc>
              <a:buFont typeface="+mj-lt"/>
              <a:buAutoNum type="arabicPeriod"/>
            </a:pPr>
            <a:r>
              <a:rPr lang="en-US" sz="1200" b="1" i="0" dirty="0">
                <a:effectLst/>
                <a:latin typeface="Open Sans" panose="020B0606030504020204" pitchFamily="34" charset="0"/>
              </a:rPr>
              <a:t>Listen to voice of the employee</a:t>
            </a:r>
          </a:p>
          <a:p>
            <a:pPr lvl="1">
              <a:lnSpc>
                <a:spcPct val="90000"/>
              </a:lnSpc>
              <a:buFont typeface="+mj-lt"/>
              <a:buAutoNum type="arabicPeriod"/>
            </a:pPr>
            <a:r>
              <a:rPr lang="en-US" sz="1200" b="1" i="0" dirty="0">
                <a:effectLst/>
                <a:latin typeface="Open Sans" panose="020B0606030504020204" pitchFamily="34" charset="0"/>
              </a:rPr>
              <a:t>Product Analysis</a:t>
            </a:r>
          </a:p>
          <a:p>
            <a:pPr lvl="1">
              <a:lnSpc>
                <a:spcPct val="90000"/>
              </a:lnSpc>
              <a:buFont typeface="+mj-lt"/>
              <a:buAutoNum type="arabicPeriod"/>
            </a:pPr>
            <a:r>
              <a:rPr lang="en-US" sz="1200" b="1" i="0" dirty="0">
                <a:effectLst/>
                <a:latin typeface="Open Sans" panose="020B0606030504020204" pitchFamily="34" charset="0"/>
              </a:rPr>
              <a:t>Market Research and Competitive Research</a:t>
            </a: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a:extLst>
              <a:ext uri="{FF2B5EF4-FFF2-40B4-BE49-F238E27FC236}">
                <a16:creationId xmlns:a16="http://schemas.microsoft.com/office/drawing/2014/main" id="{071B5BDE-783E-E658-FB2E-ACF7CD757716}"/>
              </a:ext>
            </a:extLst>
          </p:cNvPr>
          <p:cNvPicPr>
            <a:picLocks noChangeAspect="1"/>
          </p:cNvPicPr>
          <p:nvPr/>
        </p:nvPicPr>
        <p:blipFill rotWithShape="1">
          <a:blip r:embed="rId3"/>
          <a:srcRect l="18666" r="4062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15429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724</TotalTime>
  <Words>418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Century Gothic</vt:lpstr>
      <vt:lpstr>Open Sans</vt:lpstr>
      <vt:lpstr>Wingdings 3</vt:lpstr>
      <vt:lpstr>Ion</vt:lpstr>
      <vt:lpstr>MINI PROJECT  ON: CHAT SEMENTIC ANALYZER  V-SEM </vt:lpstr>
      <vt:lpstr>OBJECTIVE :</vt:lpstr>
      <vt:lpstr>MOTIVATIO:</vt:lpstr>
      <vt:lpstr>METHODOLOGY :</vt:lpstr>
      <vt:lpstr>TOOlS USED :</vt:lpstr>
      <vt:lpstr>WORKING :</vt:lpstr>
      <vt:lpstr>APPROACH :</vt:lpstr>
      <vt:lpstr>REAL WORLD APPLICATION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Encryption ,Decryption of image  V-sem</dc:title>
  <dc:creator>User</dc:creator>
  <cp:lastModifiedBy>Harshit Narang</cp:lastModifiedBy>
  <cp:revision>25</cp:revision>
  <dcterms:created xsi:type="dcterms:W3CDTF">2021-12-18T17:57:13Z</dcterms:created>
  <dcterms:modified xsi:type="dcterms:W3CDTF">2023-02-04T03:09:58Z</dcterms:modified>
</cp:coreProperties>
</file>