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0" r:id="rId2"/>
    <p:sldId id="262" r:id="rId3"/>
    <p:sldId id="256" r:id="rId4"/>
    <p:sldId id="258" r:id="rId5"/>
    <p:sldId id="265" r:id="rId6"/>
    <p:sldId id="266" r:id="rId7"/>
    <p:sldId id="272" r:id="rId8"/>
    <p:sldId id="267" r:id="rId9"/>
    <p:sldId id="261"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5A3AA-14F5-4691-837A-ED4FBC327758}" v="43" dt="2020-04-16T00:42:33.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1" d="100"/>
          <a:sy n="91" d="100"/>
        </p:scale>
        <p:origin x="23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Roy" userId="47d316e8-f525-442f-91a8-6c2a3c1813ae" providerId="ADAL" clId="{7235A3AA-14F5-4691-837A-ED4FBC327758}"/>
    <pc:docChg chg="undo redo custSel mod addSld delSld modSld sldOrd">
      <pc:chgData name="Mohit Roy" userId="47d316e8-f525-442f-91a8-6c2a3c1813ae" providerId="ADAL" clId="{7235A3AA-14F5-4691-837A-ED4FBC327758}" dt="2020-04-16T00:51:27.237" v="4172" actId="26606"/>
      <pc:docMkLst>
        <pc:docMk/>
      </pc:docMkLst>
      <pc:sldChg chg="modSp">
        <pc:chgData name="Mohit Roy" userId="47d316e8-f525-442f-91a8-6c2a3c1813ae" providerId="ADAL" clId="{7235A3AA-14F5-4691-837A-ED4FBC327758}" dt="2020-04-10T19:40:07.060" v="826" actId="108"/>
        <pc:sldMkLst>
          <pc:docMk/>
          <pc:sldMk cId="3084740314" sldId="256"/>
        </pc:sldMkLst>
        <pc:spChg chg="mod">
          <ac:chgData name="Mohit Roy" userId="47d316e8-f525-442f-91a8-6c2a3c1813ae" providerId="ADAL" clId="{7235A3AA-14F5-4691-837A-ED4FBC327758}" dt="2020-04-05T01:27:18.567" v="119" actId="20577"/>
          <ac:spMkLst>
            <pc:docMk/>
            <pc:sldMk cId="3084740314" sldId="256"/>
            <ac:spMk id="5" creationId="{131EA19D-0925-427C-89FC-E15C1F5D73D4}"/>
          </ac:spMkLst>
        </pc:spChg>
        <pc:spChg chg="mod">
          <ac:chgData name="Mohit Roy" userId="47d316e8-f525-442f-91a8-6c2a3c1813ae" providerId="ADAL" clId="{7235A3AA-14F5-4691-837A-ED4FBC327758}" dt="2020-04-10T19:18:42.427" v="324" actId="20577"/>
          <ac:spMkLst>
            <pc:docMk/>
            <pc:sldMk cId="3084740314" sldId="256"/>
            <ac:spMk id="18" creationId="{DD4530F6-0242-4970-9C35-28D993437B95}"/>
          </ac:spMkLst>
        </pc:spChg>
        <pc:spChg chg="mod">
          <ac:chgData name="Mohit Roy" userId="47d316e8-f525-442f-91a8-6c2a3c1813ae" providerId="ADAL" clId="{7235A3AA-14F5-4691-837A-ED4FBC327758}" dt="2020-04-10T19:39:34.806" v="745" actId="207"/>
          <ac:spMkLst>
            <pc:docMk/>
            <pc:sldMk cId="3084740314" sldId="256"/>
            <ac:spMk id="19" creationId="{44DE64E9-14EC-48B0-9E50-F9D0448430FD}"/>
          </ac:spMkLst>
        </pc:spChg>
        <pc:spChg chg="mod">
          <ac:chgData name="Mohit Roy" userId="47d316e8-f525-442f-91a8-6c2a3c1813ae" providerId="ADAL" clId="{7235A3AA-14F5-4691-837A-ED4FBC327758}" dt="2020-04-10T19:38:35.062" v="664" actId="20577"/>
          <ac:spMkLst>
            <pc:docMk/>
            <pc:sldMk cId="3084740314" sldId="256"/>
            <ac:spMk id="20" creationId="{4DE8D6DA-D965-4632-BD53-37D4CF34A062}"/>
          </ac:spMkLst>
        </pc:spChg>
        <pc:spChg chg="mod">
          <ac:chgData name="Mohit Roy" userId="47d316e8-f525-442f-91a8-6c2a3c1813ae" providerId="ADAL" clId="{7235A3AA-14F5-4691-837A-ED4FBC327758}" dt="2020-04-10T19:37:13.920" v="474" actId="20577"/>
          <ac:spMkLst>
            <pc:docMk/>
            <pc:sldMk cId="3084740314" sldId="256"/>
            <ac:spMk id="22" creationId="{5ACF5BE2-6A5E-4E45-BFFC-5B6A453A0CB7}"/>
          </ac:spMkLst>
        </pc:spChg>
        <pc:spChg chg="mod">
          <ac:chgData name="Mohit Roy" userId="47d316e8-f525-442f-91a8-6c2a3c1813ae" providerId="ADAL" clId="{7235A3AA-14F5-4691-837A-ED4FBC327758}" dt="2020-04-10T19:40:07.060" v="826" actId="108"/>
          <ac:spMkLst>
            <pc:docMk/>
            <pc:sldMk cId="3084740314" sldId="256"/>
            <ac:spMk id="23" creationId="{ED612C94-948F-4F8B-AAA5-9071E0432E54}"/>
          </ac:spMkLst>
        </pc:spChg>
        <pc:spChg chg="mod">
          <ac:chgData name="Mohit Roy" userId="47d316e8-f525-442f-91a8-6c2a3c1813ae" providerId="ADAL" clId="{7235A3AA-14F5-4691-837A-ED4FBC327758}" dt="2020-04-10T19:38:14.922" v="636" actId="20577"/>
          <ac:spMkLst>
            <pc:docMk/>
            <pc:sldMk cId="3084740314" sldId="256"/>
            <ac:spMk id="25" creationId="{0E9BA1DD-B6AA-448A-98A6-3655D5DA1958}"/>
          </ac:spMkLst>
        </pc:spChg>
      </pc:sldChg>
      <pc:sldChg chg="modSp del">
        <pc:chgData name="Mohit Roy" userId="47d316e8-f525-442f-91a8-6c2a3c1813ae" providerId="ADAL" clId="{7235A3AA-14F5-4691-837A-ED4FBC327758}" dt="2020-04-11T00:49:40.042" v="1766" actId="47"/>
        <pc:sldMkLst>
          <pc:docMk/>
          <pc:sldMk cId="3596078141" sldId="257"/>
        </pc:sldMkLst>
        <pc:spChg chg="mod">
          <ac:chgData name="Mohit Roy" userId="47d316e8-f525-442f-91a8-6c2a3c1813ae" providerId="ADAL" clId="{7235A3AA-14F5-4691-837A-ED4FBC327758}" dt="2020-04-05T01:27:49.069" v="139" actId="20577"/>
          <ac:spMkLst>
            <pc:docMk/>
            <pc:sldMk cId="3596078141" sldId="257"/>
            <ac:spMk id="16" creationId="{357FA1C9-B41A-42B3-A8E5-E6F94CF12293}"/>
          </ac:spMkLst>
        </pc:spChg>
      </pc:sldChg>
      <pc:sldChg chg="addSp delSp modSp mod ord setBg setClrOvrMap">
        <pc:chgData name="Mohit Roy" userId="47d316e8-f525-442f-91a8-6c2a3c1813ae" providerId="ADAL" clId="{7235A3AA-14F5-4691-837A-ED4FBC327758}" dt="2020-04-10T23:53:32.838" v="850"/>
        <pc:sldMkLst>
          <pc:docMk/>
          <pc:sldMk cId="4220126674" sldId="258"/>
        </pc:sldMkLst>
        <pc:spChg chg="del mod">
          <ac:chgData name="Mohit Roy" userId="47d316e8-f525-442f-91a8-6c2a3c1813ae" providerId="ADAL" clId="{7235A3AA-14F5-4691-837A-ED4FBC327758}" dt="2020-04-05T01:26:35.006" v="47" actId="478"/>
          <ac:spMkLst>
            <pc:docMk/>
            <pc:sldMk cId="4220126674" sldId="258"/>
            <ac:spMk id="5" creationId="{A297CD92-CD16-4AA8-965E-E6DD7DD6C75E}"/>
          </ac:spMkLst>
        </pc:spChg>
        <pc:spChg chg="add del mod">
          <ac:chgData name="Mohit Roy" userId="47d316e8-f525-442f-91a8-6c2a3c1813ae" providerId="ADAL" clId="{7235A3AA-14F5-4691-837A-ED4FBC327758}" dt="2020-04-05T01:26:42.241" v="49" actId="478"/>
          <ac:spMkLst>
            <pc:docMk/>
            <pc:sldMk cId="4220126674" sldId="258"/>
            <ac:spMk id="7" creationId="{9BF90E26-97D1-4392-AF38-38BC95DD09D2}"/>
          </ac:spMkLst>
        </pc:spChg>
        <pc:spChg chg="add mod">
          <ac:chgData name="Mohit Roy" userId="47d316e8-f525-442f-91a8-6c2a3c1813ae" providerId="ADAL" clId="{7235A3AA-14F5-4691-837A-ED4FBC327758}" dt="2020-04-10T23:52:52.430" v="827" actId="26606"/>
          <ac:spMkLst>
            <pc:docMk/>
            <pc:sldMk cId="4220126674" sldId="258"/>
            <ac:spMk id="8" creationId="{90E4248E-0AB2-4168-82D5-4D95494DEA86}"/>
          </ac:spMkLst>
        </pc:spChg>
        <pc:spChg chg="add">
          <ac:chgData name="Mohit Roy" userId="47d316e8-f525-442f-91a8-6c2a3c1813ae" providerId="ADAL" clId="{7235A3AA-14F5-4691-837A-ED4FBC327758}" dt="2020-04-10T23:52:52.430" v="827" actId="26606"/>
          <ac:spMkLst>
            <pc:docMk/>
            <pc:sldMk cId="4220126674" sldId="258"/>
            <ac:spMk id="13" creationId="{52C0B2E1-0268-42EC-ABD3-94F81A05BCBD}"/>
          </ac:spMkLst>
        </pc:spChg>
        <pc:spChg chg="add">
          <ac:chgData name="Mohit Roy" userId="47d316e8-f525-442f-91a8-6c2a3c1813ae" providerId="ADAL" clId="{7235A3AA-14F5-4691-837A-ED4FBC327758}" dt="2020-04-10T23:52:52.430" v="827" actId="26606"/>
          <ac:spMkLst>
            <pc:docMk/>
            <pc:sldMk cId="4220126674" sldId="258"/>
            <ac:spMk id="15" creationId="{7D2256B4-48EA-40FC-BBC0-AA1EE6E0080C}"/>
          </ac:spMkLst>
        </pc:spChg>
        <pc:spChg chg="add">
          <ac:chgData name="Mohit Roy" userId="47d316e8-f525-442f-91a8-6c2a3c1813ae" providerId="ADAL" clId="{7235A3AA-14F5-4691-837A-ED4FBC327758}" dt="2020-04-10T23:52:52.430" v="827" actId="26606"/>
          <ac:spMkLst>
            <pc:docMk/>
            <pc:sldMk cId="4220126674" sldId="258"/>
            <ac:spMk id="19" creationId="{FBDCECDC-EEE3-4128-AA5E-82A8C08796E8}"/>
          </ac:spMkLst>
        </pc:spChg>
        <pc:spChg chg="add">
          <ac:chgData name="Mohit Roy" userId="47d316e8-f525-442f-91a8-6c2a3c1813ae" providerId="ADAL" clId="{7235A3AA-14F5-4691-837A-ED4FBC327758}" dt="2020-04-10T23:52:52.430" v="827" actId="26606"/>
          <ac:spMkLst>
            <pc:docMk/>
            <pc:sldMk cId="4220126674" sldId="258"/>
            <ac:spMk id="21" creationId="{4260EDE0-989C-4E16-AF94-F652294D828E}"/>
          </ac:spMkLst>
        </pc:spChg>
        <pc:spChg chg="add">
          <ac:chgData name="Mohit Roy" userId="47d316e8-f525-442f-91a8-6c2a3c1813ae" providerId="ADAL" clId="{7235A3AA-14F5-4691-837A-ED4FBC327758}" dt="2020-04-10T23:52:52.430" v="827" actId="26606"/>
          <ac:spMkLst>
            <pc:docMk/>
            <pc:sldMk cId="4220126674" sldId="258"/>
            <ac:spMk id="23" creationId="{1F3985C0-E548-44D2-B30E-F3E42DADE133}"/>
          </ac:spMkLst>
        </pc:spChg>
        <pc:cxnChg chg="add">
          <ac:chgData name="Mohit Roy" userId="47d316e8-f525-442f-91a8-6c2a3c1813ae" providerId="ADAL" clId="{7235A3AA-14F5-4691-837A-ED4FBC327758}" dt="2020-04-10T23:52:52.430" v="827" actId="26606"/>
          <ac:cxnSpMkLst>
            <pc:docMk/>
            <pc:sldMk cId="4220126674" sldId="258"/>
            <ac:cxnSpMk id="17" creationId="{3D44BCCA-102D-4A9D-B1E4-2450CAF0B05E}"/>
          </ac:cxnSpMkLst>
        </pc:cxnChg>
      </pc:sldChg>
      <pc:sldChg chg="del">
        <pc:chgData name="Mohit Roy" userId="47d316e8-f525-442f-91a8-6c2a3c1813ae" providerId="ADAL" clId="{7235A3AA-14F5-4691-837A-ED4FBC327758}" dt="2020-04-05T01:27:58.159" v="140" actId="47"/>
        <pc:sldMkLst>
          <pc:docMk/>
          <pc:sldMk cId="917214512" sldId="259"/>
        </pc:sldMkLst>
      </pc:sldChg>
      <pc:sldChg chg="addSp delSp modSp add del mod ord setBg">
        <pc:chgData name="Mohit Roy" userId="47d316e8-f525-442f-91a8-6c2a3c1813ae" providerId="ADAL" clId="{7235A3AA-14F5-4691-837A-ED4FBC327758}" dt="2020-04-11T01:06:22.539" v="2335" actId="20577"/>
        <pc:sldMkLst>
          <pc:docMk/>
          <pc:sldMk cId="3057085105" sldId="260"/>
        </pc:sldMkLst>
        <pc:spChg chg="del">
          <ac:chgData name="Mohit Roy" userId="47d316e8-f525-442f-91a8-6c2a3c1813ae" providerId="ADAL" clId="{7235A3AA-14F5-4691-837A-ED4FBC327758}" dt="2020-04-05T01:26:15.987" v="44" actId="478"/>
          <ac:spMkLst>
            <pc:docMk/>
            <pc:sldMk cId="3057085105" sldId="260"/>
            <ac:spMk id="2" creationId="{5E2D4746-B4C2-44B5-AC31-13DC045A2169}"/>
          </ac:spMkLst>
        </pc:spChg>
        <pc:spChg chg="mod ord">
          <ac:chgData name="Mohit Roy" userId="47d316e8-f525-442f-91a8-6c2a3c1813ae" providerId="ADAL" clId="{7235A3AA-14F5-4691-837A-ED4FBC327758}" dt="2020-04-11T01:06:22.539" v="2335" actId="20577"/>
          <ac:spMkLst>
            <pc:docMk/>
            <pc:sldMk cId="3057085105" sldId="260"/>
            <ac:spMk id="3" creationId="{860C43C8-1B49-4834-ADE5-1759B8645808}"/>
          </ac:spMkLst>
        </pc:spChg>
        <pc:spChg chg="add mod">
          <ac:chgData name="Mohit Roy" userId="47d316e8-f525-442f-91a8-6c2a3c1813ae" providerId="ADAL" clId="{7235A3AA-14F5-4691-837A-ED4FBC327758}" dt="2020-04-10T19:07:46.844" v="235" actId="26606"/>
          <ac:spMkLst>
            <pc:docMk/>
            <pc:sldMk cId="3057085105" sldId="260"/>
            <ac:spMk id="4" creationId="{0AAABF95-07E3-41BB-855C-BCBAB7C76A34}"/>
          </ac:spMkLst>
        </pc:spChg>
        <pc:spChg chg="add">
          <ac:chgData name="Mohit Roy" userId="47d316e8-f525-442f-91a8-6c2a3c1813ae" providerId="ADAL" clId="{7235A3AA-14F5-4691-837A-ED4FBC327758}" dt="2020-04-10T19:07:46.844" v="235" actId="26606"/>
          <ac:spMkLst>
            <pc:docMk/>
            <pc:sldMk cId="3057085105" sldId="260"/>
            <ac:spMk id="9" creationId="{990D0034-F768-41E7-85D4-F38C4DE85770}"/>
          </ac:spMkLst>
        </pc:spChg>
        <pc:spChg chg="add">
          <ac:chgData name="Mohit Roy" userId="47d316e8-f525-442f-91a8-6c2a3c1813ae" providerId="ADAL" clId="{7235A3AA-14F5-4691-837A-ED4FBC327758}" dt="2020-04-10T19:07:46.844" v="235" actId="26606"/>
          <ac:spMkLst>
            <pc:docMk/>
            <pc:sldMk cId="3057085105" sldId="260"/>
            <ac:spMk id="11" creationId="{C4F7E42D-8B5A-4FC8-81CD-9E60171F7FA8}"/>
          </ac:spMkLst>
        </pc:spChg>
        <pc:spChg chg="add">
          <ac:chgData name="Mohit Roy" userId="47d316e8-f525-442f-91a8-6c2a3c1813ae" providerId="ADAL" clId="{7235A3AA-14F5-4691-837A-ED4FBC327758}" dt="2020-04-10T19:07:46.844" v="235" actId="26606"/>
          <ac:spMkLst>
            <pc:docMk/>
            <pc:sldMk cId="3057085105" sldId="260"/>
            <ac:spMk id="13" creationId="{8C04651D-B9F4-4935-A02D-364153FBDF54}"/>
          </ac:spMkLst>
        </pc:spChg>
        <pc:picChg chg="add mod">
          <ac:chgData name="Mohit Roy" userId="47d316e8-f525-442f-91a8-6c2a3c1813ae" providerId="ADAL" clId="{7235A3AA-14F5-4691-837A-ED4FBC327758}" dt="2020-04-10T19:07:46.844" v="235" actId="26606"/>
          <ac:picMkLst>
            <pc:docMk/>
            <pc:sldMk cId="3057085105" sldId="260"/>
            <ac:picMk id="2" creationId="{D7DADA2A-C97D-4226-8D49-5493FB5BB4F4}"/>
          </ac:picMkLst>
        </pc:picChg>
      </pc:sldChg>
      <pc:sldChg chg="addSp delSp modSp add mod ord setBg">
        <pc:chgData name="Mohit Roy" userId="47d316e8-f525-442f-91a8-6c2a3c1813ae" providerId="ADAL" clId="{7235A3AA-14F5-4691-837A-ED4FBC327758}" dt="2020-04-16T00:38:04.759" v="3532" actId="27636"/>
        <pc:sldMkLst>
          <pc:docMk/>
          <pc:sldMk cId="519601175" sldId="261"/>
        </pc:sldMkLst>
        <pc:spChg chg="add mod">
          <ac:chgData name="Mohit Roy" userId="47d316e8-f525-442f-91a8-6c2a3c1813ae" providerId="ADAL" clId="{7235A3AA-14F5-4691-837A-ED4FBC327758}" dt="2020-04-16T00:38:04.759" v="3532" actId="27636"/>
          <ac:spMkLst>
            <pc:docMk/>
            <pc:sldMk cId="519601175" sldId="261"/>
            <ac:spMk id="3" creationId="{9CAFEBF6-002D-4929-AEAB-02A5EFF74615}"/>
          </ac:spMkLst>
        </pc:spChg>
        <pc:spChg chg="mod ord">
          <ac:chgData name="Mohit Roy" userId="47d316e8-f525-442f-91a8-6c2a3c1813ae" providerId="ADAL" clId="{7235A3AA-14F5-4691-837A-ED4FBC327758}" dt="2020-04-15T22:48:48.615" v="3388" actId="26606"/>
          <ac:spMkLst>
            <pc:docMk/>
            <pc:sldMk cId="519601175" sldId="261"/>
            <ac:spMk id="8" creationId="{90E4248E-0AB2-4168-82D5-4D95494DEA86}"/>
          </ac:spMkLst>
        </pc:spChg>
        <pc:spChg chg="add del">
          <ac:chgData name="Mohit Roy" userId="47d316e8-f525-442f-91a8-6c2a3c1813ae" providerId="ADAL" clId="{7235A3AA-14F5-4691-837A-ED4FBC327758}" dt="2020-04-15T22:48:48.615" v="3388" actId="26606"/>
          <ac:spMkLst>
            <pc:docMk/>
            <pc:sldMk cId="519601175" sldId="261"/>
            <ac:spMk id="10" creationId="{4E4490D0-3672-446A-AC12-B4830333BDDD}"/>
          </ac:spMkLst>
        </pc:spChg>
        <pc:spChg chg="add del">
          <ac:chgData name="Mohit Roy" userId="47d316e8-f525-442f-91a8-6c2a3c1813ae" providerId="ADAL" clId="{7235A3AA-14F5-4691-837A-ED4FBC327758}" dt="2020-04-15T22:48:48.615" v="3388" actId="26606"/>
          <ac:spMkLst>
            <pc:docMk/>
            <pc:sldMk cId="519601175" sldId="261"/>
            <ac:spMk id="11" creationId="{39CB82C2-DF65-4EC1-8280-F201D50F570B}"/>
          </ac:spMkLst>
        </pc:spChg>
        <pc:spChg chg="add del">
          <ac:chgData name="Mohit Roy" userId="47d316e8-f525-442f-91a8-6c2a3c1813ae" providerId="ADAL" clId="{7235A3AA-14F5-4691-837A-ED4FBC327758}" dt="2020-04-11T02:26:57.468" v="2341" actId="26606"/>
          <ac:spMkLst>
            <pc:docMk/>
            <pc:sldMk cId="519601175" sldId="261"/>
            <ac:spMk id="13" creationId="{4E4490D0-3672-446A-AC12-B4830333BDDD}"/>
          </ac:spMkLst>
        </pc:spChg>
        <pc:spChg chg="add del">
          <ac:chgData name="Mohit Roy" userId="47d316e8-f525-442f-91a8-6c2a3c1813ae" providerId="ADAL" clId="{7235A3AA-14F5-4691-837A-ED4FBC327758}" dt="2020-04-15T22:48:48.615" v="3388" actId="26606"/>
          <ac:spMkLst>
            <pc:docMk/>
            <pc:sldMk cId="519601175" sldId="261"/>
            <ac:spMk id="14" creationId="{5A1B47C8-47A0-4A88-8830-6DEA3B5DE392}"/>
          </ac:spMkLst>
        </pc:spChg>
        <pc:spChg chg="add del">
          <ac:chgData name="Mohit Roy" userId="47d316e8-f525-442f-91a8-6c2a3c1813ae" providerId="ADAL" clId="{7235A3AA-14F5-4691-837A-ED4FBC327758}" dt="2020-04-11T02:26:57.468" v="2341" actId="26606"/>
          <ac:spMkLst>
            <pc:docMk/>
            <pc:sldMk cId="519601175" sldId="261"/>
            <ac:spMk id="15" creationId="{39CB82C2-DF65-4EC1-8280-F201D50F570B}"/>
          </ac:spMkLst>
        </pc:spChg>
        <pc:spChg chg="add del">
          <ac:chgData name="Mohit Roy" userId="47d316e8-f525-442f-91a8-6c2a3c1813ae" providerId="ADAL" clId="{7235A3AA-14F5-4691-837A-ED4FBC327758}" dt="2020-04-15T22:48:48.615" v="3388" actId="26606"/>
          <ac:spMkLst>
            <pc:docMk/>
            <pc:sldMk cId="519601175" sldId="261"/>
            <ac:spMk id="16" creationId="{984BBFDD-E720-4805-A9C8-129FBBF6DD70}"/>
          </ac:spMkLst>
        </pc:spChg>
        <pc:spChg chg="add del">
          <ac:chgData name="Mohit Roy" userId="47d316e8-f525-442f-91a8-6c2a3c1813ae" providerId="ADAL" clId="{7235A3AA-14F5-4691-837A-ED4FBC327758}" dt="2020-04-15T22:48:48.615" v="3388" actId="26606"/>
          <ac:spMkLst>
            <pc:docMk/>
            <pc:sldMk cId="519601175" sldId="261"/>
            <ac:spMk id="18" creationId="{5AC4BE46-4A77-42FE-9D15-065CDB2F847C}"/>
          </ac:spMkLst>
        </pc:spChg>
        <pc:spChg chg="add del">
          <ac:chgData name="Mohit Roy" userId="47d316e8-f525-442f-91a8-6c2a3c1813ae" providerId="ADAL" clId="{7235A3AA-14F5-4691-837A-ED4FBC327758}" dt="2020-04-11T02:26:57.468" v="2341" actId="26606"/>
          <ac:spMkLst>
            <pc:docMk/>
            <pc:sldMk cId="519601175" sldId="261"/>
            <ac:spMk id="19" creationId="{5A1B47C8-47A0-4A88-8830-6DEA3B5DE392}"/>
          </ac:spMkLst>
        </pc:spChg>
        <pc:spChg chg="add del">
          <ac:chgData name="Mohit Roy" userId="47d316e8-f525-442f-91a8-6c2a3c1813ae" providerId="ADAL" clId="{7235A3AA-14F5-4691-837A-ED4FBC327758}" dt="2020-04-15T22:48:48.591" v="3387" actId="26606"/>
          <ac:spMkLst>
            <pc:docMk/>
            <pc:sldMk cId="519601175" sldId="261"/>
            <ac:spMk id="20" creationId="{44CC594A-A820-450F-B363-C19201FCFEC6}"/>
          </ac:spMkLst>
        </pc:spChg>
        <pc:spChg chg="add del">
          <ac:chgData name="Mohit Roy" userId="47d316e8-f525-442f-91a8-6c2a3c1813ae" providerId="ADAL" clId="{7235A3AA-14F5-4691-837A-ED4FBC327758}" dt="2020-04-11T02:26:57.468" v="2341" actId="26606"/>
          <ac:spMkLst>
            <pc:docMk/>
            <pc:sldMk cId="519601175" sldId="261"/>
            <ac:spMk id="21" creationId="{984BBFDD-E720-4805-A9C8-129FBBF6DD70}"/>
          </ac:spMkLst>
        </pc:spChg>
        <pc:spChg chg="add del">
          <ac:chgData name="Mohit Roy" userId="47d316e8-f525-442f-91a8-6c2a3c1813ae" providerId="ADAL" clId="{7235A3AA-14F5-4691-837A-ED4FBC327758}" dt="2020-04-11T02:26:57.468" v="2341" actId="26606"/>
          <ac:spMkLst>
            <pc:docMk/>
            <pc:sldMk cId="519601175" sldId="261"/>
            <ac:spMk id="23" creationId="{5AC4BE46-4A77-42FE-9D15-065CDB2F847C}"/>
          </ac:spMkLst>
        </pc:spChg>
        <pc:spChg chg="add del">
          <ac:chgData name="Mohit Roy" userId="47d316e8-f525-442f-91a8-6c2a3c1813ae" providerId="ADAL" clId="{7235A3AA-14F5-4691-837A-ED4FBC327758}" dt="2020-04-15T22:48:48.591" v="3387" actId="26606"/>
          <ac:spMkLst>
            <pc:docMk/>
            <pc:sldMk cId="519601175" sldId="261"/>
            <ac:spMk id="25" creationId="{59FAB3DA-E9ED-4574-ABCC-378BC0FF1BBC}"/>
          </ac:spMkLst>
        </pc:spChg>
        <pc:spChg chg="add del">
          <ac:chgData name="Mohit Roy" userId="47d316e8-f525-442f-91a8-6c2a3c1813ae" providerId="ADAL" clId="{7235A3AA-14F5-4691-837A-ED4FBC327758}" dt="2020-04-15T22:48:48.591" v="3387" actId="26606"/>
          <ac:spMkLst>
            <pc:docMk/>
            <pc:sldMk cId="519601175" sldId="261"/>
            <ac:spMk id="27" creationId="{53B8D6B0-55D6-48DC-86D8-FD95D5F118AB}"/>
          </ac:spMkLst>
        </pc:spChg>
        <pc:spChg chg="add">
          <ac:chgData name="Mohit Roy" userId="47d316e8-f525-442f-91a8-6c2a3c1813ae" providerId="ADAL" clId="{7235A3AA-14F5-4691-837A-ED4FBC327758}" dt="2020-04-15T22:48:48.615" v="3388" actId="26606"/>
          <ac:spMkLst>
            <pc:docMk/>
            <pc:sldMk cId="519601175" sldId="261"/>
            <ac:spMk id="29" creationId="{990D0034-F768-41E7-85D4-F38C4DE85770}"/>
          </ac:spMkLst>
        </pc:spChg>
        <pc:spChg chg="add">
          <ac:chgData name="Mohit Roy" userId="47d316e8-f525-442f-91a8-6c2a3c1813ae" providerId="ADAL" clId="{7235A3AA-14F5-4691-837A-ED4FBC327758}" dt="2020-04-15T22:48:48.615" v="3388" actId="26606"/>
          <ac:spMkLst>
            <pc:docMk/>
            <pc:sldMk cId="519601175" sldId="261"/>
            <ac:spMk id="30" creationId="{C4F7E42D-8B5A-4FC8-81CD-9E60171F7FA8}"/>
          </ac:spMkLst>
        </pc:spChg>
        <pc:spChg chg="add">
          <ac:chgData name="Mohit Roy" userId="47d316e8-f525-442f-91a8-6c2a3c1813ae" providerId="ADAL" clId="{7235A3AA-14F5-4691-837A-ED4FBC327758}" dt="2020-04-15T22:48:48.615" v="3388" actId="26606"/>
          <ac:spMkLst>
            <pc:docMk/>
            <pc:sldMk cId="519601175" sldId="261"/>
            <ac:spMk id="31" creationId="{8C04651D-B9F4-4935-A02D-364153FBDF54}"/>
          </ac:spMkLst>
        </pc:spChg>
        <pc:picChg chg="add del mod">
          <ac:chgData name="Mohit Roy" userId="47d316e8-f525-442f-91a8-6c2a3c1813ae" providerId="ADAL" clId="{7235A3AA-14F5-4691-837A-ED4FBC327758}" dt="2020-04-15T22:48:30.654" v="3384" actId="478"/>
          <ac:picMkLst>
            <pc:docMk/>
            <pc:sldMk cId="519601175" sldId="261"/>
            <ac:picMk id="2" creationId="{88BEEAD2-3B77-4F0A-B623-EAFA73FD859D}"/>
          </ac:picMkLst>
        </pc:picChg>
        <pc:picChg chg="add del mod">
          <ac:chgData name="Mohit Roy" userId="47d316e8-f525-442f-91a8-6c2a3c1813ae" providerId="ADAL" clId="{7235A3AA-14F5-4691-837A-ED4FBC327758}" dt="2020-04-11T02:55:10.078" v="3378"/>
          <ac:picMkLst>
            <pc:docMk/>
            <pc:sldMk cId="519601175" sldId="261"/>
            <ac:picMk id="4" creationId="{28772C27-5D46-4DE1-8864-4EDC87A54268}"/>
          </ac:picMkLst>
        </pc:picChg>
        <pc:picChg chg="add mod">
          <ac:chgData name="Mohit Roy" userId="47d316e8-f525-442f-91a8-6c2a3c1813ae" providerId="ADAL" clId="{7235A3AA-14F5-4691-837A-ED4FBC327758}" dt="2020-04-15T22:48:48.615" v="3388" actId="26606"/>
          <ac:picMkLst>
            <pc:docMk/>
            <pc:sldMk cId="519601175" sldId="261"/>
            <ac:picMk id="4" creationId="{31F2F6CD-AAC2-4A47-8D65-CC63957CFDD7}"/>
          </ac:picMkLst>
        </pc:picChg>
        <pc:cxnChg chg="add del">
          <ac:chgData name="Mohit Roy" userId="47d316e8-f525-442f-91a8-6c2a3c1813ae" providerId="ADAL" clId="{7235A3AA-14F5-4691-837A-ED4FBC327758}" dt="2020-04-15T22:48:48.615" v="3388" actId="26606"/>
          <ac:cxnSpMkLst>
            <pc:docMk/>
            <pc:sldMk cId="519601175" sldId="261"/>
            <ac:cxnSpMk id="12" creationId="{7E1D4427-852B-4B37-8E76-0E9F1810BA2A}"/>
          </ac:cxnSpMkLst>
        </pc:cxnChg>
        <pc:cxnChg chg="add del">
          <ac:chgData name="Mohit Roy" userId="47d316e8-f525-442f-91a8-6c2a3c1813ae" providerId="ADAL" clId="{7235A3AA-14F5-4691-837A-ED4FBC327758}" dt="2020-04-11T02:26:57.468" v="2341" actId="26606"/>
          <ac:cxnSpMkLst>
            <pc:docMk/>
            <pc:sldMk cId="519601175" sldId="261"/>
            <ac:cxnSpMk id="17" creationId="{7E1D4427-852B-4B37-8E76-0E9F1810BA2A}"/>
          </ac:cxnSpMkLst>
        </pc:cxnChg>
      </pc:sldChg>
      <pc:sldChg chg="addSp delSp modSp add del">
        <pc:chgData name="Mohit Roy" userId="47d316e8-f525-442f-91a8-6c2a3c1813ae" providerId="ADAL" clId="{7235A3AA-14F5-4691-837A-ED4FBC327758}" dt="2020-04-05T01:26:03.829" v="42"/>
        <pc:sldMkLst>
          <pc:docMk/>
          <pc:sldMk cId="4222418001" sldId="261"/>
        </pc:sldMkLst>
        <pc:spChg chg="add del">
          <ac:chgData name="Mohit Roy" userId="47d316e8-f525-442f-91a8-6c2a3c1813ae" providerId="ADAL" clId="{7235A3AA-14F5-4691-837A-ED4FBC327758}" dt="2020-04-05T01:26:01.262" v="39" actId="478"/>
          <ac:spMkLst>
            <pc:docMk/>
            <pc:sldMk cId="4222418001" sldId="261"/>
            <ac:spMk id="2" creationId="{8B831B2D-B290-4DB1-B785-072BE916374B}"/>
          </ac:spMkLst>
        </pc:spChg>
        <pc:spChg chg="add del mod">
          <ac:chgData name="Mohit Roy" userId="47d316e8-f525-442f-91a8-6c2a3c1813ae" providerId="ADAL" clId="{7235A3AA-14F5-4691-837A-ED4FBC327758}" dt="2020-04-05T01:25:59.980" v="37" actId="5793"/>
          <ac:spMkLst>
            <pc:docMk/>
            <pc:sldMk cId="4222418001" sldId="261"/>
            <ac:spMk id="3" creationId="{816DB686-96C9-4F9F-B3D9-A650B9B74298}"/>
          </ac:spMkLst>
        </pc:spChg>
        <pc:spChg chg="add del mod">
          <ac:chgData name="Mohit Roy" userId="47d316e8-f525-442f-91a8-6c2a3c1813ae" providerId="ADAL" clId="{7235A3AA-14F5-4691-837A-ED4FBC327758}" dt="2020-04-05T01:26:02.113" v="40"/>
          <ac:spMkLst>
            <pc:docMk/>
            <pc:sldMk cId="4222418001" sldId="261"/>
            <ac:spMk id="4" creationId="{89340D2A-37F0-47F1-86C5-B808CF1FD24E}"/>
          </ac:spMkLst>
        </pc:spChg>
      </pc:sldChg>
      <pc:sldChg chg="modSp add ord">
        <pc:chgData name="Mohit Roy" userId="47d316e8-f525-442f-91a8-6c2a3c1813ae" providerId="ADAL" clId="{7235A3AA-14F5-4691-837A-ED4FBC327758}" dt="2020-04-10T23:53:13.650" v="845" actId="20577"/>
        <pc:sldMkLst>
          <pc:docMk/>
          <pc:sldMk cId="2603548979" sldId="262"/>
        </pc:sldMkLst>
        <pc:spChg chg="mod">
          <ac:chgData name="Mohit Roy" userId="47d316e8-f525-442f-91a8-6c2a3c1813ae" providerId="ADAL" clId="{7235A3AA-14F5-4691-837A-ED4FBC327758}" dt="2020-04-10T23:53:13.650" v="845" actId="20577"/>
          <ac:spMkLst>
            <pc:docMk/>
            <pc:sldMk cId="2603548979" sldId="262"/>
            <ac:spMk id="8" creationId="{90E4248E-0AB2-4168-82D5-4D95494DEA86}"/>
          </ac:spMkLst>
        </pc:spChg>
      </pc:sldChg>
      <pc:sldChg chg="addSp delSp modSp add del mod ord setBg">
        <pc:chgData name="Mohit Roy" userId="47d316e8-f525-442f-91a8-6c2a3c1813ae" providerId="ADAL" clId="{7235A3AA-14F5-4691-837A-ED4FBC327758}" dt="2020-04-11T01:05:05.959" v="2168" actId="47"/>
        <pc:sldMkLst>
          <pc:docMk/>
          <pc:sldMk cId="950982578" sldId="263"/>
        </pc:sldMkLst>
        <pc:spChg chg="add mod">
          <ac:chgData name="Mohit Roy" userId="47d316e8-f525-442f-91a8-6c2a3c1813ae" providerId="ADAL" clId="{7235A3AA-14F5-4691-837A-ED4FBC327758}" dt="2020-04-11T00:02:12.235" v="903" actId="14100"/>
          <ac:spMkLst>
            <pc:docMk/>
            <pc:sldMk cId="950982578" sldId="263"/>
            <ac:spMk id="3" creationId="{054DB5A0-BB50-461B-B621-901947FA20AA}"/>
          </ac:spMkLst>
        </pc:spChg>
        <pc:spChg chg="del mod">
          <ac:chgData name="Mohit Roy" userId="47d316e8-f525-442f-91a8-6c2a3c1813ae" providerId="ADAL" clId="{7235A3AA-14F5-4691-837A-ED4FBC327758}" dt="2020-04-10T23:54:59.454" v="856"/>
          <ac:spMkLst>
            <pc:docMk/>
            <pc:sldMk cId="950982578" sldId="263"/>
            <ac:spMk id="5" creationId="{131EA19D-0925-427C-89FC-E15C1F5D73D4}"/>
          </ac:spMkLst>
        </pc:spChg>
        <pc:spChg chg="add mod">
          <ac:chgData name="Mohit Roy" userId="47d316e8-f525-442f-91a8-6c2a3c1813ae" providerId="ADAL" clId="{7235A3AA-14F5-4691-837A-ED4FBC327758}" dt="2020-04-11T00:02:00.809" v="900" actId="14100"/>
          <ac:spMkLst>
            <pc:docMk/>
            <pc:sldMk cId="950982578" sldId="263"/>
            <ac:spMk id="12" creationId="{40D7A27A-7BD2-4383-AB88-A7869B987A67}"/>
          </ac:spMkLst>
        </pc:spChg>
        <pc:spChg chg="add del">
          <ac:chgData name="Mohit Roy" userId="47d316e8-f525-442f-91a8-6c2a3c1813ae" providerId="ADAL" clId="{7235A3AA-14F5-4691-837A-ED4FBC327758}" dt="2020-04-11T00:00:27.394" v="890" actId="26606"/>
          <ac:spMkLst>
            <pc:docMk/>
            <pc:sldMk cId="950982578" sldId="263"/>
            <ac:spMk id="14" creationId="{5FFCF544-A370-4A5D-A95F-CA6E0E7191E6}"/>
          </ac:spMkLst>
        </pc:spChg>
        <pc:spChg chg="add del">
          <ac:chgData name="Mohit Roy" userId="47d316e8-f525-442f-91a8-6c2a3c1813ae" providerId="ADAL" clId="{7235A3AA-14F5-4691-837A-ED4FBC327758}" dt="2020-04-11T00:00:27.394" v="890" actId="26606"/>
          <ac:spMkLst>
            <pc:docMk/>
            <pc:sldMk cId="950982578" sldId="263"/>
            <ac:spMk id="16" creationId="{44CC594A-A820-450F-B363-C19201FCFEC6}"/>
          </ac:spMkLst>
        </pc:spChg>
        <pc:spChg chg="add del">
          <ac:chgData name="Mohit Roy" userId="47d316e8-f525-442f-91a8-6c2a3c1813ae" providerId="ADAL" clId="{7235A3AA-14F5-4691-837A-ED4FBC327758}" dt="2020-04-11T00:00:27.394" v="890" actId="26606"/>
          <ac:spMkLst>
            <pc:docMk/>
            <pc:sldMk cId="950982578" sldId="263"/>
            <ac:spMk id="17" creationId="{7D379150-F6B4-45C8-BE10-6B278AD400EB}"/>
          </ac:spMkLst>
        </pc:spChg>
        <pc:spChg chg="del">
          <ac:chgData name="Mohit Roy" userId="47d316e8-f525-442f-91a8-6c2a3c1813ae" providerId="ADAL" clId="{7235A3AA-14F5-4691-837A-ED4FBC327758}" dt="2020-04-10T23:53:42.569" v="852" actId="478"/>
          <ac:spMkLst>
            <pc:docMk/>
            <pc:sldMk cId="950982578" sldId="263"/>
            <ac:spMk id="18" creationId="{DD4530F6-0242-4970-9C35-28D993437B95}"/>
          </ac:spMkLst>
        </pc:spChg>
        <pc:spChg chg="del">
          <ac:chgData name="Mohit Roy" userId="47d316e8-f525-442f-91a8-6c2a3c1813ae" providerId="ADAL" clId="{7235A3AA-14F5-4691-837A-ED4FBC327758}" dt="2020-04-10T23:53:40.405" v="851" actId="478"/>
          <ac:spMkLst>
            <pc:docMk/>
            <pc:sldMk cId="950982578" sldId="263"/>
            <ac:spMk id="19" creationId="{44DE64E9-14EC-48B0-9E50-F9D0448430FD}"/>
          </ac:spMkLst>
        </pc:spChg>
        <pc:spChg chg="del">
          <ac:chgData name="Mohit Roy" userId="47d316e8-f525-442f-91a8-6c2a3c1813ae" providerId="ADAL" clId="{7235A3AA-14F5-4691-837A-ED4FBC327758}" dt="2020-04-10T23:53:40.405" v="851" actId="478"/>
          <ac:spMkLst>
            <pc:docMk/>
            <pc:sldMk cId="950982578" sldId="263"/>
            <ac:spMk id="20" creationId="{4DE8D6DA-D965-4632-BD53-37D4CF34A062}"/>
          </ac:spMkLst>
        </pc:spChg>
        <pc:spChg chg="del">
          <ac:chgData name="Mohit Roy" userId="47d316e8-f525-442f-91a8-6c2a3c1813ae" providerId="ADAL" clId="{7235A3AA-14F5-4691-837A-ED4FBC327758}" dt="2020-04-10T23:53:40.405" v="851" actId="478"/>
          <ac:spMkLst>
            <pc:docMk/>
            <pc:sldMk cId="950982578" sldId="263"/>
            <ac:spMk id="21" creationId="{7F5CF280-AD66-49CC-8660-881B28C98996}"/>
          </ac:spMkLst>
        </pc:spChg>
        <pc:spChg chg="del">
          <ac:chgData name="Mohit Roy" userId="47d316e8-f525-442f-91a8-6c2a3c1813ae" providerId="ADAL" clId="{7235A3AA-14F5-4691-837A-ED4FBC327758}" dt="2020-04-10T23:53:42.569" v="852" actId="478"/>
          <ac:spMkLst>
            <pc:docMk/>
            <pc:sldMk cId="950982578" sldId="263"/>
            <ac:spMk id="22" creationId="{5ACF5BE2-6A5E-4E45-BFFC-5B6A453A0CB7}"/>
          </ac:spMkLst>
        </pc:spChg>
        <pc:spChg chg="del">
          <ac:chgData name="Mohit Roy" userId="47d316e8-f525-442f-91a8-6c2a3c1813ae" providerId="ADAL" clId="{7235A3AA-14F5-4691-837A-ED4FBC327758}" dt="2020-04-10T23:53:40.405" v="851" actId="478"/>
          <ac:spMkLst>
            <pc:docMk/>
            <pc:sldMk cId="950982578" sldId="263"/>
            <ac:spMk id="23" creationId="{ED612C94-948F-4F8B-AAA5-9071E0432E54}"/>
          </ac:spMkLst>
        </pc:spChg>
        <pc:spChg chg="add del">
          <ac:chgData name="Mohit Roy" userId="47d316e8-f525-442f-91a8-6c2a3c1813ae" providerId="ADAL" clId="{7235A3AA-14F5-4691-837A-ED4FBC327758}" dt="2020-04-11T00:00:27.394" v="890" actId="26606"/>
          <ac:spMkLst>
            <pc:docMk/>
            <pc:sldMk cId="950982578" sldId="263"/>
            <ac:spMk id="24" creationId="{59FAB3DA-E9ED-4574-ABCC-378BC0FF1BBC}"/>
          </ac:spMkLst>
        </pc:spChg>
        <pc:spChg chg="del">
          <ac:chgData name="Mohit Roy" userId="47d316e8-f525-442f-91a8-6c2a3c1813ae" providerId="ADAL" clId="{7235A3AA-14F5-4691-837A-ED4FBC327758}" dt="2020-04-10T23:53:40.405" v="851" actId="478"/>
          <ac:spMkLst>
            <pc:docMk/>
            <pc:sldMk cId="950982578" sldId="263"/>
            <ac:spMk id="25" creationId="{0E9BA1DD-B6AA-448A-98A6-3655D5DA1958}"/>
          </ac:spMkLst>
        </pc:spChg>
        <pc:spChg chg="del">
          <ac:chgData name="Mohit Roy" userId="47d316e8-f525-442f-91a8-6c2a3c1813ae" providerId="ADAL" clId="{7235A3AA-14F5-4691-837A-ED4FBC327758}" dt="2020-04-10T23:53:40.405" v="851" actId="478"/>
          <ac:spMkLst>
            <pc:docMk/>
            <pc:sldMk cId="950982578" sldId="263"/>
            <ac:spMk id="26" creationId="{048670F1-7842-412E-B9C9-CCD8604B3845}"/>
          </ac:spMkLst>
        </pc:spChg>
        <pc:spChg chg="add del">
          <ac:chgData name="Mohit Roy" userId="47d316e8-f525-442f-91a8-6c2a3c1813ae" providerId="ADAL" clId="{7235A3AA-14F5-4691-837A-ED4FBC327758}" dt="2020-04-11T00:00:27.394" v="890" actId="26606"/>
          <ac:spMkLst>
            <pc:docMk/>
            <pc:sldMk cId="950982578" sldId="263"/>
            <ac:spMk id="27" creationId="{53B8D6B0-55D6-48DC-86D8-FD95D5F118AB}"/>
          </ac:spMkLst>
        </pc:spChg>
        <pc:spChg chg="add del">
          <ac:chgData name="Mohit Roy" userId="47d316e8-f525-442f-91a8-6c2a3c1813ae" providerId="ADAL" clId="{7235A3AA-14F5-4691-837A-ED4FBC327758}" dt="2020-04-11T00:00:28.724" v="892" actId="26606"/>
          <ac:spMkLst>
            <pc:docMk/>
            <pc:sldMk cId="950982578" sldId="263"/>
            <ac:spMk id="29" creationId="{600B5AE2-C5CC-499C-8F2D-249888BE22C2}"/>
          </ac:spMkLst>
        </pc:spChg>
        <pc:spChg chg="add del">
          <ac:chgData name="Mohit Roy" userId="47d316e8-f525-442f-91a8-6c2a3c1813ae" providerId="ADAL" clId="{7235A3AA-14F5-4691-837A-ED4FBC327758}" dt="2020-04-11T00:00:28.724" v="892" actId="26606"/>
          <ac:spMkLst>
            <pc:docMk/>
            <pc:sldMk cId="950982578" sldId="263"/>
            <ac:spMk id="30" creationId="{BA7A3698-B350-40E5-8475-9BCC41A089FC}"/>
          </ac:spMkLst>
        </pc:spChg>
        <pc:spChg chg="add del">
          <ac:chgData name="Mohit Roy" userId="47d316e8-f525-442f-91a8-6c2a3c1813ae" providerId="ADAL" clId="{7235A3AA-14F5-4691-837A-ED4FBC327758}" dt="2020-04-11T00:00:28.724" v="892" actId="26606"/>
          <ac:spMkLst>
            <pc:docMk/>
            <pc:sldMk cId="950982578" sldId="263"/>
            <ac:spMk id="32" creationId="{990D0034-F768-41E7-85D4-F38C4DE85770}"/>
          </ac:spMkLst>
        </pc:spChg>
        <pc:spChg chg="add del">
          <ac:chgData name="Mohit Roy" userId="47d316e8-f525-442f-91a8-6c2a3c1813ae" providerId="ADAL" clId="{7235A3AA-14F5-4691-837A-ED4FBC327758}" dt="2020-04-11T00:00:28.724" v="892" actId="26606"/>
          <ac:spMkLst>
            <pc:docMk/>
            <pc:sldMk cId="950982578" sldId="263"/>
            <ac:spMk id="33" creationId="{C4F7E42D-8B5A-4FC8-81CD-9E60171F7FA8}"/>
          </ac:spMkLst>
        </pc:spChg>
        <pc:spChg chg="add del">
          <ac:chgData name="Mohit Roy" userId="47d316e8-f525-442f-91a8-6c2a3c1813ae" providerId="ADAL" clId="{7235A3AA-14F5-4691-837A-ED4FBC327758}" dt="2020-04-11T00:00:28.724" v="892" actId="26606"/>
          <ac:spMkLst>
            <pc:docMk/>
            <pc:sldMk cId="950982578" sldId="263"/>
            <ac:spMk id="34" creationId="{8C04651D-B9F4-4935-A02D-364153FBDF54}"/>
          </ac:spMkLst>
        </pc:spChg>
        <pc:spChg chg="add">
          <ac:chgData name="Mohit Roy" userId="47d316e8-f525-442f-91a8-6c2a3c1813ae" providerId="ADAL" clId="{7235A3AA-14F5-4691-837A-ED4FBC327758}" dt="2020-04-11T00:00:28.786" v="893" actId="26606"/>
          <ac:spMkLst>
            <pc:docMk/>
            <pc:sldMk cId="950982578" sldId="263"/>
            <ac:spMk id="36" creationId="{7D379150-F6B4-45C8-BE10-6B278AD400EB}"/>
          </ac:spMkLst>
        </pc:spChg>
        <pc:spChg chg="add">
          <ac:chgData name="Mohit Roy" userId="47d316e8-f525-442f-91a8-6c2a3c1813ae" providerId="ADAL" clId="{7235A3AA-14F5-4691-837A-ED4FBC327758}" dt="2020-04-11T00:00:28.786" v="893" actId="26606"/>
          <ac:spMkLst>
            <pc:docMk/>
            <pc:sldMk cId="950982578" sldId="263"/>
            <ac:spMk id="37" creationId="{5FFCF544-A370-4A5D-A95F-CA6E0E7191E6}"/>
          </ac:spMkLst>
        </pc:spChg>
        <pc:spChg chg="add">
          <ac:chgData name="Mohit Roy" userId="47d316e8-f525-442f-91a8-6c2a3c1813ae" providerId="ADAL" clId="{7235A3AA-14F5-4691-837A-ED4FBC327758}" dt="2020-04-11T00:00:28.786" v="893" actId="26606"/>
          <ac:spMkLst>
            <pc:docMk/>
            <pc:sldMk cId="950982578" sldId="263"/>
            <ac:spMk id="39" creationId="{44CC594A-A820-450F-B363-C19201FCFEC6}"/>
          </ac:spMkLst>
        </pc:spChg>
        <pc:spChg chg="add">
          <ac:chgData name="Mohit Roy" userId="47d316e8-f525-442f-91a8-6c2a3c1813ae" providerId="ADAL" clId="{7235A3AA-14F5-4691-837A-ED4FBC327758}" dt="2020-04-11T00:00:28.786" v="893" actId="26606"/>
          <ac:spMkLst>
            <pc:docMk/>
            <pc:sldMk cId="950982578" sldId="263"/>
            <ac:spMk id="40" creationId="{59FAB3DA-E9ED-4574-ABCC-378BC0FF1BBC}"/>
          </ac:spMkLst>
        </pc:spChg>
        <pc:spChg chg="add">
          <ac:chgData name="Mohit Roy" userId="47d316e8-f525-442f-91a8-6c2a3c1813ae" providerId="ADAL" clId="{7235A3AA-14F5-4691-837A-ED4FBC327758}" dt="2020-04-11T00:00:28.786" v="893" actId="26606"/>
          <ac:spMkLst>
            <pc:docMk/>
            <pc:sldMk cId="950982578" sldId="263"/>
            <ac:spMk id="41" creationId="{53B8D6B0-55D6-48DC-86D8-FD95D5F118AB}"/>
          </ac:spMkLst>
        </pc:spChg>
        <pc:picChg chg="add mod ord">
          <ac:chgData name="Mohit Roy" userId="47d316e8-f525-442f-91a8-6c2a3c1813ae" providerId="ADAL" clId="{7235A3AA-14F5-4691-837A-ED4FBC327758}" dt="2020-04-11T00:00:28.786" v="893" actId="26606"/>
          <ac:picMkLst>
            <pc:docMk/>
            <pc:sldMk cId="950982578" sldId="263"/>
            <ac:picMk id="2" creationId="{D86CACDA-A713-4143-999E-AAF24833FD87}"/>
          </ac:picMkLst>
        </pc:picChg>
        <pc:cxnChg chg="add del">
          <ac:chgData name="Mohit Roy" userId="47d316e8-f525-442f-91a8-6c2a3c1813ae" providerId="ADAL" clId="{7235A3AA-14F5-4691-837A-ED4FBC327758}" dt="2020-04-11T00:00:27.394" v="890" actId="26606"/>
          <ac:cxnSpMkLst>
            <pc:docMk/>
            <pc:sldMk cId="950982578" sldId="263"/>
            <ac:cxnSpMk id="15" creationId="{6EEB3B97-A638-498B-8083-54191CE71E01}"/>
          </ac:cxnSpMkLst>
        </pc:cxnChg>
        <pc:cxnChg chg="add del">
          <ac:chgData name="Mohit Roy" userId="47d316e8-f525-442f-91a8-6c2a3c1813ae" providerId="ADAL" clId="{7235A3AA-14F5-4691-837A-ED4FBC327758}" dt="2020-04-11T00:00:28.724" v="892" actId="26606"/>
          <ac:cxnSpMkLst>
            <pc:docMk/>
            <pc:sldMk cId="950982578" sldId="263"/>
            <ac:cxnSpMk id="31" creationId="{0AC655C7-EC94-4BE6-84C8-2F9EFBBB2789}"/>
          </ac:cxnSpMkLst>
        </pc:cxnChg>
        <pc:cxnChg chg="add">
          <ac:chgData name="Mohit Roy" userId="47d316e8-f525-442f-91a8-6c2a3c1813ae" providerId="ADAL" clId="{7235A3AA-14F5-4691-837A-ED4FBC327758}" dt="2020-04-11T00:00:28.786" v="893" actId="26606"/>
          <ac:cxnSpMkLst>
            <pc:docMk/>
            <pc:sldMk cId="950982578" sldId="263"/>
            <ac:cxnSpMk id="38" creationId="{6EEB3B97-A638-498B-8083-54191CE71E01}"/>
          </ac:cxnSpMkLst>
        </pc:cxnChg>
      </pc:sldChg>
      <pc:sldChg chg="addSp delSp modSp add">
        <pc:chgData name="Mohit Roy" userId="47d316e8-f525-442f-91a8-6c2a3c1813ae" providerId="ADAL" clId="{7235A3AA-14F5-4691-837A-ED4FBC327758}" dt="2020-04-11T00:38:33.263" v="1613" actId="20577"/>
        <pc:sldMkLst>
          <pc:docMk/>
          <pc:sldMk cId="2445518322" sldId="264"/>
        </pc:sldMkLst>
        <pc:spChg chg="mod ord">
          <ac:chgData name="Mohit Roy" userId="47d316e8-f525-442f-91a8-6c2a3c1813ae" providerId="ADAL" clId="{7235A3AA-14F5-4691-837A-ED4FBC327758}" dt="2020-04-11T00:38:33.263" v="1613" actId="20577"/>
          <ac:spMkLst>
            <pc:docMk/>
            <pc:sldMk cId="2445518322" sldId="264"/>
            <ac:spMk id="3" creationId="{054DB5A0-BB50-461B-B621-901947FA20AA}"/>
          </ac:spMkLst>
        </pc:spChg>
        <pc:spChg chg="mod">
          <ac:chgData name="Mohit Roy" userId="47d316e8-f525-442f-91a8-6c2a3c1813ae" providerId="ADAL" clId="{7235A3AA-14F5-4691-837A-ED4FBC327758}" dt="2020-04-11T00:35:01.336" v="1362" actId="26606"/>
          <ac:spMkLst>
            <pc:docMk/>
            <pc:sldMk cId="2445518322" sldId="264"/>
            <ac:spMk id="12" creationId="{40D7A27A-7BD2-4383-AB88-A7869B987A67}"/>
          </ac:spMkLst>
        </pc:spChg>
        <pc:spChg chg="del">
          <ac:chgData name="Mohit Roy" userId="47d316e8-f525-442f-91a8-6c2a3c1813ae" providerId="ADAL" clId="{7235A3AA-14F5-4691-837A-ED4FBC327758}" dt="2020-04-11T00:19:32.015" v="1100" actId="26606"/>
          <ac:spMkLst>
            <pc:docMk/>
            <pc:sldMk cId="2445518322" sldId="264"/>
            <ac:spMk id="36" creationId="{7D379150-F6B4-45C8-BE10-6B278AD400EB}"/>
          </ac:spMkLst>
        </pc:spChg>
        <pc:spChg chg="del">
          <ac:chgData name="Mohit Roy" userId="47d316e8-f525-442f-91a8-6c2a3c1813ae" providerId="ADAL" clId="{7235A3AA-14F5-4691-837A-ED4FBC327758}" dt="2020-04-11T00:19:32.015" v="1100" actId="26606"/>
          <ac:spMkLst>
            <pc:docMk/>
            <pc:sldMk cId="2445518322" sldId="264"/>
            <ac:spMk id="37" creationId="{5FFCF544-A370-4A5D-A95F-CA6E0E7191E6}"/>
          </ac:spMkLst>
        </pc:spChg>
        <pc:spChg chg="del">
          <ac:chgData name="Mohit Roy" userId="47d316e8-f525-442f-91a8-6c2a3c1813ae" providerId="ADAL" clId="{7235A3AA-14F5-4691-837A-ED4FBC327758}" dt="2020-04-11T00:19:32.015" v="1100" actId="26606"/>
          <ac:spMkLst>
            <pc:docMk/>
            <pc:sldMk cId="2445518322" sldId="264"/>
            <ac:spMk id="39" creationId="{44CC594A-A820-450F-B363-C19201FCFEC6}"/>
          </ac:spMkLst>
        </pc:spChg>
        <pc:spChg chg="del">
          <ac:chgData name="Mohit Roy" userId="47d316e8-f525-442f-91a8-6c2a3c1813ae" providerId="ADAL" clId="{7235A3AA-14F5-4691-837A-ED4FBC327758}" dt="2020-04-11T00:19:32.015" v="1100" actId="26606"/>
          <ac:spMkLst>
            <pc:docMk/>
            <pc:sldMk cId="2445518322" sldId="264"/>
            <ac:spMk id="40" creationId="{59FAB3DA-E9ED-4574-ABCC-378BC0FF1BBC}"/>
          </ac:spMkLst>
        </pc:spChg>
        <pc:spChg chg="del">
          <ac:chgData name="Mohit Roy" userId="47d316e8-f525-442f-91a8-6c2a3c1813ae" providerId="ADAL" clId="{7235A3AA-14F5-4691-837A-ED4FBC327758}" dt="2020-04-11T00:19:32.015" v="1100" actId="26606"/>
          <ac:spMkLst>
            <pc:docMk/>
            <pc:sldMk cId="2445518322" sldId="264"/>
            <ac:spMk id="41" creationId="{53B8D6B0-55D6-48DC-86D8-FD95D5F118AB}"/>
          </ac:spMkLst>
        </pc:spChg>
        <pc:spChg chg="add del">
          <ac:chgData name="Mohit Roy" userId="47d316e8-f525-442f-91a8-6c2a3c1813ae" providerId="ADAL" clId="{7235A3AA-14F5-4691-837A-ED4FBC327758}" dt="2020-04-11T00:35:01.336" v="1362" actId="26606"/>
          <ac:spMkLst>
            <pc:docMk/>
            <pc:sldMk cId="2445518322" sldId="264"/>
            <ac:spMk id="46" creationId="{796CD800-C8BF-41B5-983A-3B3D95FA99E5}"/>
          </ac:spMkLst>
        </pc:spChg>
        <pc:spChg chg="add del">
          <ac:chgData name="Mohit Roy" userId="47d316e8-f525-442f-91a8-6c2a3c1813ae" providerId="ADAL" clId="{7235A3AA-14F5-4691-837A-ED4FBC327758}" dt="2020-04-11T00:35:01.336" v="1362" actId="26606"/>
          <ac:spMkLst>
            <pc:docMk/>
            <pc:sldMk cId="2445518322" sldId="264"/>
            <ac:spMk id="48" creationId="{ED36A27B-61AE-4AA1-8BD6-7310E072D89D}"/>
          </ac:spMkLst>
        </pc:spChg>
        <pc:spChg chg="add del">
          <ac:chgData name="Mohit Roy" userId="47d316e8-f525-442f-91a8-6c2a3c1813ae" providerId="ADAL" clId="{7235A3AA-14F5-4691-837A-ED4FBC327758}" dt="2020-04-11T00:35:01.336" v="1362" actId="26606"/>
          <ac:spMkLst>
            <pc:docMk/>
            <pc:sldMk cId="2445518322" sldId="264"/>
            <ac:spMk id="52" creationId="{2F888C18-7E74-4A98-A7B4-A5C43583A482}"/>
          </ac:spMkLst>
        </pc:spChg>
        <pc:spChg chg="add del">
          <ac:chgData name="Mohit Roy" userId="47d316e8-f525-442f-91a8-6c2a3c1813ae" providerId="ADAL" clId="{7235A3AA-14F5-4691-837A-ED4FBC327758}" dt="2020-04-11T00:35:01.336" v="1362" actId="26606"/>
          <ac:spMkLst>
            <pc:docMk/>
            <pc:sldMk cId="2445518322" sldId="264"/>
            <ac:spMk id="54" creationId="{20436840-698D-4B5F-A7C0-101AD48D861E}"/>
          </ac:spMkLst>
        </pc:spChg>
        <pc:spChg chg="add del">
          <ac:chgData name="Mohit Roy" userId="47d316e8-f525-442f-91a8-6c2a3c1813ae" providerId="ADAL" clId="{7235A3AA-14F5-4691-837A-ED4FBC327758}" dt="2020-04-11T00:35:01.336" v="1362" actId="26606"/>
          <ac:spMkLst>
            <pc:docMk/>
            <pc:sldMk cId="2445518322" sldId="264"/>
            <ac:spMk id="56" creationId="{3682BE5A-770A-4799-BE6D-CE0BD0AD28C0}"/>
          </ac:spMkLst>
        </pc:spChg>
        <pc:spChg chg="add del">
          <ac:chgData name="Mohit Roy" userId="47d316e8-f525-442f-91a8-6c2a3c1813ae" providerId="ADAL" clId="{7235A3AA-14F5-4691-837A-ED4FBC327758}" dt="2020-04-11T00:35:01.336" v="1362" actId="26606"/>
          <ac:spMkLst>
            <pc:docMk/>
            <pc:sldMk cId="2445518322" sldId="264"/>
            <ac:spMk id="58" creationId="{85B58713-80A3-4F72-8ADA-A63E6BA8BC00}"/>
          </ac:spMkLst>
        </pc:spChg>
        <pc:spChg chg="add del">
          <ac:chgData name="Mohit Roy" userId="47d316e8-f525-442f-91a8-6c2a3c1813ae" providerId="ADAL" clId="{7235A3AA-14F5-4691-837A-ED4FBC327758}" dt="2020-04-11T00:30:49.615" v="1353" actId="26606"/>
          <ac:spMkLst>
            <pc:docMk/>
            <pc:sldMk cId="2445518322" sldId="264"/>
            <ac:spMk id="63" creationId="{A459ADE6-39B5-4D2B-B804-9E7F4F18C64B}"/>
          </ac:spMkLst>
        </pc:spChg>
        <pc:spChg chg="add del">
          <ac:chgData name="Mohit Roy" userId="47d316e8-f525-442f-91a8-6c2a3c1813ae" providerId="ADAL" clId="{7235A3AA-14F5-4691-837A-ED4FBC327758}" dt="2020-04-11T00:30:49.615" v="1353" actId="26606"/>
          <ac:spMkLst>
            <pc:docMk/>
            <pc:sldMk cId="2445518322" sldId="264"/>
            <ac:spMk id="65" creationId="{7883968A-0790-403A-8861-3A61F1595143}"/>
          </ac:spMkLst>
        </pc:spChg>
        <pc:spChg chg="add del">
          <ac:chgData name="Mohit Roy" userId="47d316e8-f525-442f-91a8-6c2a3c1813ae" providerId="ADAL" clId="{7235A3AA-14F5-4691-837A-ED4FBC327758}" dt="2020-04-11T00:30:49.615" v="1353" actId="26606"/>
          <ac:spMkLst>
            <pc:docMk/>
            <pc:sldMk cId="2445518322" sldId="264"/>
            <ac:spMk id="69" creationId="{F9567813-D7CB-4815-8D6F-28E3C9D5A113}"/>
          </ac:spMkLst>
        </pc:spChg>
        <pc:spChg chg="add del">
          <ac:chgData name="Mohit Roy" userId="47d316e8-f525-442f-91a8-6c2a3c1813ae" providerId="ADAL" clId="{7235A3AA-14F5-4691-837A-ED4FBC327758}" dt="2020-04-11T00:30:49.615" v="1353" actId="26606"/>
          <ac:spMkLst>
            <pc:docMk/>
            <pc:sldMk cId="2445518322" sldId="264"/>
            <ac:spMk id="71" creationId="{FA45F7C9-4421-4A23-B34E-99DE33301BB7}"/>
          </ac:spMkLst>
        </pc:spChg>
        <pc:spChg chg="add del">
          <ac:chgData name="Mohit Roy" userId="47d316e8-f525-442f-91a8-6c2a3c1813ae" providerId="ADAL" clId="{7235A3AA-14F5-4691-837A-ED4FBC327758}" dt="2020-04-11T00:30:49.615" v="1353" actId="26606"/>
          <ac:spMkLst>
            <pc:docMk/>
            <pc:sldMk cId="2445518322" sldId="264"/>
            <ac:spMk id="73" creationId="{8663BE7B-183A-4877-ABFF-D6E34952F7E5}"/>
          </ac:spMkLst>
        </pc:spChg>
        <pc:spChg chg="add del">
          <ac:chgData name="Mohit Roy" userId="47d316e8-f525-442f-91a8-6c2a3c1813ae" providerId="ADAL" clId="{7235A3AA-14F5-4691-837A-ED4FBC327758}" dt="2020-04-11T00:30:49.615" v="1353" actId="26606"/>
          <ac:spMkLst>
            <pc:docMk/>
            <pc:sldMk cId="2445518322" sldId="264"/>
            <ac:spMk id="75" creationId="{92AE8945-E314-4E55-8834-47A77D9CE316}"/>
          </ac:spMkLst>
        </pc:spChg>
        <pc:spChg chg="add del">
          <ac:chgData name="Mohit Roy" userId="47d316e8-f525-442f-91a8-6c2a3c1813ae" providerId="ADAL" clId="{7235A3AA-14F5-4691-837A-ED4FBC327758}" dt="2020-04-11T00:30:49.615" v="1353" actId="26606"/>
          <ac:spMkLst>
            <pc:docMk/>
            <pc:sldMk cId="2445518322" sldId="264"/>
            <ac:spMk id="77" creationId="{6AA6BA4F-F7B6-4A5C-93D4-4AB4E476DD14}"/>
          </ac:spMkLst>
        </pc:spChg>
        <pc:spChg chg="add del">
          <ac:chgData name="Mohit Roy" userId="47d316e8-f525-442f-91a8-6c2a3c1813ae" providerId="ADAL" clId="{7235A3AA-14F5-4691-837A-ED4FBC327758}" dt="2020-04-11T00:30:52.574" v="1355" actId="26606"/>
          <ac:spMkLst>
            <pc:docMk/>
            <pc:sldMk cId="2445518322" sldId="264"/>
            <ac:spMk id="79" creationId="{796CD800-C8BF-41B5-983A-3B3D95FA99E5}"/>
          </ac:spMkLst>
        </pc:spChg>
        <pc:spChg chg="add del">
          <ac:chgData name="Mohit Roy" userId="47d316e8-f525-442f-91a8-6c2a3c1813ae" providerId="ADAL" clId="{7235A3AA-14F5-4691-837A-ED4FBC327758}" dt="2020-04-11T00:30:52.574" v="1355" actId="26606"/>
          <ac:spMkLst>
            <pc:docMk/>
            <pc:sldMk cId="2445518322" sldId="264"/>
            <ac:spMk id="80" creationId="{ED36A27B-61AE-4AA1-8BD6-7310E072D89D}"/>
          </ac:spMkLst>
        </pc:spChg>
        <pc:spChg chg="add del">
          <ac:chgData name="Mohit Roy" userId="47d316e8-f525-442f-91a8-6c2a3c1813ae" providerId="ADAL" clId="{7235A3AA-14F5-4691-837A-ED4FBC327758}" dt="2020-04-11T00:30:52.574" v="1355" actId="26606"/>
          <ac:spMkLst>
            <pc:docMk/>
            <pc:sldMk cId="2445518322" sldId="264"/>
            <ac:spMk id="82" creationId="{20E9A622-9996-4927-BBCD-AEE2687BEDAD}"/>
          </ac:spMkLst>
        </pc:spChg>
        <pc:spChg chg="add del">
          <ac:chgData name="Mohit Roy" userId="47d316e8-f525-442f-91a8-6c2a3c1813ae" providerId="ADAL" clId="{7235A3AA-14F5-4691-837A-ED4FBC327758}" dt="2020-04-11T00:30:52.574" v="1355" actId="26606"/>
          <ac:spMkLst>
            <pc:docMk/>
            <pc:sldMk cId="2445518322" sldId="264"/>
            <ac:spMk id="83" creationId="{51DE3FC3-BAC1-4105-9620-4FB64EDCE876}"/>
          </ac:spMkLst>
        </pc:spChg>
        <pc:spChg chg="add del">
          <ac:chgData name="Mohit Roy" userId="47d316e8-f525-442f-91a8-6c2a3c1813ae" providerId="ADAL" clId="{7235A3AA-14F5-4691-837A-ED4FBC327758}" dt="2020-04-11T00:30:52.574" v="1355" actId="26606"/>
          <ac:spMkLst>
            <pc:docMk/>
            <pc:sldMk cId="2445518322" sldId="264"/>
            <ac:spMk id="84" creationId="{CEF02B21-6D04-4A6A-B03E-CF7642D59161}"/>
          </ac:spMkLst>
        </pc:spChg>
        <pc:spChg chg="add del">
          <ac:chgData name="Mohit Roy" userId="47d316e8-f525-442f-91a8-6c2a3c1813ae" providerId="ADAL" clId="{7235A3AA-14F5-4691-837A-ED4FBC327758}" dt="2020-04-11T00:30:52.574" v="1355" actId="26606"/>
          <ac:spMkLst>
            <pc:docMk/>
            <pc:sldMk cId="2445518322" sldId="264"/>
            <ac:spMk id="85" creationId="{97E39010-823C-439A-B438-FEEDF549083C}"/>
          </ac:spMkLst>
        </pc:spChg>
        <pc:spChg chg="add del">
          <ac:chgData name="Mohit Roy" userId="47d316e8-f525-442f-91a8-6c2a3c1813ae" providerId="ADAL" clId="{7235A3AA-14F5-4691-837A-ED4FBC327758}" dt="2020-04-11T00:30:55.516" v="1357" actId="26606"/>
          <ac:spMkLst>
            <pc:docMk/>
            <pc:sldMk cId="2445518322" sldId="264"/>
            <ac:spMk id="87" creationId="{0182F701-1D9A-4047-A9CA-73A707EA0A14}"/>
          </ac:spMkLst>
        </pc:spChg>
        <pc:spChg chg="add del">
          <ac:chgData name="Mohit Roy" userId="47d316e8-f525-442f-91a8-6c2a3c1813ae" providerId="ADAL" clId="{7235A3AA-14F5-4691-837A-ED4FBC327758}" dt="2020-04-11T00:30:55.516" v="1357" actId="26606"/>
          <ac:spMkLst>
            <pc:docMk/>
            <pc:sldMk cId="2445518322" sldId="264"/>
            <ac:spMk id="88" creationId="{FD46288E-4C86-4ADB-893C-3C29FDE84B5B}"/>
          </ac:spMkLst>
        </pc:spChg>
        <pc:spChg chg="add del">
          <ac:chgData name="Mohit Roy" userId="47d316e8-f525-442f-91a8-6c2a3c1813ae" providerId="ADAL" clId="{7235A3AA-14F5-4691-837A-ED4FBC327758}" dt="2020-04-11T00:30:55.516" v="1357" actId="26606"/>
          <ac:spMkLst>
            <pc:docMk/>
            <pc:sldMk cId="2445518322" sldId="264"/>
            <ac:spMk id="90" creationId="{7D23A9E9-0C14-4106-BCA5-A3462E948FAB}"/>
          </ac:spMkLst>
        </pc:spChg>
        <pc:spChg chg="add del">
          <ac:chgData name="Mohit Roy" userId="47d316e8-f525-442f-91a8-6c2a3c1813ae" providerId="ADAL" clId="{7235A3AA-14F5-4691-837A-ED4FBC327758}" dt="2020-04-11T00:30:55.516" v="1357" actId="26606"/>
          <ac:spMkLst>
            <pc:docMk/>
            <pc:sldMk cId="2445518322" sldId="264"/>
            <ac:spMk id="91" creationId="{9611F52D-1ABB-47FF-A480-1564ACBB9D2C}"/>
          </ac:spMkLst>
        </pc:spChg>
        <pc:spChg chg="add del">
          <ac:chgData name="Mohit Roy" userId="47d316e8-f525-442f-91a8-6c2a3c1813ae" providerId="ADAL" clId="{7235A3AA-14F5-4691-837A-ED4FBC327758}" dt="2020-04-11T00:30:55.516" v="1357" actId="26606"/>
          <ac:spMkLst>
            <pc:docMk/>
            <pc:sldMk cId="2445518322" sldId="264"/>
            <ac:spMk id="92" creationId="{C6CB1B3D-A605-4D85-9B0A-D72C281660B0}"/>
          </ac:spMkLst>
        </pc:spChg>
        <pc:spChg chg="add del">
          <ac:chgData name="Mohit Roy" userId="47d316e8-f525-442f-91a8-6c2a3c1813ae" providerId="ADAL" clId="{7235A3AA-14F5-4691-837A-ED4FBC327758}" dt="2020-04-11T00:30:59.989" v="1359" actId="26606"/>
          <ac:spMkLst>
            <pc:docMk/>
            <pc:sldMk cId="2445518322" sldId="264"/>
            <ac:spMk id="94" creationId="{796CD800-C8BF-41B5-983A-3B3D95FA99E5}"/>
          </ac:spMkLst>
        </pc:spChg>
        <pc:spChg chg="add del">
          <ac:chgData name="Mohit Roy" userId="47d316e8-f525-442f-91a8-6c2a3c1813ae" providerId="ADAL" clId="{7235A3AA-14F5-4691-837A-ED4FBC327758}" dt="2020-04-11T00:30:59.989" v="1359" actId="26606"/>
          <ac:spMkLst>
            <pc:docMk/>
            <pc:sldMk cId="2445518322" sldId="264"/>
            <ac:spMk id="95" creationId="{ED36A27B-61AE-4AA1-8BD6-7310E072D89D}"/>
          </ac:spMkLst>
        </pc:spChg>
        <pc:spChg chg="add del">
          <ac:chgData name="Mohit Roy" userId="47d316e8-f525-442f-91a8-6c2a3c1813ae" providerId="ADAL" clId="{7235A3AA-14F5-4691-837A-ED4FBC327758}" dt="2020-04-11T00:30:59.989" v="1359" actId="26606"/>
          <ac:spMkLst>
            <pc:docMk/>
            <pc:sldMk cId="2445518322" sldId="264"/>
            <ac:spMk id="97" creationId="{2EB56A1A-8685-45C8-A64C-D5045ACB42B0}"/>
          </ac:spMkLst>
        </pc:spChg>
        <pc:spChg chg="add del">
          <ac:chgData name="Mohit Roy" userId="47d316e8-f525-442f-91a8-6c2a3c1813ae" providerId="ADAL" clId="{7235A3AA-14F5-4691-837A-ED4FBC327758}" dt="2020-04-11T00:30:59.989" v="1359" actId="26606"/>
          <ac:spMkLst>
            <pc:docMk/>
            <pc:sldMk cId="2445518322" sldId="264"/>
            <ac:spMk id="98" creationId="{79DF55E6-8C71-4381-81E4-31D3EBC96DFC}"/>
          </ac:spMkLst>
        </pc:spChg>
        <pc:spChg chg="add del">
          <ac:chgData name="Mohit Roy" userId="47d316e8-f525-442f-91a8-6c2a3c1813ae" providerId="ADAL" clId="{7235A3AA-14F5-4691-837A-ED4FBC327758}" dt="2020-04-11T00:30:59.989" v="1359" actId="26606"/>
          <ac:spMkLst>
            <pc:docMk/>
            <pc:sldMk cId="2445518322" sldId="264"/>
            <ac:spMk id="100" creationId="{19DE44C1-A00E-40B3-B723-D1199BD4EB72}"/>
          </ac:spMkLst>
        </pc:spChg>
        <pc:spChg chg="add del">
          <ac:chgData name="Mohit Roy" userId="47d316e8-f525-442f-91a8-6c2a3c1813ae" providerId="ADAL" clId="{7235A3AA-14F5-4691-837A-ED4FBC327758}" dt="2020-04-11T00:30:59.989" v="1359" actId="26606"/>
          <ac:spMkLst>
            <pc:docMk/>
            <pc:sldMk cId="2445518322" sldId="264"/>
            <ac:spMk id="101" creationId="{5DD14EB9-7D82-468B-B45D-876BE90A5EAF}"/>
          </ac:spMkLst>
        </pc:spChg>
        <pc:spChg chg="add del">
          <ac:chgData name="Mohit Roy" userId="47d316e8-f525-442f-91a8-6c2a3c1813ae" providerId="ADAL" clId="{7235A3AA-14F5-4691-837A-ED4FBC327758}" dt="2020-04-11T00:30:59.989" v="1359" actId="26606"/>
          <ac:spMkLst>
            <pc:docMk/>
            <pc:sldMk cId="2445518322" sldId="264"/>
            <ac:spMk id="102" creationId="{88302865-9184-47F8-9D42-09980A3E5D1C}"/>
          </ac:spMkLst>
        </pc:spChg>
        <pc:spChg chg="add del">
          <ac:chgData name="Mohit Roy" userId="47d316e8-f525-442f-91a8-6c2a3c1813ae" providerId="ADAL" clId="{7235A3AA-14F5-4691-837A-ED4FBC327758}" dt="2020-04-11T00:35:01.254" v="1361" actId="26606"/>
          <ac:spMkLst>
            <pc:docMk/>
            <pc:sldMk cId="2445518322" sldId="264"/>
            <ac:spMk id="104" creationId="{A459ADE6-39B5-4D2B-B804-9E7F4F18C64B}"/>
          </ac:spMkLst>
        </pc:spChg>
        <pc:spChg chg="add del">
          <ac:chgData name="Mohit Roy" userId="47d316e8-f525-442f-91a8-6c2a3c1813ae" providerId="ADAL" clId="{7235A3AA-14F5-4691-837A-ED4FBC327758}" dt="2020-04-11T00:35:01.254" v="1361" actId="26606"/>
          <ac:spMkLst>
            <pc:docMk/>
            <pc:sldMk cId="2445518322" sldId="264"/>
            <ac:spMk id="105" creationId="{7883968A-0790-403A-8861-3A61F1595143}"/>
          </ac:spMkLst>
        </pc:spChg>
        <pc:spChg chg="add del">
          <ac:chgData name="Mohit Roy" userId="47d316e8-f525-442f-91a8-6c2a3c1813ae" providerId="ADAL" clId="{7235A3AA-14F5-4691-837A-ED4FBC327758}" dt="2020-04-11T00:35:01.254" v="1361" actId="26606"/>
          <ac:spMkLst>
            <pc:docMk/>
            <pc:sldMk cId="2445518322" sldId="264"/>
            <ac:spMk id="107" creationId="{76802D78-08AE-4322-A011-F916F2D42CDA}"/>
          </ac:spMkLst>
        </pc:spChg>
        <pc:spChg chg="add del">
          <ac:chgData name="Mohit Roy" userId="47d316e8-f525-442f-91a8-6c2a3c1813ae" providerId="ADAL" clId="{7235A3AA-14F5-4691-837A-ED4FBC327758}" dt="2020-04-11T00:35:01.254" v="1361" actId="26606"/>
          <ac:spMkLst>
            <pc:docMk/>
            <pc:sldMk cId="2445518322" sldId="264"/>
            <ac:spMk id="109" creationId="{45598703-F094-4F74-93F0-945A832FFA5D}"/>
          </ac:spMkLst>
        </pc:spChg>
        <pc:spChg chg="add del">
          <ac:chgData name="Mohit Roy" userId="47d316e8-f525-442f-91a8-6c2a3c1813ae" providerId="ADAL" clId="{7235A3AA-14F5-4691-837A-ED4FBC327758}" dt="2020-04-11T00:35:01.254" v="1361" actId="26606"/>
          <ac:spMkLst>
            <pc:docMk/>
            <pc:sldMk cId="2445518322" sldId="264"/>
            <ac:spMk id="110" creationId="{F0AC4F6F-0DD7-4E3F-ADF7-26B8E879762E}"/>
          </ac:spMkLst>
        </pc:spChg>
        <pc:spChg chg="add">
          <ac:chgData name="Mohit Roy" userId="47d316e8-f525-442f-91a8-6c2a3c1813ae" providerId="ADAL" clId="{7235A3AA-14F5-4691-837A-ED4FBC327758}" dt="2020-04-11T00:35:01.336" v="1362" actId="26606"/>
          <ac:spMkLst>
            <pc:docMk/>
            <pc:sldMk cId="2445518322" sldId="264"/>
            <ac:spMk id="112" creationId="{0182F701-1D9A-4047-A9CA-73A707EA0A14}"/>
          </ac:spMkLst>
        </pc:spChg>
        <pc:spChg chg="add">
          <ac:chgData name="Mohit Roy" userId="47d316e8-f525-442f-91a8-6c2a3c1813ae" providerId="ADAL" clId="{7235A3AA-14F5-4691-837A-ED4FBC327758}" dt="2020-04-11T00:35:01.336" v="1362" actId="26606"/>
          <ac:spMkLst>
            <pc:docMk/>
            <pc:sldMk cId="2445518322" sldId="264"/>
            <ac:spMk id="113" creationId="{FD46288E-4C86-4ADB-893C-3C29FDE84B5B}"/>
          </ac:spMkLst>
        </pc:spChg>
        <pc:spChg chg="add">
          <ac:chgData name="Mohit Roy" userId="47d316e8-f525-442f-91a8-6c2a3c1813ae" providerId="ADAL" clId="{7235A3AA-14F5-4691-837A-ED4FBC327758}" dt="2020-04-11T00:35:01.336" v="1362" actId="26606"/>
          <ac:spMkLst>
            <pc:docMk/>
            <pc:sldMk cId="2445518322" sldId="264"/>
            <ac:spMk id="115" creationId="{72C68451-C4CB-4C4D-93E5-947CC9B0FC88}"/>
          </ac:spMkLst>
        </pc:spChg>
        <pc:spChg chg="add">
          <ac:chgData name="Mohit Roy" userId="47d316e8-f525-442f-91a8-6c2a3c1813ae" providerId="ADAL" clId="{7235A3AA-14F5-4691-837A-ED4FBC327758}" dt="2020-04-11T00:35:01.336" v="1362" actId="26606"/>
          <ac:spMkLst>
            <pc:docMk/>
            <pc:sldMk cId="2445518322" sldId="264"/>
            <ac:spMk id="116" creationId="{E6CB3857-9381-42C9-810F-3DBD20581C9D}"/>
          </ac:spMkLst>
        </pc:spChg>
        <pc:spChg chg="add">
          <ac:chgData name="Mohit Roy" userId="47d316e8-f525-442f-91a8-6c2a3c1813ae" providerId="ADAL" clId="{7235A3AA-14F5-4691-837A-ED4FBC327758}" dt="2020-04-11T00:35:01.336" v="1362" actId="26606"/>
          <ac:spMkLst>
            <pc:docMk/>
            <pc:sldMk cId="2445518322" sldId="264"/>
            <ac:spMk id="117" creationId="{6FE87080-9C7B-430B-8D46-C8E6AEE45CAE}"/>
          </ac:spMkLst>
        </pc:spChg>
        <pc:spChg chg="add">
          <ac:chgData name="Mohit Roy" userId="47d316e8-f525-442f-91a8-6c2a3c1813ae" providerId="ADAL" clId="{7235A3AA-14F5-4691-837A-ED4FBC327758}" dt="2020-04-11T00:35:01.336" v="1362" actId="26606"/>
          <ac:spMkLst>
            <pc:docMk/>
            <pc:sldMk cId="2445518322" sldId="264"/>
            <ac:spMk id="118" creationId="{01CD223A-6BBA-417E-A1D0-E5C195A6C7F4}"/>
          </ac:spMkLst>
        </pc:spChg>
        <pc:spChg chg="add">
          <ac:chgData name="Mohit Roy" userId="47d316e8-f525-442f-91a8-6c2a3c1813ae" providerId="ADAL" clId="{7235A3AA-14F5-4691-837A-ED4FBC327758}" dt="2020-04-11T00:35:01.336" v="1362" actId="26606"/>
          <ac:spMkLst>
            <pc:docMk/>
            <pc:sldMk cId="2445518322" sldId="264"/>
            <ac:spMk id="120" creationId="{3419974A-3967-488F-A5AD-DFAA45CA622E}"/>
          </ac:spMkLst>
        </pc:spChg>
        <pc:spChg chg="add">
          <ac:chgData name="Mohit Roy" userId="47d316e8-f525-442f-91a8-6c2a3c1813ae" providerId="ADAL" clId="{7235A3AA-14F5-4691-837A-ED4FBC327758}" dt="2020-04-11T00:35:01.336" v="1362" actId="26606"/>
          <ac:spMkLst>
            <pc:docMk/>
            <pc:sldMk cId="2445518322" sldId="264"/>
            <ac:spMk id="121" creationId="{A37B7074-D65F-4811-A596-29202DC472C7}"/>
          </ac:spMkLst>
        </pc:spChg>
        <pc:spChg chg="add">
          <ac:chgData name="Mohit Roy" userId="47d316e8-f525-442f-91a8-6c2a3c1813ae" providerId="ADAL" clId="{7235A3AA-14F5-4691-837A-ED4FBC327758}" dt="2020-04-11T00:35:01.336" v="1362" actId="26606"/>
          <ac:spMkLst>
            <pc:docMk/>
            <pc:sldMk cId="2445518322" sldId="264"/>
            <ac:spMk id="122" creationId="{6BE05B35-DAAF-4F54-B4CC-ED1C93F5760D}"/>
          </ac:spMkLst>
        </pc:spChg>
        <pc:spChg chg="add">
          <ac:chgData name="Mohit Roy" userId="47d316e8-f525-442f-91a8-6c2a3c1813ae" providerId="ADAL" clId="{7235A3AA-14F5-4691-837A-ED4FBC327758}" dt="2020-04-11T00:35:01.336" v="1362" actId="26606"/>
          <ac:spMkLst>
            <pc:docMk/>
            <pc:sldMk cId="2445518322" sldId="264"/>
            <ac:spMk id="123" creationId="{0BA95580-1D63-49F5-8878-136B91CE3BF0}"/>
          </ac:spMkLst>
        </pc:spChg>
        <pc:picChg chg="del">
          <ac:chgData name="Mohit Roy" userId="47d316e8-f525-442f-91a8-6c2a3c1813ae" providerId="ADAL" clId="{7235A3AA-14F5-4691-837A-ED4FBC327758}" dt="2020-04-11T00:03:11.898" v="905" actId="478"/>
          <ac:picMkLst>
            <pc:docMk/>
            <pc:sldMk cId="2445518322" sldId="264"/>
            <ac:picMk id="2" creationId="{D86CACDA-A713-4143-999E-AAF24833FD87}"/>
          </ac:picMkLst>
        </pc:picChg>
        <pc:picChg chg="add del mod">
          <ac:chgData name="Mohit Roy" userId="47d316e8-f525-442f-91a8-6c2a3c1813ae" providerId="ADAL" clId="{7235A3AA-14F5-4691-837A-ED4FBC327758}" dt="2020-04-11T00:15:05.198" v="1024" actId="478"/>
          <ac:picMkLst>
            <pc:docMk/>
            <pc:sldMk cId="2445518322" sldId="264"/>
            <ac:picMk id="4" creationId="{064A3EFE-790C-43DD-8A51-15D49261CDAF}"/>
          </ac:picMkLst>
        </pc:picChg>
        <pc:picChg chg="add mod ord">
          <ac:chgData name="Mohit Roy" userId="47d316e8-f525-442f-91a8-6c2a3c1813ae" providerId="ADAL" clId="{7235A3AA-14F5-4691-837A-ED4FBC327758}" dt="2020-04-11T00:35:01.336" v="1362" actId="26606"/>
          <ac:picMkLst>
            <pc:docMk/>
            <pc:sldMk cId="2445518322" sldId="264"/>
            <ac:picMk id="5" creationId="{55E933BB-6FD5-45F0-9564-8C3A995AA6B7}"/>
          </ac:picMkLst>
        </pc:picChg>
        <pc:picChg chg="add mod ord">
          <ac:chgData name="Mohit Roy" userId="47d316e8-f525-442f-91a8-6c2a3c1813ae" providerId="ADAL" clId="{7235A3AA-14F5-4691-837A-ED4FBC327758}" dt="2020-04-11T00:35:01.336" v="1362" actId="26606"/>
          <ac:picMkLst>
            <pc:docMk/>
            <pc:sldMk cId="2445518322" sldId="264"/>
            <ac:picMk id="6" creationId="{C93368DB-35D8-4ACD-9B86-E60EED271AAD}"/>
          </ac:picMkLst>
        </pc:picChg>
        <pc:picChg chg="add mod">
          <ac:chgData name="Mohit Roy" userId="47d316e8-f525-442f-91a8-6c2a3c1813ae" providerId="ADAL" clId="{7235A3AA-14F5-4691-837A-ED4FBC327758}" dt="2020-04-11T00:35:01.336" v="1362" actId="26606"/>
          <ac:picMkLst>
            <pc:docMk/>
            <pc:sldMk cId="2445518322" sldId="264"/>
            <ac:picMk id="7" creationId="{82CC992F-DF50-46CA-B667-320B24C368C9}"/>
          </ac:picMkLst>
        </pc:picChg>
        <pc:cxnChg chg="del">
          <ac:chgData name="Mohit Roy" userId="47d316e8-f525-442f-91a8-6c2a3c1813ae" providerId="ADAL" clId="{7235A3AA-14F5-4691-837A-ED4FBC327758}" dt="2020-04-11T00:19:32.015" v="1100" actId="26606"/>
          <ac:cxnSpMkLst>
            <pc:docMk/>
            <pc:sldMk cId="2445518322" sldId="264"/>
            <ac:cxnSpMk id="38" creationId="{6EEB3B97-A638-498B-8083-54191CE71E01}"/>
          </ac:cxnSpMkLst>
        </pc:cxnChg>
        <pc:cxnChg chg="add del">
          <ac:chgData name="Mohit Roy" userId="47d316e8-f525-442f-91a8-6c2a3c1813ae" providerId="ADAL" clId="{7235A3AA-14F5-4691-837A-ED4FBC327758}" dt="2020-04-11T00:35:01.336" v="1362" actId="26606"/>
          <ac:cxnSpMkLst>
            <pc:docMk/>
            <pc:sldMk cId="2445518322" sldId="264"/>
            <ac:cxnSpMk id="50" creationId="{511BC4C5-EB16-4C0B-83E6-96A39848CF19}"/>
          </ac:cxnSpMkLst>
        </pc:cxnChg>
        <pc:cxnChg chg="add del">
          <ac:chgData name="Mohit Roy" userId="47d316e8-f525-442f-91a8-6c2a3c1813ae" providerId="ADAL" clId="{7235A3AA-14F5-4691-837A-ED4FBC327758}" dt="2020-04-11T00:30:49.615" v="1353" actId="26606"/>
          <ac:cxnSpMkLst>
            <pc:docMk/>
            <pc:sldMk cId="2445518322" sldId="264"/>
            <ac:cxnSpMk id="67" creationId="{4E9A2888-251D-4ACC-9A39-8C65906F5285}"/>
          </ac:cxnSpMkLst>
        </pc:cxnChg>
        <pc:cxnChg chg="add del">
          <ac:chgData name="Mohit Roy" userId="47d316e8-f525-442f-91a8-6c2a3c1813ae" providerId="ADAL" clId="{7235A3AA-14F5-4691-837A-ED4FBC327758}" dt="2020-04-11T00:30:52.574" v="1355" actId="26606"/>
          <ac:cxnSpMkLst>
            <pc:docMk/>
            <pc:sldMk cId="2445518322" sldId="264"/>
            <ac:cxnSpMk id="81" creationId="{511BC4C5-EB16-4C0B-83E6-96A39848CF19}"/>
          </ac:cxnSpMkLst>
        </pc:cxnChg>
        <pc:cxnChg chg="add del">
          <ac:chgData name="Mohit Roy" userId="47d316e8-f525-442f-91a8-6c2a3c1813ae" providerId="ADAL" clId="{7235A3AA-14F5-4691-837A-ED4FBC327758}" dt="2020-04-11T00:30:55.516" v="1357" actId="26606"/>
          <ac:cxnSpMkLst>
            <pc:docMk/>
            <pc:sldMk cId="2445518322" sldId="264"/>
            <ac:cxnSpMk id="89" creationId="{318EA713-6EC5-4E3B-9ABC-DDF657C87A80}"/>
          </ac:cxnSpMkLst>
        </pc:cxnChg>
        <pc:cxnChg chg="add del">
          <ac:chgData name="Mohit Roy" userId="47d316e8-f525-442f-91a8-6c2a3c1813ae" providerId="ADAL" clId="{7235A3AA-14F5-4691-837A-ED4FBC327758}" dt="2020-04-11T00:30:59.989" v="1359" actId="26606"/>
          <ac:cxnSpMkLst>
            <pc:docMk/>
            <pc:sldMk cId="2445518322" sldId="264"/>
            <ac:cxnSpMk id="96" creationId="{511BC4C5-EB16-4C0B-83E6-96A39848CF19}"/>
          </ac:cxnSpMkLst>
        </pc:cxnChg>
        <pc:cxnChg chg="add del">
          <ac:chgData name="Mohit Roy" userId="47d316e8-f525-442f-91a8-6c2a3c1813ae" providerId="ADAL" clId="{7235A3AA-14F5-4691-837A-ED4FBC327758}" dt="2020-04-11T00:30:59.989" v="1359" actId="26606"/>
          <ac:cxnSpMkLst>
            <pc:docMk/>
            <pc:sldMk cId="2445518322" sldId="264"/>
            <ac:cxnSpMk id="99" creationId="{D6E0AD8B-255F-4090-B0E4-668B3F32FCDD}"/>
          </ac:cxnSpMkLst>
        </pc:cxnChg>
        <pc:cxnChg chg="add del">
          <ac:chgData name="Mohit Roy" userId="47d316e8-f525-442f-91a8-6c2a3c1813ae" providerId="ADAL" clId="{7235A3AA-14F5-4691-837A-ED4FBC327758}" dt="2020-04-11T00:35:01.254" v="1361" actId="26606"/>
          <ac:cxnSpMkLst>
            <pc:docMk/>
            <pc:sldMk cId="2445518322" sldId="264"/>
            <ac:cxnSpMk id="106" creationId="{4E9A2888-251D-4ACC-9A39-8C65906F5285}"/>
          </ac:cxnSpMkLst>
        </pc:cxnChg>
        <pc:cxnChg chg="add del">
          <ac:chgData name="Mohit Roy" userId="47d316e8-f525-442f-91a8-6c2a3c1813ae" providerId="ADAL" clId="{7235A3AA-14F5-4691-837A-ED4FBC327758}" dt="2020-04-11T00:35:01.254" v="1361" actId="26606"/>
          <ac:cxnSpMkLst>
            <pc:docMk/>
            <pc:sldMk cId="2445518322" sldId="264"/>
            <ac:cxnSpMk id="108" creationId="{95FA3E87-F218-4BA5-921F-838DB6FC6FD7}"/>
          </ac:cxnSpMkLst>
        </pc:cxnChg>
        <pc:cxnChg chg="add">
          <ac:chgData name="Mohit Roy" userId="47d316e8-f525-442f-91a8-6c2a3c1813ae" providerId="ADAL" clId="{7235A3AA-14F5-4691-837A-ED4FBC327758}" dt="2020-04-11T00:35:01.336" v="1362" actId="26606"/>
          <ac:cxnSpMkLst>
            <pc:docMk/>
            <pc:sldMk cId="2445518322" sldId="264"/>
            <ac:cxnSpMk id="114" creationId="{318EA713-6EC5-4E3B-9ABC-DDF657C87A80}"/>
          </ac:cxnSpMkLst>
        </pc:cxnChg>
        <pc:cxnChg chg="add">
          <ac:chgData name="Mohit Roy" userId="47d316e8-f525-442f-91a8-6c2a3c1813ae" providerId="ADAL" clId="{7235A3AA-14F5-4691-837A-ED4FBC327758}" dt="2020-04-11T00:35:01.336" v="1362" actId="26606"/>
          <ac:cxnSpMkLst>
            <pc:docMk/>
            <pc:sldMk cId="2445518322" sldId="264"/>
            <ac:cxnSpMk id="119" creationId="{D5784AB5-E0AD-4674-98A4-25BFB8934C39}"/>
          </ac:cxnSpMkLst>
        </pc:cxnChg>
      </pc:sldChg>
      <pc:sldChg chg="addSp delSp modSp add ord">
        <pc:chgData name="Mohit Roy" userId="47d316e8-f525-442f-91a8-6c2a3c1813ae" providerId="ADAL" clId="{7235A3AA-14F5-4691-837A-ED4FBC327758}" dt="2020-04-16T00:39:48.477" v="3577" actId="14100"/>
        <pc:sldMkLst>
          <pc:docMk/>
          <pc:sldMk cId="347731989" sldId="265"/>
        </pc:sldMkLst>
        <pc:spChg chg="mod">
          <ac:chgData name="Mohit Roy" userId="47d316e8-f525-442f-91a8-6c2a3c1813ae" providerId="ADAL" clId="{7235A3AA-14F5-4691-837A-ED4FBC327758}" dt="2020-04-16T00:39:48.477" v="3577" actId="14100"/>
          <ac:spMkLst>
            <pc:docMk/>
            <pc:sldMk cId="347731989" sldId="265"/>
            <ac:spMk id="3" creationId="{054DB5A0-BB50-461B-B621-901947FA20AA}"/>
          </ac:spMkLst>
        </pc:spChg>
        <pc:spChg chg="mod">
          <ac:chgData name="Mohit Roy" userId="47d316e8-f525-442f-91a8-6c2a3c1813ae" providerId="ADAL" clId="{7235A3AA-14F5-4691-837A-ED4FBC327758}" dt="2020-04-11T00:40:53.049" v="1623" actId="14100"/>
          <ac:spMkLst>
            <pc:docMk/>
            <pc:sldMk cId="347731989" sldId="265"/>
            <ac:spMk id="12" creationId="{40D7A27A-7BD2-4383-AB88-A7869B987A67}"/>
          </ac:spMkLst>
        </pc:spChg>
        <pc:spChg chg="del">
          <ac:chgData name="Mohit Roy" userId="47d316e8-f525-442f-91a8-6c2a3c1813ae" providerId="ADAL" clId="{7235A3AA-14F5-4691-837A-ED4FBC327758}" dt="2020-04-11T00:40:04.037" v="1621" actId="26606"/>
          <ac:spMkLst>
            <pc:docMk/>
            <pc:sldMk cId="347731989" sldId="265"/>
            <ac:spMk id="36" creationId="{7D379150-F6B4-45C8-BE10-6B278AD400EB}"/>
          </ac:spMkLst>
        </pc:spChg>
        <pc:spChg chg="del">
          <ac:chgData name="Mohit Roy" userId="47d316e8-f525-442f-91a8-6c2a3c1813ae" providerId="ADAL" clId="{7235A3AA-14F5-4691-837A-ED4FBC327758}" dt="2020-04-11T00:40:04.037" v="1621" actId="26606"/>
          <ac:spMkLst>
            <pc:docMk/>
            <pc:sldMk cId="347731989" sldId="265"/>
            <ac:spMk id="37" creationId="{5FFCF544-A370-4A5D-A95F-CA6E0E7191E6}"/>
          </ac:spMkLst>
        </pc:spChg>
        <pc:spChg chg="del">
          <ac:chgData name="Mohit Roy" userId="47d316e8-f525-442f-91a8-6c2a3c1813ae" providerId="ADAL" clId="{7235A3AA-14F5-4691-837A-ED4FBC327758}" dt="2020-04-11T00:40:04.037" v="1621" actId="26606"/>
          <ac:spMkLst>
            <pc:docMk/>
            <pc:sldMk cId="347731989" sldId="265"/>
            <ac:spMk id="39" creationId="{44CC594A-A820-450F-B363-C19201FCFEC6}"/>
          </ac:spMkLst>
        </pc:spChg>
        <pc:spChg chg="del">
          <ac:chgData name="Mohit Roy" userId="47d316e8-f525-442f-91a8-6c2a3c1813ae" providerId="ADAL" clId="{7235A3AA-14F5-4691-837A-ED4FBC327758}" dt="2020-04-11T00:40:04.037" v="1621" actId="26606"/>
          <ac:spMkLst>
            <pc:docMk/>
            <pc:sldMk cId="347731989" sldId="265"/>
            <ac:spMk id="40" creationId="{59FAB3DA-E9ED-4574-ABCC-378BC0FF1BBC}"/>
          </ac:spMkLst>
        </pc:spChg>
        <pc:spChg chg="del">
          <ac:chgData name="Mohit Roy" userId="47d316e8-f525-442f-91a8-6c2a3c1813ae" providerId="ADAL" clId="{7235A3AA-14F5-4691-837A-ED4FBC327758}" dt="2020-04-11T00:40:04.037" v="1621" actId="26606"/>
          <ac:spMkLst>
            <pc:docMk/>
            <pc:sldMk cId="347731989" sldId="265"/>
            <ac:spMk id="41" creationId="{53B8D6B0-55D6-48DC-86D8-FD95D5F118AB}"/>
          </ac:spMkLst>
        </pc:spChg>
        <pc:spChg chg="add">
          <ac:chgData name="Mohit Roy" userId="47d316e8-f525-442f-91a8-6c2a3c1813ae" providerId="ADAL" clId="{7235A3AA-14F5-4691-837A-ED4FBC327758}" dt="2020-04-11T00:40:04.037" v="1621" actId="26606"/>
          <ac:spMkLst>
            <pc:docMk/>
            <pc:sldMk cId="347731989" sldId="265"/>
            <ac:spMk id="46" creationId="{600B5AE2-C5CC-499C-8F2D-249888BE22C2}"/>
          </ac:spMkLst>
        </pc:spChg>
        <pc:spChg chg="add">
          <ac:chgData name="Mohit Roy" userId="47d316e8-f525-442f-91a8-6c2a3c1813ae" providerId="ADAL" clId="{7235A3AA-14F5-4691-837A-ED4FBC327758}" dt="2020-04-11T00:40:04.037" v="1621" actId="26606"/>
          <ac:spMkLst>
            <pc:docMk/>
            <pc:sldMk cId="347731989" sldId="265"/>
            <ac:spMk id="48" creationId="{BA7A3698-B350-40E5-8475-9BCC41A089FC}"/>
          </ac:spMkLst>
        </pc:spChg>
        <pc:spChg chg="add">
          <ac:chgData name="Mohit Roy" userId="47d316e8-f525-442f-91a8-6c2a3c1813ae" providerId="ADAL" clId="{7235A3AA-14F5-4691-837A-ED4FBC327758}" dt="2020-04-11T00:40:04.037" v="1621" actId="26606"/>
          <ac:spMkLst>
            <pc:docMk/>
            <pc:sldMk cId="347731989" sldId="265"/>
            <ac:spMk id="52" creationId="{990D0034-F768-41E7-85D4-F38C4DE85770}"/>
          </ac:spMkLst>
        </pc:spChg>
        <pc:spChg chg="add">
          <ac:chgData name="Mohit Roy" userId="47d316e8-f525-442f-91a8-6c2a3c1813ae" providerId="ADAL" clId="{7235A3AA-14F5-4691-837A-ED4FBC327758}" dt="2020-04-11T00:40:04.037" v="1621" actId="26606"/>
          <ac:spMkLst>
            <pc:docMk/>
            <pc:sldMk cId="347731989" sldId="265"/>
            <ac:spMk id="54" creationId="{C4F7E42D-8B5A-4FC8-81CD-9E60171F7FA8}"/>
          </ac:spMkLst>
        </pc:spChg>
        <pc:spChg chg="add">
          <ac:chgData name="Mohit Roy" userId="47d316e8-f525-442f-91a8-6c2a3c1813ae" providerId="ADAL" clId="{7235A3AA-14F5-4691-837A-ED4FBC327758}" dt="2020-04-11T00:40:04.037" v="1621" actId="26606"/>
          <ac:spMkLst>
            <pc:docMk/>
            <pc:sldMk cId="347731989" sldId="265"/>
            <ac:spMk id="56" creationId="{8C04651D-B9F4-4935-A02D-364153FBDF54}"/>
          </ac:spMkLst>
        </pc:spChg>
        <pc:picChg chg="del">
          <ac:chgData name="Mohit Roy" userId="47d316e8-f525-442f-91a8-6c2a3c1813ae" providerId="ADAL" clId="{7235A3AA-14F5-4691-837A-ED4FBC327758}" dt="2020-04-11T00:39:59.886" v="1619" actId="478"/>
          <ac:picMkLst>
            <pc:docMk/>
            <pc:sldMk cId="347731989" sldId="265"/>
            <ac:picMk id="2" creationId="{D86CACDA-A713-4143-999E-AAF24833FD87}"/>
          </ac:picMkLst>
        </pc:picChg>
        <pc:picChg chg="add mod">
          <ac:chgData name="Mohit Roy" userId="47d316e8-f525-442f-91a8-6c2a3c1813ae" providerId="ADAL" clId="{7235A3AA-14F5-4691-837A-ED4FBC327758}" dt="2020-04-11T00:40:34.114" v="1622" actId="27614"/>
          <ac:picMkLst>
            <pc:docMk/>
            <pc:sldMk cId="347731989" sldId="265"/>
            <ac:picMk id="4" creationId="{54468A71-E27F-4330-B70A-125CF39C86EA}"/>
          </ac:picMkLst>
        </pc:picChg>
        <pc:cxnChg chg="del">
          <ac:chgData name="Mohit Roy" userId="47d316e8-f525-442f-91a8-6c2a3c1813ae" providerId="ADAL" clId="{7235A3AA-14F5-4691-837A-ED4FBC327758}" dt="2020-04-11T00:40:04.037" v="1621" actId="26606"/>
          <ac:cxnSpMkLst>
            <pc:docMk/>
            <pc:sldMk cId="347731989" sldId="265"/>
            <ac:cxnSpMk id="38" creationId="{6EEB3B97-A638-498B-8083-54191CE71E01}"/>
          </ac:cxnSpMkLst>
        </pc:cxnChg>
        <pc:cxnChg chg="add">
          <ac:chgData name="Mohit Roy" userId="47d316e8-f525-442f-91a8-6c2a3c1813ae" providerId="ADAL" clId="{7235A3AA-14F5-4691-837A-ED4FBC327758}" dt="2020-04-11T00:40:04.037" v="1621" actId="26606"/>
          <ac:cxnSpMkLst>
            <pc:docMk/>
            <pc:sldMk cId="347731989" sldId="265"/>
            <ac:cxnSpMk id="50" creationId="{0AC655C7-EC94-4BE6-84C8-2F9EFBBB2789}"/>
          </ac:cxnSpMkLst>
        </pc:cxnChg>
      </pc:sldChg>
      <pc:sldChg chg="addSp delSp modSp add">
        <pc:chgData name="Mohit Roy" userId="47d316e8-f525-442f-91a8-6c2a3c1813ae" providerId="ADAL" clId="{7235A3AA-14F5-4691-837A-ED4FBC327758}" dt="2020-04-16T00:39:34.120" v="3569" actId="14100"/>
        <pc:sldMkLst>
          <pc:docMk/>
          <pc:sldMk cId="3642421691" sldId="266"/>
        </pc:sldMkLst>
        <pc:spChg chg="mod">
          <ac:chgData name="Mohit Roy" userId="47d316e8-f525-442f-91a8-6c2a3c1813ae" providerId="ADAL" clId="{7235A3AA-14F5-4691-837A-ED4FBC327758}" dt="2020-04-16T00:39:34.120" v="3569" actId="14100"/>
          <ac:spMkLst>
            <pc:docMk/>
            <pc:sldMk cId="3642421691" sldId="266"/>
            <ac:spMk id="3" creationId="{054DB5A0-BB50-461B-B621-901947FA20AA}"/>
          </ac:spMkLst>
        </pc:spChg>
        <pc:spChg chg="mod">
          <ac:chgData name="Mohit Roy" userId="47d316e8-f525-442f-91a8-6c2a3c1813ae" providerId="ADAL" clId="{7235A3AA-14F5-4691-837A-ED4FBC327758}" dt="2020-04-11T01:01:31.847" v="1776" actId="20577"/>
          <ac:spMkLst>
            <pc:docMk/>
            <pc:sldMk cId="3642421691" sldId="266"/>
            <ac:spMk id="12" creationId="{40D7A27A-7BD2-4383-AB88-A7869B987A67}"/>
          </ac:spMkLst>
        </pc:spChg>
        <pc:picChg chg="add mod">
          <ac:chgData name="Mohit Roy" userId="47d316e8-f525-442f-91a8-6c2a3c1813ae" providerId="ADAL" clId="{7235A3AA-14F5-4691-837A-ED4FBC327758}" dt="2020-04-11T01:01:28.386" v="1774" actId="1076"/>
          <ac:picMkLst>
            <pc:docMk/>
            <pc:sldMk cId="3642421691" sldId="266"/>
            <ac:picMk id="2" creationId="{3E269B71-F77C-4B8D-99F3-FF6E8BCCA1C7}"/>
          </ac:picMkLst>
        </pc:picChg>
        <pc:picChg chg="del">
          <ac:chgData name="Mohit Roy" userId="47d316e8-f525-442f-91a8-6c2a3c1813ae" providerId="ADAL" clId="{7235A3AA-14F5-4691-837A-ED4FBC327758}" dt="2020-04-11T01:01:11.140" v="1769" actId="478"/>
          <ac:picMkLst>
            <pc:docMk/>
            <pc:sldMk cId="3642421691" sldId="266"/>
            <ac:picMk id="4" creationId="{54468A71-E27F-4330-B70A-125CF39C86EA}"/>
          </ac:picMkLst>
        </pc:picChg>
      </pc:sldChg>
      <pc:sldChg chg="modSp add ord">
        <pc:chgData name="Mohit Roy" userId="47d316e8-f525-442f-91a8-6c2a3c1813ae" providerId="ADAL" clId="{7235A3AA-14F5-4691-837A-ED4FBC327758}" dt="2020-04-11T01:05:29.954" v="2198" actId="20577"/>
        <pc:sldMkLst>
          <pc:docMk/>
          <pc:sldMk cId="1370953832" sldId="267"/>
        </pc:sldMkLst>
        <pc:spChg chg="mod">
          <ac:chgData name="Mohit Roy" userId="47d316e8-f525-442f-91a8-6c2a3c1813ae" providerId="ADAL" clId="{7235A3AA-14F5-4691-837A-ED4FBC327758}" dt="2020-04-11T01:05:29.954" v="2198" actId="20577"/>
          <ac:spMkLst>
            <pc:docMk/>
            <pc:sldMk cId="1370953832" sldId="267"/>
            <ac:spMk id="8" creationId="{90E4248E-0AB2-4168-82D5-4D95494DEA86}"/>
          </ac:spMkLst>
        </pc:spChg>
      </pc:sldChg>
      <pc:sldChg chg="delSp add del setBg delDesignElem">
        <pc:chgData name="Mohit Roy" userId="47d316e8-f525-442f-91a8-6c2a3c1813ae" providerId="ADAL" clId="{7235A3AA-14F5-4691-837A-ED4FBC327758}" dt="2020-04-11T01:05:05.916" v="2167" actId="47"/>
        <pc:sldMkLst>
          <pc:docMk/>
          <pc:sldMk cId="3881452009" sldId="267"/>
        </pc:sldMkLst>
        <pc:spChg chg="del">
          <ac:chgData name="Mohit Roy" userId="47d316e8-f525-442f-91a8-6c2a3c1813ae" providerId="ADAL" clId="{7235A3AA-14F5-4691-837A-ED4FBC327758}" dt="2020-04-11T01:05:00.933" v="2166"/>
          <ac:spMkLst>
            <pc:docMk/>
            <pc:sldMk cId="3881452009" sldId="267"/>
            <ac:spMk id="13" creationId="{52C0B2E1-0268-42EC-ABD3-94F81A05BCBD}"/>
          </ac:spMkLst>
        </pc:spChg>
        <pc:spChg chg="del">
          <ac:chgData name="Mohit Roy" userId="47d316e8-f525-442f-91a8-6c2a3c1813ae" providerId="ADAL" clId="{7235A3AA-14F5-4691-837A-ED4FBC327758}" dt="2020-04-11T01:05:00.933" v="2166"/>
          <ac:spMkLst>
            <pc:docMk/>
            <pc:sldMk cId="3881452009" sldId="267"/>
            <ac:spMk id="15" creationId="{7D2256B4-48EA-40FC-BBC0-AA1EE6E0080C}"/>
          </ac:spMkLst>
        </pc:spChg>
        <pc:spChg chg="del">
          <ac:chgData name="Mohit Roy" userId="47d316e8-f525-442f-91a8-6c2a3c1813ae" providerId="ADAL" clId="{7235A3AA-14F5-4691-837A-ED4FBC327758}" dt="2020-04-11T01:05:00.933" v="2166"/>
          <ac:spMkLst>
            <pc:docMk/>
            <pc:sldMk cId="3881452009" sldId="267"/>
            <ac:spMk id="19" creationId="{FBDCECDC-EEE3-4128-AA5E-82A8C08796E8}"/>
          </ac:spMkLst>
        </pc:spChg>
        <pc:spChg chg="del">
          <ac:chgData name="Mohit Roy" userId="47d316e8-f525-442f-91a8-6c2a3c1813ae" providerId="ADAL" clId="{7235A3AA-14F5-4691-837A-ED4FBC327758}" dt="2020-04-11T01:05:00.933" v="2166"/>
          <ac:spMkLst>
            <pc:docMk/>
            <pc:sldMk cId="3881452009" sldId="267"/>
            <ac:spMk id="21" creationId="{4260EDE0-989C-4E16-AF94-F652294D828E}"/>
          </ac:spMkLst>
        </pc:spChg>
        <pc:spChg chg="del">
          <ac:chgData name="Mohit Roy" userId="47d316e8-f525-442f-91a8-6c2a3c1813ae" providerId="ADAL" clId="{7235A3AA-14F5-4691-837A-ED4FBC327758}" dt="2020-04-11T01:05:00.933" v="2166"/>
          <ac:spMkLst>
            <pc:docMk/>
            <pc:sldMk cId="3881452009" sldId="267"/>
            <ac:spMk id="23" creationId="{1F3985C0-E548-44D2-B30E-F3E42DADE133}"/>
          </ac:spMkLst>
        </pc:spChg>
        <pc:cxnChg chg="del">
          <ac:chgData name="Mohit Roy" userId="47d316e8-f525-442f-91a8-6c2a3c1813ae" providerId="ADAL" clId="{7235A3AA-14F5-4691-837A-ED4FBC327758}" dt="2020-04-11T01:05:00.933" v="2166"/>
          <ac:cxnSpMkLst>
            <pc:docMk/>
            <pc:sldMk cId="3881452009" sldId="267"/>
            <ac:cxnSpMk id="17" creationId="{3D44BCCA-102D-4A9D-B1E4-2450CAF0B05E}"/>
          </ac:cxnSpMkLst>
        </pc:cxnChg>
      </pc:sldChg>
      <pc:sldChg chg="addSp delSp modSp add del">
        <pc:chgData name="Mohit Roy" userId="47d316e8-f525-442f-91a8-6c2a3c1813ae" providerId="ADAL" clId="{7235A3AA-14F5-4691-837A-ED4FBC327758}" dt="2020-04-16T00:36:54.678" v="3490" actId="47"/>
        <pc:sldMkLst>
          <pc:docMk/>
          <pc:sldMk cId="3606752019" sldId="268"/>
        </pc:sldMkLst>
        <pc:spChg chg="mod">
          <ac:chgData name="Mohit Roy" userId="47d316e8-f525-442f-91a8-6c2a3c1813ae" providerId="ADAL" clId="{7235A3AA-14F5-4691-837A-ED4FBC327758}" dt="2020-04-11T02:39:51.371" v="3362" actId="108"/>
          <ac:spMkLst>
            <pc:docMk/>
            <pc:sldMk cId="3606752019" sldId="268"/>
            <ac:spMk id="3" creationId="{9CAFEBF6-002D-4929-AEAB-02A5EFF74615}"/>
          </ac:spMkLst>
        </pc:spChg>
        <pc:spChg chg="mod">
          <ac:chgData name="Mohit Roy" userId="47d316e8-f525-442f-91a8-6c2a3c1813ae" providerId="ADAL" clId="{7235A3AA-14F5-4691-837A-ED4FBC327758}" dt="2020-04-11T02:38:15.972" v="3324" actId="20577"/>
          <ac:spMkLst>
            <pc:docMk/>
            <pc:sldMk cId="3606752019" sldId="268"/>
            <ac:spMk id="8" creationId="{90E4248E-0AB2-4168-82D5-4D95494DEA86}"/>
          </ac:spMkLst>
        </pc:spChg>
        <pc:picChg chg="del">
          <ac:chgData name="Mohit Roy" userId="47d316e8-f525-442f-91a8-6c2a3c1813ae" providerId="ADAL" clId="{7235A3AA-14F5-4691-837A-ED4FBC327758}" dt="2020-04-11T02:55:13.823" v="3380" actId="478"/>
          <ac:picMkLst>
            <pc:docMk/>
            <pc:sldMk cId="3606752019" sldId="268"/>
            <ac:picMk id="2" creationId="{88BEEAD2-3B77-4F0A-B623-EAFA73FD859D}"/>
          </ac:picMkLst>
        </pc:picChg>
        <pc:picChg chg="add mod">
          <ac:chgData name="Mohit Roy" userId="47d316e8-f525-442f-91a8-6c2a3c1813ae" providerId="ADAL" clId="{7235A3AA-14F5-4691-837A-ED4FBC327758}" dt="2020-04-11T02:55:17.671" v="3382" actId="14100"/>
          <ac:picMkLst>
            <pc:docMk/>
            <pc:sldMk cId="3606752019" sldId="268"/>
            <ac:picMk id="4" creationId="{83CA2106-5F03-4247-9E23-5C2438BFB97A}"/>
          </ac:picMkLst>
        </pc:picChg>
      </pc:sldChg>
      <pc:sldChg chg="addSp delSp modSp add">
        <pc:chgData name="Mohit Roy" userId="47d316e8-f525-442f-91a8-6c2a3c1813ae" providerId="ADAL" clId="{7235A3AA-14F5-4691-837A-ED4FBC327758}" dt="2020-04-16T00:31:15.245" v="3489" actId="33524"/>
        <pc:sldMkLst>
          <pc:docMk/>
          <pc:sldMk cId="1497257817" sldId="269"/>
        </pc:sldMkLst>
        <pc:spChg chg="mod">
          <ac:chgData name="Mohit Roy" userId="47d316e8-f525-442f-91a8-6c2a3c1813ae" providerId="ADAL" clId="{7235A3AA-14F5-4691-837A-ED4FBC327758}" dt="2020-04-16T00:31:15.245" v="3489" actId="33524"/>
          <ac:spMkLst>
            <pc:docMk/>
            <pc:sldMk cId="1497257817" sldId="269"/>
            <ac:spMk id="3" creationId="{9CAFEBF6-002D-4929-AEAB-02A5EFF74615}"/>
          </ac:spMkLst>
        </pc:spChg>
        <pc:spChg chg="mod">
          <ac:chgData name="Mohit Roy" userId="47d316e8-f525-442f-91a8-6c2a3c1813ae" providerId="ADAL" clId="{7235A3AA-14F5-4691-837A-ED4FBC327758}" dt="2020-04-16T00:27:34.166" v="3428" actId="14100"/>
          <ac:spMkLst>
            <pc:docMk/>
            <pc:sldMk cId="1497257817" sldId="269"/>
            <ac:spMk id="8" creationId="{90E4248E-0AB2-4168-82D5-4D95494DEA86}"/>
          </ac:spMkLst>
        </pc:spChg>
        <pc:spChg chg="del">
          <ac:chgData name="Mohit Roy" userId="47d316e8-f525-442f-91a8-6c2a3c1813ae" providerId="ADAL" clId="{7235A3AA-14F5-4691-837A-ED4FBC327758}" dt="2020-04-16T00:27:04.693" v="3401" actId="26606"/>
          <ac:spMkLst>
            <pc:docMk/>
            <pc:sldMk cId="1497257817" sldId="269"/>
            <ac:spMk id="29" creationId="{990D0034-F768-41E7-85D4-F38C4DE85770}"/>
          </ac:spMkLst>
        </pc:spChg>
        <pc:spChg chg="del">
          <ac:chgData name="Mohit Roy" userId="47d316e8-f525-442f-91a8-6c2a3c1813ae" providerId="ADAL" clId="{7235A3AA-14F5-4691-837A-ED4FBC327758}" dt="2020-04-16T00:27:04.693" v="3401" actId="26606"/>
          <ac:spMkLst>
            <pc:docMk/>
            <pc:sldMk cId="1497257817" sldId="269"/>
            <ac:spMk id="30" creationId="{C4F7E42D-8B5A-4FC8-81CD-9E60171F7FA8}"/>
          </ac:spMkLst>
        </pc:spChg>
        <pc:spChg chg="del">
          <ac:chgData name="Mohit Roy" userId="47d316e8-f525-442f-91a8-6c2a3c1813ae" providerId="ADAL" clId="{7235A3AA-14F5-4691-837A-ED4FBC327758}" dt="2020-04-16T00:27:04.693" v="3401" actId="26606"/>
          <ac:spMkLst>
            <pc:docMk/>
            <pc:sldMk cId="1497257817" sldId="269"/>
            <ac:spMk id="31" creationId="{8C04651D-B9F4-4935-A02D-364153FBDF54}"/>
          </ac:spMkLst>
        </pc:spChg>
        <pc:spChg chg="add">
          <ac:chgData name="Mohit Roy" userId="47d316e8-f525-442f-91a8-6c2a3c1813ae" providerId="ADAL" clId="{7235A3AA-14F5-4691-837A-ED4FBC327758}" dt="2020-04-16T00:27:04.693" v="3401" actId="26606"/>
          <ac:spMkLst>
            <pc:docMk/>
            <pc:sldMk cId="1497257817" sldId="269"/>
            <ac:spMk id="36" creationId="{990D0034-F768-41E7-85D4-F38C4DE85770}"/>
          </ac:spMkLst>
        </pc:spChg>
        <pc:spChg chg="add">
          <ac:chgData name="Mohit Roy" userId="47d316e8-f525-442f-91a8-6c2a3c1813ae" providerId="ADAL" clId="{7235A3AA-14F5-4691-837A-ED4FBC327758}" dt="2020-04-16T00:27:04.693" v="3401" actId="26606"/>
          <ac:spMkLst>
            <pc:docMk/>
            <pc:sldMk cId="1497257817" sldId="269"/>
            <ac:spMk id="38" creationId="{C4F7E42D-8B5A-4FC8-81CD-9E60171F7FA8}"/>
          </ac:spMkLst>
        </pc:spChg>
        <pc:spChg chg="add">
          <ac:chgData name="Mohit Roy" userId="47d316e8-f525-442f-91a8-6c2a3c1813ae" providerId="ADAL" clId="{7235A3AA-14F5-4691-837A-ED4FBC327758}" dt="2020-04-16T00:27:04.693" v="3401" actId="26606"/>
          <ac:spMkLst>
            <pc:docMk/>
            <pc:sldMk cId="1497257817" sldId="269"/>
            <ac:spMk id="40" creationId="{8C04651D-B9F4-4935-A02D-364153FBDF54}"/>
          </ac:spMkLst>
        </pc:spChg>
        <pc:picChg chg="add del mod">
          <ac:chgData name="Mohit Roy" userId="47d316e8-f525-442f-91a8-6c2a3c1813ae" providerId="ADAL" clId="{7235A3AA-14F5-4691-837A-ED4FBC327758}" dt="2020-04-16T00:27:53.658" v="3431" actId="478"/>
          <ac:picMkLst>
            <pc:docMk/>
            <pc:sldMk cId="1497257817" sldId="269"/>
            <ac:picMk id="2" creationId="{781519A2-9D44-4461-B92E-B845A071C661}"/>
          </ac:picMkLst>
        </pc:picChg>
        <pc:picChg chg="del">
          <ac:chgData name="Mohit Roy" userId="47d316e8-f525-442f-91a8-6c2a3c1813ae" providerId="ADAL" clId="{7235A3AA-14F5-4691-837A-ED4FBC327758}" dt="2020-04-16T00:26:59.141" v="3398" actId="478"/>
          <ac:picMkLst>
            <pc:docMk/>
            <pc:sldMk cId="1497257817" sldId="269"/>
            <ac:picMk id="4" creationId="{31F2F6CD-AAC2-4A47-8D65-CC63957CFDD7}"/>
          </ac:picMkLst>
        </pc:picChg>
        <pc:picChg chg="add mod">
          <ac:chgData name="Mohit Roy" userId="47d316e8-f525-442f-91a8-6c2a3c1813ae" providerId="ADAL" clId="{7235A3AA-14F5-4691-837A-ED4FBC327758}" dt="2020-04-16T00:28:04.373" v="3435" actId="1076"/>
          <ac:picMkLst>
            <pc:docMk/>
            <pc:sldMk cId="1497257817" sldId="269"/>
            <ac:picMk id="5" creationId="{E64537AC-C6EA-4ABE-948B-3D1F9ABFCF7F}"/>
          </ac:picMkLst>
        </pc:picChg>
      </pc:sldChg>
      <pc:sldChg chg="addSp delSp modSp add">
        <pc:chgData name="Mohit Roy" userId="47d316e8-f525-442f-91a8-6c2a3c1813ae" providerId="ADAL" clId="{7235A3AA-14F5-4691-837A-ED4FBC327758}" dt="2020-04-16T00:39:17.969" v="3567" actId="20577"/>
        <pc:sldMkLst>
          <pc:docMk/>
          <pc:sldMk cId="4267199908" sldId="270"/>
        </pc:sldMkLst>
        <pc:spChg chg="mod">
          <ac:chgData name="Mohit Roy" userId="47d316e8-f525-442f-91a8-6c2a3c1813ae" providerId="ADAL" clId="{7235A3AA-14F5-4691-837A-ED4FBC327758}" dt="2020-04-16T00:39:17.969" v="3567" actId="20577"/>
          <ac:spMkLst>
            <pc:docMk/>
            <pc:sldMk cId="4267199908" sldId="270"/>
            <ac:spMk id="3" creationId="{9CAFEBF6-002D-4929-AEAB-02A5EFF74615}"/>
          </ac:spMkLst>
        </pc:spChg>
        <pc:spChg chg="mod">
          <ac:chgData name="Mohit Roy" userId="47d316e8-f525-442f-91a8-6c2a3c1813ae" providerId="ADAL" clId="{7235A3AA-14F5-4691-837A-ED4FBC327758}" dt="2020-04-16T00:37:35.609" v="3523" actId="20577"/>
          <ac:spMkLst>
            <pc:docMk/>
            <pc:sldMk cId="4267199908" sldId="270"/>
            <ac:spMk id="8" creationId="{90E4248E-0AB2-4168-82D5-4D95494DEA86}"/>
          </ac:spMkLst>
        </pc:spChg>
        <pc:spChg chg="del">
          <ac:chgData name="Mohit Roy" userId="47d316e8-f525-442f-91a8-6c2a3c1813ae" providerId="ADAL" clId="{7235A3AA-14F5-4691-837A-ED4FBC327758}" dt="2020-04-16T00:37:19.102" v="3495" actId="26606"/>
          <ac:spMkLst>
            <pc:docMk/>
            <pc:sldMk cId="4267199908" sldId="270"/>
            <ac:spMk id="36" creationId="{990D0034-F768-41E7-85D4-F38C4DE85770}"/>
          </ac:spMkLst>
        </pc:spChg>
        <pc:spChg chg="del">
          <ac:chgData name="Mohit Roy" userId="47d316e8-f525-442f-91a8-6c2a3c1813ae" providerId="ADAL" clId="{7235A3AA-14F5-4691-837A-ED4FBC327758}" dt="2020-04-16T00:37:19.102" v="3495" actId="26606"/>
          <ac:spMkLst>
            <pc:docMk/>
            <pc:sldMk cId="4267199908" sldId="270"/>
            <ac:spMk id="38" creationId="{C4F7E42D-8B5A-4FC8-81CD-9E60171F7FA8}"/>
          </ac:spMkLst>
        </pc:spChg>
        <pc:spChg chg="del">
          <ac:chgData name="Mohit Roy" userId="47d316e8-f525-442f-91a8-6c2a3c1813ae" providerId="ADAL" clId="{7235A3AA-14F5-4691-837A-ED4FBC327758}" dt="2020-04-16T00:37:19.102" v="3495" actId="26606"/>
          <ac:spMkLst>
            <pc:docMk/>
            <pc:sldMk cId="4267199908" sldId="270"/>
            <ac:spMk id="40" creationId="{8C04651D-B9F4-4935-A02D-364153FBDF54}"/>
          </ac:spMkLst>
        </pc:spChg>
        <pc:spChg chg="add">
          <ac:chgData name="Mohit Roy" userId="47d316e8-f525-442f-91a8-6c2a3c1813ae" providerId="ADAL" clId="{7235A3AA-14F5-4691-837A-ED4FBC327758}" dt="2020-04-16T00:37:19.102" v="3495" actId="26606"/>
          <ac:spMkLst>
            <pc:docMk/>
            <pc:sldMk cId="4267199908" sldId="270"/>
            <ac:spMk id="45" creationId="{990D0034-F768-41E7-85D4-F38C4DE85770}"/>
          </ac:spMkLst>
        </pc:spChg>
        <pc:spChg chg="add">
          <ac:chgData name="Mohit Roy" userId="47d316e8-f525-442f-91a8-6c2a3c1813ae" providerId="ADAL" clId="{7235A3AA-14F5-4691-837A-ED4FBC327758}" dt="2020-04-16T00:37:19.102" v="3495" actId="26606"/>
          <ac:spMkLst>
            <pc:docMk/>
            <pc:sldMk cId="4267199908" sldId="270"/>
            <ac:spMk id="47" creationId="{C4F7E42D-8B5A-4FC8-81CD-9E60171F7FA8}"/>
          </ac:spMkLst>
        </pc:spChg>
        <pc:spChg chg="add">
          <ac:chgData name="Mohit Roy" userId="47d316e8-f525-442f-91a8-6c2a3c1813ae" providerId="ADAL" clId="{7235A3AA-14F5-4691-837A-ED4FBC327758}" dt="2020-04-16T00:37:19.102" v="3495" actId="26606"/>
          <ac:spMkLst>
            <pc:docMk/>
            <pc:sldMk cId="4267199908" sldId="270"/>
            <ac:spMk id="49" creationId="{8C04651D-B9F4-4935-A02D-364153FBDF54}"/>
          </ac:spMkLst>
        </pc:spChg>
        <pc:picChg chg="add mod">
          <ac:chgData name="Mohit Roy" userId="47d316e8-f525-442f-91a8-6c2a3c1813ae" providerId="ADAL" clId="{7235A3AA-14F5-4691-837A-ED4FBC327758}" dt="2020-04-16T00:37:19.102" v="3495" actId="26606"/>
          <ac:picMkLst>
            <pc:docMk/>
            <pc:sldMk cId="4267199908" sldId="270"/>
            <ac:picMk id="2" creationId="{1B9FFC25-5CAC-488B-8079-320941DD1763}"/>
          </ac:picMkLst>
        </pc:picChg>
        <pc:picChg chg="del">
          <ac:chgData name="Mohit Roy" userId="47d316e8-f525-442f-91a8-6c2a3c1813ae" providerId="ADAL" clId="{7235A3AA-14F5-4691-837A-ED4FBC327758}" dt="2020-04-16T00:37:14.279" v="3493" actId="478"/>
          <ac:picMkLst>
            <pc:docMk/>
            <pc:sldMk cId="4267199908" sldId="270"/>
            <ac:picMk id="5" creationId="{E64537AC-C6EA-4ABE-948B-3D1F9ABFCF7F}"/>
          </ac:picMkLst>
        </pc:picChg>
      </pc:sldChg>
      <pc:sldChg chg="addSp delSp modSp add mod setBg">
        <pc:chgData name="Mohit Roy" userId="47d316e8-f525-442f-91a8-6c2a3c1813ae" providerId="ADAL" clId="{7235A3AA-14F5-4691-837A-ED4FBC327758}" dt="2020-04-16T00:51:27.237" v="4172" actId="26606"/>
        <pc:sldMkLst>
          <pc:docMk/>
          <pc:sldMk cId="3288825768" sldId="271"/>
        </pc:sldMkLst>
        <pc:spChg chg="mod">
          <ac:chgData name="Mohit Roy" userId="47d316e8-f525-442f-91a8-6c2a3c1813ae" providerId="ADAL" clId="{7235A3AA-14F5-4691-837A-ED4FBC327758}" dt="2020-04-16T00:51:27.237" v="4172" actId="26606"/>
          <ac:spMkLst>
            <pc:docMk/>
            <pc:sldMk cId="3288825768" sldId="271"/>
            <ac:spMk id="2" creationId="{A1280B7F-B8B4-4A78-A7DC-8B7750EAB7C8}"/>
          </ac:spMkLst>
        </pc:spChg>
        <pc:spChg chg="add del mod">
          <ac:chgData name="Mohit Roy" userId="47d316e8-f525-442f-91a8-6c2a3c1813ae" providerId="ADAL" clId="{7235A3AA-14F5-4691-837A-ED4FBC327758}" dt="2020-04-16T00:51:27.237" v="4172" actId="26606"/>
          <ac:spMkLst>
            <pc:docMk/>
            <pc:sldMk cId="3288825768" sldId="271"/>
            <ac:spMk id="3" creationId="{A01C4BAB-42A2-427B-8765-19CF8CCB6A03}"/>
          </ac:spMkLst>
        </pc:spChg>
        <pc:spChg chg="add del">
          <ac:chgData name="Mohit Roy" userId="47d316e8-f525-442f-91a8-6c2a3c1813ae" providerId="ADAL" clId="{7235A3AA-14F5-4691-837A-ED4FBC327758}" dt="2020-04-16T00:51:27.237" v="4172" actId="26606"/>
          <ac:spMkLst>
            <pc:docMk/>
            <pc:sldMk cId="3288825768" sldId="271"/>
            <ac:spMk id="10" creationId="{A6B16355-27FB-445B-B646-02AB73637459}"/>
          </ac:spMkLst>
        </pc:spChg>
        <pc:spChg chg="add del">
          <ac:chgData name="Mohit Roy" userId="47d316e8-f525-442f-91a8-6c2a3c1813ae" providerId="ADAL" clId="{7235A3AA-14F5-4691-837A-ED4FBC327758}" dt="2020-04-16T00:51:27.237" v="4172" actId="26606"/>
          <ac:spMkLst>
            <pc:docMk/>
            <pc:sldMk cId="3288825768" sldId="271"/>
            <ac:spMk id="14" creationId="{6B3BF2E5-C3AB-441F-A430-491119C56D26}"/>
          </ac:spMkLst>
        </pc:spChg>
        <pc:spChg chg="add del">
          <ac:chgData name="Mohit Roy" userId="47d316e8-f525-442f-91a8-6c2a3c1813ae" providerId="ADAL" clId="{7235A3AA-14F5-4691-837A-ED4FBC327758}" dt="2020-04-16T00:51:27.237" v="4172" actId="26606"/>
          <ac:spMkLst>
            <pc:docMk/>
            <pc:sldMk cId="3288825768" sldId="271"/>
            <ac:spMk id="16" creationId="{DD07C90B-B81A-473B-8919-CA924E61FFCF}"/>
          </ac:spMkLst>
        </pc:spChg>
        <pc:graphicFrameChg chg="add del">
          <ac:chgData name="Mohit Roy" userId="47d316e8-f525-442f-91a8-6c2a3c1813ae" providerId="ADAL" clId="{7235A3AA-14F5-4691-837A-ED4FBC327758}" dt="2020-04-16T00:51:27.237" v="4172" actId="26606"/>
          <ac:graphicFrameMkLst>
            <pc:docMk/>
            <pc:sldMk cId="3288825768" sldId="271"/>
            <ac:graphicFrameMk id="5" creationId="{E0A1C58A-C70C-4BA9-B7BC-AB94DD8E2947}"/>
          </ac:graphicFrameMkLst>
        </pc:graphicFrameChg>
        <pc:cxnChg chg="add del">
          <ac:chgData name="Mohit Roy" userId="47d316e8-f525-442f-91a8-6c2a3c1813ae" providerId="ADAL" clId="{7235A3AA-14F5-4691-837A-ED4FBC327758}" dt="2020-04-16T00:51:27.237" v="4172" actId="26606"/>
          <ac:cxnSpMkLst>
            <pc:docMk/>
            <pc:sldMk cId="3288825768" sldId="271"/>
            <ac:cxnSpMk id="12" creationId="{06DA680F-F6AC-453E-A8BF-C5BDED2851D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48873-1367-441C-BC17-31F743A3F448}" type="datetimeFigureOut">
              <a:rPr lang="en-US" smtClean="0"/>
              <a:t>4/16/2020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822F124-7C37-4C70-8C22-01B9A343F2D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168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48873-1367-441C-BC17-31F743A3F448}"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863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48873-1367-441C-BC17-31F743A3F448}"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66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48873-1367-441C-BC17-31F743A3F448}"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591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48873-1367-441C-BC17-31F743A3F448}"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2F124-7C37-4C70-8C22-01B9A343F2D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476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48873-1367-441C-BC17-31F743A3F448}"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2F124-7C37-4C70-8C22-01B9A343F2D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261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B48873-1367-441C-BC17-31F743A3F448}" type="datetimeFigureOut">
              <a:rPr lang="en-US" smtClean="0"/>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2F124-7C37-4C70-8C22-01B9A343F2D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647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B48873-1367-441C-BC17-31F743A3F448}"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2F124-7C37-4C70-8C22-01B9A343F2D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62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48873-1367-441C-BC17-31F743A3F448}" type="datetimeFigureOut">
              <a:rPr lang="en-US" smtClean="0"/>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22F124-7C37-4C70-8C22-01B9A343F2D4}" type="slidenum">
              <a:rPr lang="en-US" smtClean="0"/>
              <a:t>‹#›</a:t>
            </a:fld>
            <a:endParaRPr lang="en-US"/>
          </a:p>
        </p:txBody>
      </p:sp>
    </p:spTree>
    <p:extLst>
      <p:ext uri="{BB962C8B-B14F-4D97-AF65-F5344CB8AC3E}">
        <p14:creationId xmlns:p14="http://schemas.microsoft.com/office/powerpoint/2010/main" val="154639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B48873-1367-441C-BC17-31F743A3F448}"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2F124-7C37-4C70-8C22-01B9A343F2D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937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3B48873-1367-441C-BC17-31F743A3F448}" type="datetimeFigureOut">
              <a:rPr lang="en-US" smtClean="0"/>
              <a:t>4/16/2020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822F124-7C37-4C70-8C22-01B9A343F2D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3187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3B48873-1367-441C-BC17-31F743A3F448}" type="datetimeFigureOut">
              <a:rPr lang="en-US" smtClean="0"/>
              <a:t>4/16/2020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822F124-7C37-4C70-8C22-01B9A343F2D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6917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AABF95-07E3-41BB-855C-BCBAB7C76A34}"/>
              </a:ext>
            </a:extLst>
          </p:cNvPr>
          <p:cNvSpPr/>
          <p:nvPr/>
        </p:nvSpPr>
        <p:spPr>
          <a:xfrm>
            <a:off x="492371" y="-414343"/>
            <a:ext cx="3084844" cy="210387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3600" kern="1200" spc="-50" baseline="0" dirty="0">
                <a:latin typeface="+mj-lt"/>
                <a:ea typeface="+mj-ea"/>
                <a:cs typeface="+mj-cs"/>
              </a:rPr>
              <a:t>Problem Statement</a:t>
            </a:r>
            <a:endParaRPr lang="en-US" sz="3600" kern="1200" spc="-50" baseline="0" dirty="0">
              <a:latin typeface="+mj-lt"/>
              <a:ea typeface="+mj-ea"/>
              <a:cs typeface="+mj-cs"/>
            </a:endParaRPr>
          </a:p>
        </p:txBody>
      </p:sp>
      <p:sp>
        <p:nvSpPr>
          <p:cNvPr id="3" name="Content Placeholder 2">
            <a:extLst>
              <a:ext uri="{FF2B5EF4-FFF2-40B4-BE49-F238E27FC236}">
                <a16:creationId xmlns:a16="http://schemas.microsoft.com/office/drawing/2014/main" id="{860C43C8-1B49-4834-ADE5-1759B8645808}"/>
              </a:ext>
            </a:extLst>
          </p:cNvPr>
          <p:cNvSpPr>
            <a:spLocks noGrp="1"/>
          </p:cNvSpPr>
          <p:nvPr>
            <p:ph idx="1"/>
          </p:nvPr>
        </p:nvSpPr>
        <p:spPr>
          <a:xfrm>
            <a:off x="416870" y="2100127"/>
            <a:ext cx="3084844" cy="3335519"/>
          </a:xfrm>
        </p:spPr>
        <p:txBody>
          <a:bodyPr vert="horz" lIns="0" tIns="45720" rIns="0" bIns="45720" rtlCol="0">
            <a:normAutofit fontScale="92500" lnSpcReduction="10000"/>
          </a:bodyPr>
          <a:lstStyle/>
          <a:p>
            <a:r>
              <a:rPr lang="en-US" sz="1500" dirty="0"/>
              <a:t>Identifying the need and feasibility (revenue) for new stations between 2 stations for providing parking spaces at heavy traffic stations. This is to ensure that divvy does not lose customers, based on the parking docks unavailability.</a:t>
            </a:r>
          </a:p>
          <a:p>
            <a:r>
              <a:rPr lang="en-US" sz="1500" dirty="0"/>
              <a:t>Description: Heavy stations are identified as stations from where most trips start and most trips end and not whose dock capacity is initially larger because we need to identify stations which are the busiest.</a:t>
            </a:r>
          </a:p>
        </p:txBody>
      </p:sp>
      <p:pic>
        <p:nvPicPr>
          <p:cNvPr id="2" name="Picture 1">
            <a:extLst>
              <a:ext uri="{FF2B5EF4-FFF2-40B4-BE49-F238E27FC236}">
                <a16:creationId xmlns:a16="http://schemas.microsoft.com/office/drawing/2014/main" id="{D7DADA2A-C97D-4226-8D49-5493FB5BB4F4}"/>
              </a:ext>
            </a:extLst>
          </p:cNvPr>
          <p:cNvPicPr>
            <a:picLocks noChangeAspect="1"/>
          </p:cNvPicPr>
          <p:nvPr/>
        </p:nvPicPr>
        <p:blipFill rotWithShape="1">
          <a:blip r:embed="rId2"/>
          <a:srcRect l="6074" r="4630" b="2"/>
          <a:stretch/>
        </p:blipFill>
        <p:spPr>
          <a:xfrm>
            <a:off x="4075043" y="10"/>
            <a:ext cx="8111272" cy="6857990"/>
          </a:xfrm>
          <a:prstGeom prst="rect">
            <a:avLst/>
          </a:prstGeom>
        </p:spPr>
      </p:pic>
    </p:spTree>
    <p:extLst>
      <p:ext uri="{BB962C8B-B14F-4D97-AF65-F5344CB8AC3E}">
        <p14:creationId xmlns:p14="http://schemas.microsoft.com/office/powerpoint/2010/main" val="305708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E4248E-0AB2-4168-82D5-4D95494DEA86}"/>
              </a:ext>
            </a:extLst>
          </p:cNvPr>
          <p:cNvSpPr/>
          <p:nvPr/>
        </p:nvSpPr>
        <p:spPr>
          <a:xfrm>
            <a:off x="492371" y="80608"/>
            <a:ext cx="3084844" cy="1066433"/>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3600" kern="1200" spc="-50" baseline="0" dirty="0">
                <a:latin typeface="+mj-lt"/>
                <a:ea typeface="+mj-ea"/>
                <a:cs typeface="+mj-cs"/>
              </a:rPr>
              <a:t>KNN classification</a:t>
            </a:r>
            <a:endParaRPr lang="en-US" sz="3600" kern="1200" spc="-50" baseline="0" dirty="0">
              <a:latin typeface="+mj-lt"/>
              <a:ea typeface="+mj-ea"/>
              <a:cs typeface="+mj-cs"/>
            </a:endParaRPr>
          </a:p>
        </p:txBody>
      </p:sp>
      <p:sp>
        <p:nvSpPr>
          <p:cNvPr id="3" name="Rectangle 2">
            <a:extLst>
              <a:ext uri="{FF2B5EF4-FFF2-40B4-BE49-F238E27FC236}">
                <a16:creationId xmlns:a16="http://schemas.microsoft.com/office/drawing/2014/main" id="{9CAFEBF6-002D-4929-AEAB-02A5EFF74615}"/>
              </a:ext>
            </a:extLst>
          </p:cNvPr>
          <p:cNvSpPr/>
          <p:nvPr/>
        </p:nvSpPr>
        <p:spPr>
          <a:xfrm>
            <a:off x="492371" y="1225973"/>
            <a:ext cx="3084844" cy="4738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IN" sz="1400" dirty="0">
                <a:solidFill>
                  <a:srgbClr val="FFFFFF"/>
                </a:solidFill>
              </a:rPr>
              <a:t>Using KNN classification to validate the results obtained from Multi regression.</a:t>
            </a:r>
          </a:p>
          <a:p>
            <a:pPr defTabSz="914400">
              <a:lnSpc>
                <a:spcPct val="90000"/>
              </a:lnSpc>
              <a:spcAft>
                <a:spcPts val="600"/>
              </a:spcAft>
              <a:buClr>
                <a:schemeClr val="accent1"/>
              </a:buClr>
              <a:buFont typeface="Calibri" panose="020F0502020204030204" pitchFamily="34" charset="0"/>
            </a:pPr>
            <a:endParaRPr lang="en-IN" sz="14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IN" sz="1400" dirty="0">
                <a:solidFill>
                  <a:srgbClr val="FFFFFF"/>
                </a:solidFill>
              </a:rPr>
              <a:t>Using k=2 we could categorize </a:t>
            </a:r>
            <a:r>
              <a:rPr lang="en-IN" sz="1400" dirty="0" err="1">
                <a:solidFill>
                  <a:srgbClr val="FFFFFF"/>
                </a:solidFill>
              </a:rPr>
              <a:t>Dock_diff</a:t>
            </a:r>
            <a:r>
              <a:rPr lang="en-IN" sz="1400" dirty="0">
                <a:solidFill>
                  <a:srgbClr val="FFFFFF"/>
                </a:solidFill>
              </a:rPr>
              <a:t> in the manner of ‘Yes’ or ‘No’ depending on if they needed a new dock station or not.</a:t>
            </a:r>
          </a:p>
          <a:p>
            <a:pPr defTabSz="914400">
              <a:lnSpc>
                <a:spcPct val="90000"/>
              </a:lnSpc>
              <a:spcAft>
                <a:spcPts val="600"/>
              </a:spcAft>
              <a:buClr>
                <a:schemeClr val="accent1"/>
              </a:buClr>
              <a:buFont typeface="Calibri" panose="020F0502020204030204" pitchFamily="34" charset="0"/>
            </a:pPr>
            <a:endParaRPr lang="en-IN" sz="14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IN" sz="1400" dirty="0">
                <a:solidFill>
                  <a:srgbClr val="FFFFFF"/>
                </a:solidFill>
              </a:rPr>
              <a:t>This was calculated with the help of predictor variables and target variable which were outcome of correlation plot</a:t>
            </a:r>
            <a:r>
              <a:rPr lang="en-US" sz="1400" dirty="0">
                <a:solidFill>
                  <a:srgbClr val="FFFFFF"/>
                </a:solidFill>
              </a:rPr>
              <a:t>.</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400" dirty="0">
                <a:solidFill>
                  <a:srgbClr val="FFFFFF"/>
                </a:solidFill>
              </a:rPr>
              <a:t>Conclusion: There are 25 dock stations which require an additional dock station nearby to ensure no loss of customer.</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a:p>
            <a:pPr defTabSz="914400">
              <a:lnSpc>
                <a:spcPct val="90000"/>
              </a:lnSpc>
              <a:spcAft>
                <a:spcPts val="600"/>
              </a:spcAft>
              <a:buClr>
                <a:schemeClr val="accent1"/>
              </a:buClr>
            </a:pPr>
            <a:r>
              <a:rPr lang="en-US" sz="1400" dirty="0">
                <a:solidFill>
                  <a:srgbClr val="FFFFFF"/>
                </a:solidFill>
              </a:rPr>
              <a:t>Total estimated cost of building these 25 dock stations is around 220k $ if dock stations are setup as per this prediction model.</a:t>
            </a:r>
            <a:endParaRPr lang="en-IN" sz="1400" dirty="0">
              <a:solidFill>
                <a:srgbClr val="FFFFFF"/>
              </a:solidFill>
            </a:endParaRPr>
          </a:p>
        </p:txBody>
      </p:sp>
      <p:pic>
        <p:nvPicPr>
          <p:cNvPr id="9" name="Picture 8">
            <a:extLst>
              <a:ext uri="{FF2B5EF4-FFF2-40B4-BE49-F238E27FC236}">
                <a16:creationId xmlns:a16="http://schemas.microsoft.com/office/drawing/2014/main" id="{06633CB4-B353-47EB-A03C-654677B2E10B}"/>
              </a:ext>
            </a:extLst>
          </p:cNvPr>
          <p:cNvPicPr>
            <a:picLocks noChangeAspect="1"/>
          </p:cNvPicPr>
          <p:nvPr/>
        </p:nvPicPr>
        <p:blipFill>
          <a:blip r:embed="rId2"/>
          <a:stretch>
            <a:fillRect/>
          </a:stretch>
        </p:blipFill>
        <p:spPr>
          <a:xfrm>
            <a:off x="5511567" y="80608"/>
            <a:ext cx="4767013" cy="3593866"/>
          </a:xfrm>
          <a:prstGeom prst="rect">
            <a:avLst/>
          </a:prstGeom>
        </p:spPr>
      </p:pic>
      <p:pic>
        <p:nvPicPr>
          <p:cNvPr id="2" name="Picture 1">
            <a:extLst>
              <a:ext uri="{FF2B5EF4-FFF2-40B4-BE49-F238E27FC236}">
                <a16:creationId xmlns:a16="http://schemas.microsoft.com/office/drawing/2014/main" id="{AC908D17-251E-4441-8690-8AF47267E8F8}"/>
              </a:ext>
            </a:extLst>
          </p:cNvPr>
          <p:cNvPicPr>
            <a:picLocks noChangeAspect="1"/>
          </p:cNvPicPr>
          <p:nvPr/>
        </p:nvPicPr>
        <p:blipFill>
          <a:blip r:embed="rId3"/>
          <a:stretch>
            <a:fillRect/>
          </a:stretch>
        </p:blipFill>
        <p:spPr>
          <a:xfrm>
            <a:off x="5296428" y="3994025"/>
            <a:ext cx="5197290" cy="1806097"/>
          </a:xfrm>
          <a:prstGeom prst="rect">
            <a:avLst/>
          </a:prstGeom>
        </p:spPr>
      </p:pic>
    </p:spTree>
    <p:extLst>
      <p:ext uri="{BB962C8B-B14F-4D97-AF65-F5344CB8AC3E}">
        <p14:creationId xmlns:p14="http://schemas.microsoft.com/office/powerpoint/2010/main" val="149725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E4248E-0AB2-4168-82D5-4D95494DEA86}"/>
              </a:ext>
            </a:extLst>
          </p:cNvPr>
          <p:cNvSpPr/>
          <p:nvPr/>
        </p:nvSpPr>
        <p:spPr>
          <a:xfrm>
            <a:off x="492371" y="47597"/>
            <a:ext cx="3084844" cy="118496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IN" sz="3600" spc="-50" dirty="0">
                <a:latin typeface="+mj-lt"/>
                <a:ea typeface="+mj-ea"/>
                <a:cs typeface="+mj-cs"/>
              </a:rPr>
              <a:t>L</a:t>
            </a:r>
            <a:r>
              <a:rPr lang="en-US" sz="3600" spc="-50" dirty="0" err="1">
                <a:latin typeface="+mj-lt"/>
                <a:ea typeface="+mj-ea"/>
                <a:cs typeface="+mj-cs"/>
              </a:rPr>
              <a:t>ogistic</a:t>
            </a:r>
            <a:r>
              <a:rPr lang="en-US" sz="3600" spc="-50" dirty="0">
                <a:latin typeface="+mj-lt"/>
                <a:ea typeface="+mj-ea"/>
                <a:cs typeface="+mj-cs"/>
              </a:rPr>
              <a:t> Regression</a:t>
            </a:r>
            <a:endParaRPr lang="en-US" sz="3600" kern="1200" spc="-50" baseline="0" dirty="0">
              <a:latin typeface="+mj-lt"/>
              <a:ea typeface="+mj-ea"/>
              <a:cs typeface="+mj-cs"/>
            </a:endParaRPr>
          </a:p>
        </p:txBody>
      </p:sp>
      <p:sp>
        <p:nvSpPr>
          <p:cNvPr id="3" name="Rectangle 2">
            <a:extLst>
              <a:ext uri="{FF2B5EF4-FFF2-40B4-BE49-F238E27FC236}">
                <a16:creationId xmlns:a16="http://schemas.microsoft.com/office/drawing/2014/main" id="{9CAFEBF6-002D-4929-AEAB-02A5EFF74615}"/>
              </a:ext>
            </a:extLst>
          </p:cNvPr>
          <p:cNvSpPr/>
          <p:nvPr/>
        </p:nvSpPr>
        <p:spPr>
          <a:xfrm>
            <a:off x="492371" y="1232561"/>
            <a:ext cx="3084844" cy="4740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Autofit/>
          </a:bodyPr>
          <a:lstStyle/>
          <a:p>
            <a:pPr defTabSz="914400">
              <a:lnSpc>
                <a:spcPct val="90000"/>
              </a:lnSpc>
              <a:spcAft>
                <a:spcPts val="600"/>
              </a:spcAft>
              <a:buClr>
                <a:schemeClr val="accent1"/>
              </a:buClr>
              <a:buFont typeface="Calibri" panose="020F0502020204030204" pitchFamily="34" charset="0"/>
            </a:pPr>
            <a:r>
              <a:rPr lang="en-US" sz="1400" dirty="0">
                <a:solidFill>
                  <a:srgbClr val="FFFFFF"/>
                </a:solidFill>
              </a:rPr>
              <a:t>Applying logistic regression to predict number of dock stations required based on predictor variables </a:t>
            </a:r>
            <a:r>
              <a:rPr lang="en-US" sz="1400" dirty="0" err="1">
                <a:solidFill>
                  <a:srgbClr val="FFFFFF"/>
                </a:solidFill>
              </a:rPr>
              <a:t>duration.mins</a:t>
            </a:r>
            <a:r>
              <a:rPr lang="en-US" sz="1400" dirty="0">
                <a:solidFill>
                  <a:srgbClr val="FFFFFF"/>
                </a:solidFill>
              </a:rPr>
              <a:t>, </a:t>
            </a:r>
            <a:r>
              <a:rPr lang="en-US" sz="1400" dirty="0" err="1">
                <a:solidFill>
                  <a:srgbClr val="FFFFFF"/>
                </a:solidFill>
              </a:rPr>
              <a:t>to_station_id</a:t>
            </a:r>
            <a:r>
              <a:rPr lang="en-US" sz="1400" dirty="0">
                <a:solidFill>
                  <a:srgbClr val="FFFFFF"/>
                </a:solidFill>
              </a:rPr>
              <a:t>, Longitude, Latitude, </a:t>
            </a:r>
            <a:r>
              <a:rPr lang="en-US" sz="1400" dirty="0" err="1">
                <a:solidFill>
                  <a:srgbClr val="FFFFFF"/>
                </a:solidFill>
              </a:rPr>
              <a:t>Total.docks</a:t>
            </a:r>
            <a:r>
              <a:rPr lang="en-US" sz="1400" dirty="0">
                <a:solidFill>
                  <a:srgbClr val="FFFFFF"/>
                </a:solidFill>
              </a:rPr>
              <a:t> identified using correlation matrix. </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400" dirty="0">
                <a:solidFill>
                  <a:srgbClr val="FFFFFF"/>
                </a:solidFill>
              </a:rPr>
              <a:t>Obtained probabilities were rounded off only when greater than 80% and costing was calculated assuming each dock setup requires $400.</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400" dirty="0">
                <a:solidFill>
                  <a:srgbClr val="FFFFFF"/>
                </a:solidFill>
              </a:rPr>
              <a:t>Conclusion: There are 29 dock stations which require an additional dock station nearby to ensure no loss of customer.</a:t>
            </a:r>
          </a:p>
          <a:p>
            <a:pPr defTabSz="914400">
              <a:lnSpc>
                <a:spcPct val="90000"/>
              </a:lnSpc>
              <a:spcAft>
                <a:spcPts val="600"/>
              </a:spcAft>
              <a:buClr>
                <a:schemeClr val="accent1"/>
              </a:buClr>
              <a:buFont typeface="Calibri" panose="020F0502020204030204" pitchFamily="34" charset="0"/>
            </a:pPr>
            <a:endParaRPr lang="en-US" sz="14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400" dirty="0">
                <a:solidFill>
                  <a:srgbClr val="FFFFFF"/>
                </a:solidFill>
              </a:rPr>
              <a:t>Total estimated cost of building these 29 dock stations is around 260k $ if dock stations are setup as per this prediction model.</a:t>
            </a:r>
          </a:p>
        </p:txBody>
      </p:sp>
      <p:pic>
        <p:nvPicPr>
          <p:cNvPr id="9" name="Picture 8">
            <a:extLst>
              <a:ext uri="{FF2B5EF4-FFF2-40B4-BE49-F238E27FC236}">
                <a16:creationId xmlns:a16="http://schemas.microsoft.com/office/drawing/2014/main" id="{B65202FF-1041-4E75-A9CD-0BD2F9BE52B6}"/>
              </a:ext>
            </a:extLst>
          </p:cNvPr>
          <p:cNvPicPr>
            <a:picLocks noChangeAspect="1"/>
          </p:cNvPicPr>
          <p:nvPr/>
        </p:nvPicPr>
        <p:blipFill>
          <a:blip r:embed="rId2"/>
          <a:stretch>
            <a:fillRect/>
          </a:stretch>
        </p:blipFill>
        <p:spPr>
          <a:xfrm>
            <a:off x="5308331" y="47597"/>
            <a:ext cx="4767013" cy="3593866"/>
          </a:xfrm>
          <a:prstGeom prst="rect">
            <a:avLst/>
          </a:prstGeom>
        </p:spPr>
      </p:pic>
      <p:pic>
        <p:nvPicPr>
          <p:cNvPr id="4" name="Picture 3">
            <a:extLst>
              <a:ext uri="{FF2B5EF4-FFF2-40B4-BE49-F238E27FC236}">
                <a16:creationId xmlns:a16="http://schemas.microsoft.com/office/drawing/2014/main" id="{47FEC10C-5B8E-415F-987D-653B71DC4D2B}"/>
              </a:ext>
            </a:extLst>
          </p:cNvPr>
          <p:cNvPicPr>
            <a:picLocks noChangeAspect="1"/>
          </p:cNvPicPr>
          <p:nvPr/>
        </p:nvPicPr>
        <p:blipFill>
          <a:blip r:embed="rId3"/>
          <a:stretch>
            <a:fillRect/>
          </a:stretch>
        </p:blipFill>
        <p:spPr>
          <a:xfrm>
            <a:off x="5108433" y="3820907"/>
            <a:ext cx="5166808" cy="2072820"/>
          </a:xfrm>
          <a:prstGeom prst="rect">
            <a:avLst/>
          </a:prstGeom>
        </p:spPr>
      </p:pic>
    </p:spTree>
    <p:extLst>
      <p:ext uri="{BB962C8B-B14F-4D97-AF65-F5344CB8AC3E}">
        <p14:creationId xmlns:p14="http://schemas.microsoft.com/office/powerpoint/2010/main" val="426719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0B7F-B8B4-4A78-A7DC-8B7750EAB7C8}"/>
              </a:ext>
            </a:extLst>
          </p:cNvPr>
          <p:cNvSpPr>
            <a:spLocks noGrp="1"/>
          </p:cNvSpPr>
          <p:nvPr>
            <p:ph type="title"/>
          </p:nvPr>
        </p:nvSpPr>
        <p:spPr>
          <a:xfrm>
            <a:off x="4409735" y="473412"/>
            <a:ext cx="3372529" cy="1386800"/>
          </a:xfrm>
        </p:spPr>
        <p:txBody>
          <a:bodyPr anchor="ctr">
            <a:normAutofit/>
          </a:bodyPr>
          <a:lstStyle/>
          <a:p>
            <a:r>
              <a:rPr lang="en-US" dirty="0"/>
              <a:t>Conclusion</a:t>
            </a:r>
          </a:p>
        </p:txBody>
      </p:sp>
      <p:sp>
        <p:nvSpPr>
          <p:cNvPr id="3" name="Rectangle 2">
            <a:extLst>
              <a:ext uri="{FF2B5EF4-FFF2-40B4-BE49-F238E27FC236}">
                <a16:creationId xmlns:a16="http://schemas.microsoft.com/office/drawing/2014/main" id="{96EFFD6D-46ED-4ABF-8F74-64B7DA9295DA}"/>
              </a:ext>
            </a:extLst>
          </p:cNvPr>
          <p:cNvSpPr/>
          <p:nvPr/>
        </p:nvSpPr>
        <p:spPr>
          <a:xfrm>
            <a:off x="1476462" y="1929469"/>
            <a:ext cx="9597006" cy="3632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dirty="0"/>
          </a:p>
          <a:p>
            <a:pPr lvl="0"/>
            <a:r>
              <a:rPr lang="en-US" dirty="0"/>
              <a:t>Out of three ML algorithms applied it can be observed that KNN Classification gives the best result because if we remove outliers the remaining dock stations that require new dock stations between them are 24 which is closes to the prediction of KNN classifier.  Divvy can either add in more docks at particular stations or open new dock stations </a:t>
            </a:r>
            <a:r>
              <a:rPr lang="en-US" dirty="0" err="1"/>
              <a:t>eventhough</a:t>
            </a:r>
            <a:r>
              <a:rPr lang="en-US" dirty="0"/>
              <a:t> opening new stations will attract new customers. So it is better to add in new stations between the predicted station names.</a:t>
            </a:r>
          </a:p>
        </p:txBody>
      </p:sp>
    </p:spTree>
    <p:extLst>
      <p:ext uri="{BB962C8B-B14F-4D97-AF65-F5344CB8AC3E}">
        <p14:creationId xmlns:p14="http://schemas.microsoft.com/office/powerpoint/2010/main" val="328882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E4248E-0AB2-4168-82D5-4D95494DEA86}"/>
              </a:ext>
            </a:extLst>
          </p:cNvPr>
          <p:cNvSpPr/>
          <p:nvPr/>
        </p:nvSpPr>
        <p:spPr>
          <a:xfrm>
            <a:off x="1097280" y="758952"/>
            <a:ext cx="10058400" cy="3892168"/>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8000" spc="-50" dirty="0">
                <a:solidFill>
                  <a:srgbClr val="FFFFFF"/>
                </a:solidFill>
                <a:latin typeface="+mj-lt"/>
                <a:ea typeface="+mj-ea"/>
                <a:cs typeface="+mj-cs"/>
              </a:rPr>
              <a:t>Data Cleaning</a:t>
            </a:r>
            <a:endParaRPr lang="en-US" sz="8000" spc="-50" dirty="0">
              <a:solidFill>
                <a:srgbClr val="FFFFFF"/>
              </a:solidFill>
              <a:latin typeface="+mj-lt"/>
              <a:ea typeface="+mj-ea"/>
              <a:cs typeface="+mj-cs"/>
            </a:endParaRPr>
          </a:p>
        </p:txBody>
      </p:sp>
    </p:spTree>
    <p:extLst>
      <p:ext uri="{BB962C8B-B14F-4D97-AF65-F5344CB8AC3E}">
        <p14:creationId xmlns:p14="http://schemas.microsoft.com/office/powerpoint/2010/main" val="26035489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1EA19D-0925-427C-89FC-E15C1F5D73D4}"/>
              </a:ext>
            </a:extLst>
          </p:cNvPr>
          <p:cNvSpPr/>
          <p:nvPr/>
        </p:nvSpPr>
        <p:spPr>
          <a:xfrm>
            <a:off x="847966" y="446132"/>
            <a:ext cx="5248034" cy="492443"/>
          </a:xfrm>
          <a:prstGeom prst="rect">
            <a:avLst/>
          </a:prstGeom>
        </p:spPr>
        <p:txBody>
          <a:bodyPr wrap="square">
            <a:spAutoFit/>
          </a:bodyPr>
          <a:lstStyle/>
          <a:p>
            <a:r>
              <a:rPr lang="en-US" altLang="en-US" sz="2600" dirty="0">
                <a:solidFill>
                  <a:schemeClr val="accent6">
                    <a:lumMod val="50000"/>
                  </a:schemeClr>
                </a:solidFill>
                <a:latin typeface="MillerDisplay" panose="00000000000000020000" pitchFamily="50" charset="0"/>
                <a:ea typeface="+mj-ea"/>
                <a:cs typeface="Arial" panose="020B0604020202020204" pitchFamily="34" charset="0"/>
              </a:rPr>
              <a:t>Data Cleaning</a:t>
            </a:r>
            <a:endParaRPr lang="en-US" sz="2600" dirty="0">
              <a:solidFill>
                <a:schemeClr val="accent6">
                  <a:lumMod val="50000"/>
                </a:schemeClr>
              </a:solidFill>
              <a:latin typeface="MillerDisplay" panose="00000000000000020000" pitchFamily="50" charset="0"/>
              <a:ea typeface="+mj-ea"/>
              <a:cs typeface="Arial" panose="020B0604020202020204" pitchFamily="34" charset="0"/>
            </a:endParaRPr>
          </a:p>
        </p:txBody>
      </p:sp>
      <p:sp>
        <p:nvSpPr>
          <p:cNvPr id="18" name="Rectangle 17">
            <a:extLst>
              <a:ext uri="{FF2B5EF4-FFF2-40B4-BE49-F238E27FC236}">
                <a16:creationId xmlns:a16="http://schemas.microsoft.com/office/drawing/2014/main" id="{DD4530F6-0242-4970-9C35-28D993437B95}"/>
              </a:ext>
            </a:extLst>
          </p:cNvPr>
          <p:cNvSpPr/>
          <p:nvPr/>
        </p:nvSpPr>
        <p:spPr>
          <a:xfrm>
            <a:off x="581996" y="1857679"/>
            <a:ext cx="4572000" cy="914400"/>
          </a:xfrm>
          <a:prstGeom prst="rect">
            <a:avLst/>
          </a:prstGeom>
          <a:solidFill>
            <a:schemeClr val="tx2">
              <a:lumMod val="20000"/>
              <a:lumOff val="8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1600" b="1" dirty="0">
                <a:solidFill>
                  <a:schemeClr val="tx1"/>
                </a:solidFill>
              </a:rPr>
              <a:t>Transformed data present in quarterly form to one single data</a:t>
            </a:r>
            <a:endParaRPr lang="en-US" sz="1600" b="1" dirty="0">
              <a:solidFill>
                <a:schemeClr val="tx1"/>
              </a:solidFill>
            </a:endParaRPr>
          </a:p>
        </p:txBody>
      </p:sp>
      <p:sp>
        <p:nvSpPr>
          <p:cNvPr id="19" name="Rectangle 18">
            <a:extLst>
              <a:ext uri="{FF2B5EF4-FFF2-40B4-BE49-F238E27FC236}">
                <a16:creationId xmlns:a16="http://schemas.microsoft.com/office/drawing/2014/main" id="{44DE64E9-14EC-48B0-9E50-F9D0448430FD}"/>
              </a:ext>
            </a:extLst>
          </p:cNvPr>
          <p:cNvSpPr/>
          <p:nvPr/>
        </p:nvSpPr>
        <p:spPr>
          <a:xfrm>
            <a:off x="6860875" y="1857004"/>
            <a:ext cx="4572000" cy="914400"/>
          </a:xfrm>
          <a:prstGeom prst="rect">
            <a:avLst/>
          </a:prstGeom>
          <a:solidFill>
            <a:schemeClr val="tx2"/>
          </a:solidFill>
          <a:ln>
            <a:noFill/>
          </a:ln>
        </p:spPr>
        <p:txBody>
          <a:bodyPr tIns="64008" anchor="ctr"/>
          <a:lstStyle/>
          <a:p>
            <a:pPr algn="ctr"/>
            <a:r>
              <a:rPr lang="en-US" sz="1600" b="1" dirty="0">
                <a:solidFill>
                  <a:schemeClr val="bg1"/>
                </a:solidFill>
              </a:rPr>
              <a:t>Identifying missing values of each variable and removing those particular rows</a:t>
            </a:r>
          </a:p>
        </p:txBody>
      </p:sp>
      <p:sp>
        <p:nvSpPr>
          <p:cNvPr id="20" name="Rectangle 19">
            <a:extLst>
              <a:ext uri="{FF2B5EF4-FFF2-40B4-BE49-F238E27FC236}">
                <a16:creationId xmlns:a16="http://schemas.microsoft.com/office/drawing/2014/main" id="{4DE8D6DA-D965-4632-BD53-37D4CF34A062}"/>
              </a:ext>
            </a:extLst>
          </p:cNvPr>
          <p:cNvSpPr/>
          <p:nvPr/>
        </p:nvSpPr>
        <p:spPr>
          <a:xfrm>
            <a:off x="581995" y="3940294"/>
            <a:ext cx="4572000" cy="914400"/>
          </a:xfrm>
          <a:prstGeom prst="rect">
            <a:avLst/>
          </a:prstGeom>
          <a:solidFill>
            <a:schemeClr val="tx2">
              <a:lumMod val="20000"/>
              <a:lumOff val="8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b="1" dirty="0">
                <a:solidFill>
                  <a:schemeClr val="tx1"/>
                </a:solidFill>
              </a:rPr>
              <a:t>Set Names of all columns which were not aligned after merging</a:t>
            </a:r>
          </a:p>
        </p:txBody>
      </p:sp>
      <p:sp>
        <p:nvSpPr>
          <p:cNvPr id="21" name="Rectangle 20">
            <a:extLst>
              <a:ext uri="{FF2B5EF4-FFF2-40B4-BE49-F238E27FC236}">
                <a16:creationId xmlns:a16="http://schemas.microsoft.com/office/drawing/2014/main" id="{7F5CF280-AD66-49CC-8660-881B28C98996}"/>
              </a:ext>
            </a:extLst>
          </p:cNvPr>
          <p:cNvSpPr/>
          <p:nvPr/>
        </p:nvSpPr>
        <p:spPr>
          <a:xfrm>
            <a:off x="6869934" y="3955284"/>
            <a:ext cx="4572000" cy="914400"/>
          </a:xfrm>
          <a:prstGeom prst="rect">
            <a:avLst/>
          </a:prstGeom>
          <a:solidFill>
            <a:schemeClr val="tx2"/>
          </a:solidFill>
          <a:ln>
            <a:noFill/>
          </a:ln>
        </p:spPr>
        <p:txBody>
          <a:bodyPr tIns="64008" anchor="ctr"/>
          <a:lstStyle/>
          <a:p>
            <a:pPr algn="ctr"/>
            <a:r>
              <a:rPr lang="en-US" sz="1600" b="1" dirty="0">
                <a:solidFill>
                  <a:schemeClr val="bg1"/>
                </a:solidFill>
              </a:rPr>
              <a:t>Converting the trip duration variable from string to numeric and changed it in minutes</a:t>
            </a:r>
          </a:p>
        </p:txBody>
      </p:sp>
      <p:sp>
        <p:nvSpPr>
          <p:cNvPr id="22" name="Rectangle 21">
            <a:extLst>
              <a:ext uri="{FF2B5EF4-FFF2-40B4-BE49-F238E27FC236}">
                <a16:creationId xmlns:a16="http://schemas.microsoft.com/office/drawing/2014/main" id="{5ACF5BE2-6A5E-4E45-BFFC-5B6A453A0CB7}"/>
              </a:ext>
            </a:extLst>
          </p:cNvPr>
          <p:cNvSpPr/>
          <p:nvPr/>
        </p:nvSpPr>
        <p:spPr>
          <a:xfrm>
            <a:off x="591054" y="2906482"/>
            <a:ext cx="4572000" cy="914400"/>
          </a:xfrm>
          <a:prstGeom prst="rect">
            <a:avLst/>
          </a:prstGeom>
          <a:solidFill>
            <a:schemeClr val="tx2">
              <a:lumMod val="20000"/>
              <a:lumOff val="8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1600" b="1" dirty="0">
                <a:solidFill>
                  <a:schemeClr val="tx1"/>
                </a:solidFill>
              </a:rPr>
              <a:t>Merging Dock capacity dataset with the original data frame</a:t>
            </a:r>
            <a:endParaRPr lang="en-US" sz="1600" b="1" dirty="0">
              <a:solidFill>
                <a:schemeClr val="tx1"/>
              </a:solidFill>
            </a:endParaRPr>
          </a:p>
        </p:txBody>
      </p:sp>
      <p:sp>
        <p:nvSpPr>
          <p:cNvPr id="23" name="Rectangle 22">
            <a:extLst>
              <a:ext uri="{FF2B5EF4-FFF2-40B4-BE49-F238E27FC236}">
                <a16:creationId xmlns:a16="http://schemas.microsoft.com/office/drawing/2014/main" id="{ED612C94-948F-4F8B-AAA5-9071E0432E54}"/>
              </a:ext>
            </a:extLst>
          </p:cNvPr>
          <p:cNvSpPr/>
          <p:nvPr/>
        </p:nvSpPr>
        <p:spPr>
          <a:xfrm>
            <a:off x="6860876" y="2906144"/>
            <a:ext cx="4572000" cy="914400"/>
          </a:xfrm>
          <a:prstGeom prst="rect">
            <a:avLst/>
          </a:prstGeom>
          <a:solidFill>
            <a:schemeClr val="tx2"/>
          </a:solidFill>
          <a:ln>
            <a:noFill/>
          </a:ln>
        </p:spPr>
        <p:txBody>
          <a:bodyPr tIns="64008" anchor="ctr"/>
          <a:lstStyle/>
          <a:p>
            <a:pPr algn="ctr"/>
            <a:r>
              <a:rPr lang="en-US" sz="1600" b="1" dirty="0">
                <a:solidFill>
                  <a:schemeClr val="bg1"/>
                </a:solidFill>
              </a:rPr>
              <a:t>Splitting Date and Time in two different columns using </a:t>
            </a:r>
            <a:r>
              <a:rPr lang="en-US" sz="1600" b="1" dirty="0" err="1">
                <a:solidFill>
                  <a:schemeClr val="bg1"/>
                </a:solidFill>
              </a:rPr>
              <a:t>str_split</a:t>
            </a:r>
            <a:endParaRPr lang="en-US" sz="1600" b="1" dirty="0">
              <a:solidFill>
                <a:schemeClr val="bg1"/>
              </a:solidFill>
            </a:endParaRPr>
          </a:p>
        </p:txBody>
      </p:sp>
      <p:sp>
        <p:nvSpPr>
          <p:cNvPr id="25" name="Rectangle 24">
            <a:extLst>
              <a:ext uri="{FF2B5EF4-FFF2-40B4-BE49-F238E27FC236}">
                <a16:creationId xmlns:a16="http://schemas.microsoft.com/office/drawing/2014/main" id="{0E9BA1DD-B6AA-448A-98A6-3655D5DA1958}"/>
              </a:ext>
            </a:extLst>
          </p:cNvPr>
          <p:cNvSpPr/>
          <p:nvPr/>
        </p:nvSpPr>
        <p:spPr>
          <a:xfrm>
            <a:off x="591054" y="5029211"/>
            <a:ext cx="4572000" cy="914400"/>
          </a:xfrm>
          <a:prstGeom prst="rect">
            <a:avLst/>
          </a:prstGeom>
          <a:solidFill>
            <a:schemeClr val="tx2">
              <a:lumMod val="20000"/>
              <a:lumOff val="8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1600" b="1" dirty="0">
                <a:solidFill>
                  <a:schemeClr val="tx1"/>
                </a:solidFill>
              </a:rPr>
              <a:t>Added new variable of </a:t>
            </a:r>
            <a:r>
              <a:rPr lang="en-IN" sz="1600" b="1" dirty="0" err="1">
                <a:solidFill>
                  <a:schemeClr val="tx1"/>
                </a:solidFill>
              </a:rPr>
              <a:t>Dock_diff</a:t>
            </a:r>
            <a:r>
              <a:rPr lang="en-IN" sz="1600" b="1" dirty="0">
                <a:solidFill>
                  <a:schemeClr val="tx1"/>
                </a:solidFill>
              </a:rPr>
              <a:t> in order to visualize the difference between arrivals and departures at each station</a:t>
            </a:r>
            <a:endParaRPr lang="en-US" sz="1600" b="1" dirty="0">
              <a:solidFill>
                <a:schemeClr val="tx1"/>
              </a:solidFill>
            </a:endParaRPr>
          </a:p>
        </p:txBody>
      </p:sp>
      <p:sp>
        <p:nvSpPr>
          <p:cNvPr id="26" name="Rectangle 25">
            <a:extLst>
              <a:ext uri="{FF2B5EF4-FFF2-40B4-BE49-F238E27FC236}">
                <a16:creationId xmlns:a16="http://schemas.microsoft.com/office/drawing/2014/main" id="{048670F1-7842-412E-B9C9-CCD8604B3845}"/>
              </a:ext>
            </a:extLst>
          </p:cNvPr>
          <p:cNvSpPr/>
          <p:nvPr/>
        </p:nvSpPr>
        <p:spPr>
          <a:xfrm>
            <a:off x="6860875" y="5029211"/>
            <a:ext cx="4572000" cy="914400"/>
          </a:xfrm>
          <a:prstGeom prst="rect">
            <a:avLst/>
          </a:prstGeom>
          <a:solidFill>
            <a:schemeClr val="tx2"/>
          </a:solidFill>
          <a:ln>
            <a:noFill/>
          </a:ln>
        </p:spPr>
        <p:txBody>
          <a:bodyPr tIns="64008" anchor="ctr"/>
          <a:lstStyle/>
          <a:p>
            <a:pPr algn="ctr"/>
            <a:endParaRPr lang="en-US" sz="1600" b="1" dirty="0">
              <a:solidFill>
                <a:schemeClr val="bg1"/>
              </a:solidFill>
            </a:endParaRPr>
          </a:p>
        </p:txBody>
      </p:sp>
    </p:spTree>
    <p:extLst>
      <p:ext uri="{BB962C8B-B14F-4D97-AF65-F5344CB8AC3E}">
        <p14:creationId xmlns:p14="http://schemas.microsoft.com/office/powerpoint/2010/main" val="308474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E4248E-0AB2-4168-82D5-4D95494DEA86}"/>
              </a:ext>
            </a:extLst>
          </p:cNvPr>
          <p:cNvSpPr/>
          <p:nvPr/>
        </p:nvSpPr>
        <p:spPr>
          <a:xfrm>
            <a:off x="1097280" y="758952"/>
            <a:ext cx="10058400" cy="3892168"/>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8000" spc="-50">
                <a:solidFill>
                  <a:srgbClr val="FFFFFF"/>
                </a:solidFill>
                <a:latin typeface="+mj-lt"/>
                <a:ea typeface="+mj-ea"/>
                <a:cs typeface="+mj-cs"/>
              </a:rPr>
              <a:t>Exploratory Data Analysis - Graphs</a:t>
            </a:r>
            <a:endParaRPr lang="en-US" sz="8000" spc="-50">
              <a:solidFill>
                <a:srgbClr val="FFFFFF"/>
              </a:solidFill>
              <a:latin typeface="+mj-lt"/>
              <a:ea typeface="+mj-ea"/>
              <a:cs typeface="+mj-cs"/>
            </a:endParaRPr>
          </a:p>
        </p:txBody>
      </p:sp>
    </p:spTree>
    <p:extLst>
      <p:ext uri="{BB962C8B-B14F-4D97-AF65-F5344CB8AC3E}">
        <p14:creationId xmlns:p14="http://schemas.microsoft.com/office/powerpoint/2010/main" val="42201266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D7A27A-7BD2-4383-AB88-A7869B987A67}"/>
              </a:ext>
            </a:extLst>
          </p:cNvPr>
          <p:cNvSpPr/>
          <p:nvPr/>
        </p:nvSpPr>
        <p:spPr>
          <a:xfrm>
            <a:off x="492370" y="516835"/>
            <a:ext cx="3084844" cy="1463219"/>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kern="1200" spc="-50" baseline="0" dirty="0">
                <a:solidFill>
                  <a:srgbClr val="FFFFFF"/>
                </a:solidFill>
                <a:latin typeface="+mj-lt"/>
                <a:ea typeface="+mj-ea"/>
                <a:cs typeface="+mj-cs"/>
              </a:rPr>
              <a:t>EDA – Part 3</a:t>
            </a:r>
          </a:p>
        </p:txBody>
      </p:sp>
      <p:sp>
        <p:nvSpPr>
          <p:cNvPr id="3" name="Rectangle 2">
            <a:extLst>
              <a:ext uri="{FF2B5EF4-FFF2-40B4-BE49-F238E27FC236}">
                <a16:creationId xmlns:a16="http://schemas.microsoft.com/office/drawing/2014/main" id="{054DB5A0-BB50-461B-B621-901947FA20AA}"/>
              </a:ext>
            </a:extLst>
          </p:cNvPr>
          <p:cNvSpPr/>
          <p:nvPr/>
        </p:nvSpPr>
        <p:spPr>
          <a:xfrm>
            <a:off x="492371" y="2653800"/>
            <a:ext cx="3084844" cy="1666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fontScale="85000" lnSpcReduction="20000"/>
          </a:bodyPr>
          <a:lstStyle/>
          <a:p>
            <a:pPr defTabSz="914400">
              <a:lnSpc>
                <a:spcPct val="90000"/>
              </a:lnSpc>
              <a:spcAft>
                <a:spcPts val="600"/>
              </a:spcAft>
              <a:buClr>
                <a:schemeClr val="accent1"/>
              </a:buClr>
              <a:buFont typeface="Calibri" panose="020F0502020204030204" pitchFamily="34" charset="0"/>
            </a:pPr>
            <a:r>
              <a:rPr lang="en-US" sz="2800" dirty="0">
                <a:solidFill>
                  <a:srgbClr val="FFFFFF"/>
                </a:solidFill>
              </a:rPr>
              <a:t>Trip Duration density plot shows that most of the trips  ranges from 5 minutes to 10 minutes (all outliers were removed in cleaning)</a:t>
            </a:r>
          </a:p>
        </p:txBody>
      </p:sp>
      <p:pic>
        <p:nvPicPr>
          <p:cNvPr id="2" name="Picture 1">
            <a:extLst>
              <a:ext uri="{FF2B5EF4-FFF2-40B4-BE49-F238E27FC236}">
                <a16:creationId xmlns:a16="http://schemas.microsoft.com/office/drawing/2014/main" id="{551FE213-CBBF-491C-90FC-CC552F54F249}"/>
              </a:ext>
            </a:extLst>
          </p:cNvPr>
          <p:cNvPicPr>
            <a:picLocks noChangeAspect="1"/>
          </p:cNvPicPr>
          <p:nvPr/>
        </p:nvPicPr>
        <p:blipFill>
          <a:blip r:embed="rId2"/>
          <a:stretch>
            <a:fillRect/>
          </a:stretch>
        </p:blipFill>
        <p:spPr>
          <a:xfrm>
            <a:off x="4649355" y="265331"/>
            <a:ext cx="4637724" cy="503007"/>
          </a:xfrm>
          <a:prstGeom prst="rect">
            <a:avLst/>
          </a:prstGeom>
        </p:spPr>
      </p:pic>
      <p:pic>
        <p:nvPicPr>
          <p:cNvPr id="6" name="Picture 5">
            <a:extLst>
              <a:ext uri="{FF2B5EF4-FFF2-40B4-BE49-F238E27FC236}">
                <a16:creationId xmlns:a16="http://schemas.microsoft.com/office/drawing/2014/main" id="{748E3F53-9FAD-4CAD-B06C-409BAD510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365" y="768338"/>
            <a:ext cx="6948881" cy="5211661"/>
          </a:xfrm>
          <a:prstGeom prst="rect">
            <a:avLst/>
          </a:prstGeom>
        </p:spPr>
      </p:pic>
    </p:spTree>
    <p:extLst>
      <p:ext uri="{BB962C8B-B14F-4D97-AF65-F5344CB8AC3E}">
        <p14:creationId xmlns:p14="http://schemas.microsoft.com/office/powerpoint/2010/main" val="34773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D7A27A-7BD2-4383-AB88-A7869B987A67}"/>
              </a:ext>
            </a:extLst>
          </p:cNvPr>
          <p:cNvSpPr/>
          <p:nvPr/>
        </p:nvSpPr>
        <p:spPr>
          <a:xfrm>
            <a:off x="492370" y="516835"/>
            <a:ext cx="3084844" cy="1463219"/>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kern="1200" spc="-50" baseline="0" dirty="0">
                <a:solidFill>
                  <a:srgbClr val="FFFFFF"/>
                </a:solidFill>
                <a:latin typeface="+mj-lt"/>
                <a:ea typeface="+mj-ea"/>
                <a:cs typeface="+mj-cs"/>
              </a:rPr>
              <a:t>EDA – Part 4</a:t>
            </a:r>
          </a:p>
        </p:txBody>
      </p:sp>
      <p:sp>
        <p:nvSpPr>
          <p:cNvPr id="3" name="Rectangle 2">
            <a:extLst>
              <a:ext uri="{FF2B5EF4-FFF2-40B4-BE49-F238E27FC236}">
                <a16:creationId xmlns:a16="http://schemas.microsoft.com/office/drawing/2014/main" id="{054DB5A0-BB50-461B-B621-901947FA20AA}"/>
              </a:ext>
            </a:extLst>
          </p:cNvPr>
          <p:cNvSpPr/>
          <p:nvPr/>
        </p:nvSpPr>
        <p:spPr>
          <a:xfrm>
            <a:off x="492371" y="2653801"/>
            <a:ext cx="3084844" cy="1901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lnSpcReduction="10000"/>
          </a:bodyPr>
          <a:lstStyle/>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Analyzing the Top 10 busiest stations with the help of bar charts, busy stations are those who have highest number of departures and arrivals in the cumulative dataset. It can be observed that most of these stations are in Central Chicago so ultimately new dock stations if needed to be added should be placed here only.</a:t>
            </a:r>
          </a:p>
        </p:txBody>
      </p:sp>
      <p:pic>
        <p:nvPicPr>
          <p:cNvPr id="5" name="Picture 4">
            <a:extLst>
              <a:ext uri="{FF2B5EF4-FFF2-40B4-BE49-F238E27FC236}">
                <a16:creationId xmlns:a16="http://schemas.microsoft.com/office/drawing/2014/main" id="{368A05F9-A8E7-4F0A-B861-833B08FEF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7214" y="947955"/>
            <a:ext cx="8492455" cy="4531876"/>
          </a:xfrm>
          <a:prstGeom prst="rect">
            <a:avLst/>
          </a:prstGeom>
        </p:spPr>
      </p:pic>
    </p:spTree>
    <p:extLst>
      <p:ext uri="{BB962C8B-B14F-4D97-AF65-F5344CB8AC3E}">
        <p14:creationId xmlns:p14="http://schemas.microsoft.com/office/powerpoint/2010/main" val="364242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D7A27A-7BD2-4383-AB88-A7869B987A67}"/>
              </a:ext>
            </a:extLst>
          </p:cNvPr>
          <p:cNvSpPr/>
          <p:nvPr/>
        </p:nvSpPr>
        <p:spPr>
          <a:xfrm>
            <a:off x="492370" y="516835"/>
            <a:ext cx="3084844" cy="1463219"/>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kern="1200" spc="-50" baseline="0" dirty="0">
                <a:solidFill>
                  <a:srgbClr val="FFFFFF"/>
                </a:solidFill>
                <a:latin typeface="+mj-lt"/>
                <a:ea typeface="+mj-ea"/>
                <a:cs typeface="+mj-cs"/>
              </a:rPr>
              <a:t>EDA – Part 4</a:t>
            </a:r>
          </a:p>
        </p:txBody>
      </p:sp>
      <p:sp>
        <p:nvSpPr>
          <p:cNvPr id="3" name="Rectangle 2">
            <a:extLst>
              <a:ext uri="{FF2B5EF4-FFF2-40B4-BE49-F238E27FC236}">
                <a16:creationId xmlns:a16="http://schemas.microsoft.com/office/drawing/2014/main" id="{054DB5A0-BB50-461B-B621-901947FA20AA}"/>
              </a:ext>
            </a:extLst>
          </p:cNvPr>
          <p:cNvSpPr/>
          <p:nvPr/>
        </p:nvSpPr>
        <p:spPr>
          <a:xfrm>
            <a:off x="492371" y="2653801"/>
            <a:ext cx="3084844" cy="1901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Top 10 Stations with most Arrivals</a:t>
            </a:r>
          </a:p>
        </p:txBody>
      </p:sp>
      <p:pic>
        <p:nvPicPr>
          <p:cNvPr id="4" name="Picture 3">
            <a:extLst>
              <a:ext uri="{FF2B5EF4-FFF2-40B4-BE49-F238E27FC236}">
                <a16:creationId xmlns:a16="http://schemas.microsoft.com/office/drawing/2014/main" id="{AC2B1B4B-7D08-4621-8C22-F6DE36AA4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541" y="721249"/>
            <a:ext cx="8702180" cy="4763537"/>
          </a:xfrm>
          <a:prstGeom prst="rect">
            <a:avLst/>
          </a:prstGeom>
        </p:spPr>
      </p:pic>
    </p:spTree>
    <p:extLst>
      <p:ext uri="{BB962C8B-B14F-4D97-AF65-F5344CB8AC3E}">
        <p14:creationId xmlns:p14="http://schemas.microsoft.com/office/powerpoint/2010/main" val="119896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E4248E-0AB2-4168-82D5-4D95494DEA86}"/>
              </a:ext>
            </a:extLst>
          </p:cNvPr>
          <p:cNvSpPr/>
          <p:nvPr/>
        </p:nvSpPr>
        <p:spPr>
          <a:xfrm>
            <a:off x="1097280" y="758952"/>
            <a:ext cx="10058400" cy="3892168"/>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8000" spc="-50" dirty="0">
                <a:solidFill>
                  <a:srgbClr val="FFFFFF"/>
                </a:solidFill>
                <a:latin typeface="+mj-lt"/>
                <a:ea typeface="+mj-ea"/>
                <a:cs typeface="+mj-cs"/>
              </a:rPr>
              <a:t>Machine Learning Model</a:t>
            </a:r>
            <a:endParaRPr lang="en-US" sz="8000" spc="-50" dirty="0">
              <a:solidFill>
                <a:srgbClr val="FFFFFF"/>
              </a:solidFill>
              <a:latin typeface="+mj-lt"/>
              <a:ea typeface="+mj-ea"/>
              <a:cs typeface="+mj-cs"/>
            </a:endParaRPr>
          </a:p>
        </p:txBody>
      </p:sp>
    </p:spTree>
    <p:extLst>
      <p:ext uri="{BB962C8B-B14F-4D97-AF65-F5344CB8AC3E}">
        <p14:creationId xmlns:p14="http://schemas.microsoft.com/office/powerpoint/2010/main" val="137095383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E4248E-0AB2-4168-82D5-4D95494DEA86}"/>
              </a:ext>
            </a:extLst>
          </p:cNvPr>
          <p:cNvSpPr/>
          <p:nvPr/>
        </p:nvSpPr>
        <p:spPr>
          <a:xfrm>
            <a:off x="313267" y="206443"/>
            <a:ext cx="3084844" cy="210387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altLang="en-US" sz="3600" kern="1200" spc="-50" baseline="0" dirty="0">
                <a:latin typeface="+mj-lt"/>
                <a:ea typeface="+mj-ea"/>
                <a:cs typeface="+mj-cs"/>
              </a:rPr>
              <a:t>Multi regression and Correlation</a:t>
            </a:r>
          </a:p>
          <a:p>
            <a:pPr defTabSz="914400">
              <a:lnSpc>
                <a:spcPct val="85000"/>
              </a:lnSpc>
              <a:spcBef>
                <a:spcPct val="0"/>
              </a:spcBef>
              <a:spcAft>
                <a:spcPts val="600"/>
              </a:spcAft>
            </a:pPr>
            <a:endParaRPr lang="en-US" sz="3600" kern="1200" spc="-50" baseline="0" dirty="0">
              <a:solidFill>
                <a:srgbClr val="FFFFFF"/>
              </a:solidFill>
              <a:latin typeface="+mj-lt"/>
              <a:ea typeface="+mj-ea"/>
              <a:cs typeface="+mj-cs"/>
            </a:endParaRPr>
          </a:p>
          <a:p>
            <a:pPr defTabSz="914400">
              <a:lnSpc>
                <a:spcPct val="85000"/>
              </a:lnSpc>
              <a:spcBef>
                <a:spcPct val="0"/>
              </a:spcBef>
              <a:spcAft>
                <a:spcPts val="600"/>
              </a:spcAft>
            </a:pPr>
            <a:endParaRPr lang="en-US" sz="3600" kern="1200" spc="-50" baseline="0" dirty="0">
              <a:solidFill>
                <a:srgbClr val="FFFFFF"/>
              </a:solidFill>
              <a:latin typeface="+mj-lt"/>
              <a:ea typeface="+mj-ea"/>
              <a:cs typeface="+mj-cs"/>
            </a:endParaRPr>
          </a:p>
        </p:txBody>
      </p:sp>
      <p:sp>
        <p:nvSpPr>
          <p:cNvPr id="3" name="Rectangle 2">
            <a:extLst>
              <a:ext uri="{FF2B5EF4-FFF2-40B4-BE49-F238E27FC236}">
                <a16:creationId xmlns:a16="http://schemas.microsoft.com/office/drawing/2014/main" id="{9CAFEBF6-002D-4929-AEAB-02A5EFF74615}"/>
              </a:ext>
            </a:extLst>
          </p:cNvPr>
          <p:cNvSpPr/>
          <p:nvPr/>
        </p:nvSpPr>
        <p:spPr>
          <a:xfrm>
            <a:off x="313267" y="1182848"/>
            <a:ext cx="3263948" cy="480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fontScale="85000" lnSpcReduction="20000"/>
          </a:bodyPr>
          <a:lstStyle/>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Applying Multi regression model to find out the relationship between several variables to determine our target variable and predictors which in this case was also visually analyzed by correlation plot.</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Departure and arrival for all 601 stations was calculated and then the difference between arrival and departure was calculated in order to predict the excess or deficit in docks.</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Obtained target and predictors were used to compare with existing docks and with the Dock difference and were used to identify where new dock stations can be added.</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Conclusion: Assuming $400 for each dock and median docks in each station is 23 and for 22 stations we require about 200k $ for all these developments which is well in the budget of Divvy.</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There are 22 dock stations which require extra dock stations in between them and if implemented can help customers in easy availability of Divvy bicycles.</a:t>
            </a:r>
            <a:endParaRPr lang="en-US" sz="1400" dirty="0">
              <a:solidFill>
                <a:srgbClr val="FFFFFF"/>
              </a:solidFill>
            </a:endParaRPr>
          </a:p>
        </p:txBody>
      </p:sp>
      <p:pic>
        <p:nvPicPr>
          <p:cNvPr id="2" name="Picture 1">
            <a:extLst>
              <a:ext uri="{FF2B5EF4-FFF2-40B4-BE49-F238E27FC236}">
                <a16:creationId xmlns:a16="http://schemas.microsoft.com/office/drawing/2014/main" id="{09122AF6-56A9-4A32-9BC9-1C9A1865A7F6}"/>
              </a:ext>
            </a:extLst>
          </p:cNvPr>
          <p:cNvPicPr>
            <a:picLocks noChangeAspect="1"/>
          </p:cNvPicPr>
          <p:nvPr/>
        </p:nvPicPr>
        <p:blipFill>
          <a:blip r:embed="rId2"/>
          <a:stretch>
            <a:fillRect/>
          </a:stretch>
        </p:blipFill>
        <p:spPr>
          <a:xfrm>
            <a:off x="5318620" y="392446"/>
            <a:ext cx="4767013" cy="3593866"/>
          </a:xfrm>
          <a:prstGeom prst="rect">
            <a:avLst/>
          </a:prstGeom>
        </p:spPr>
      </p:pic>
      <p:pic>
        <p:nvPicPr>
          <p:cNvPr id="5" name="Picture 4">
            <a:extLst>
              <a:ext uri="{FF2B5EF4-FFF2-40B4-BE49-F238E27FC236}">
                <a16:creationId xmlns:a16="http://schemas.microsoft.com/office/drawing/2014/main" id="{18C12A1E-AC8F-44C7-9431-0041526E45CF}"/>
              </a:ext>
            </a:extLst>
          </p:cNvPr>
          <p:cNvPicPr>
            <a:picLocks noChangeAspect="1"/>
          </p:cNvPicPr>
          <p:nvPr/>
        </p:nvPicPr>
        <p:blipFill>
          <a:blip r:embed="rId3"/>
          <a:stretch>
            <a:fillRect/>
          </a:stretch>
        </p:blipFill>
        <p:spPr>
          <a:xfrm>
            <a:off x="5130935" y="4154091"/>
            <a:ext cx="5235394" cy="1569856"/>
          </a:xfrm>
          <a:prstGeom prst="rect">
            <a:avLst/>
          </a:prstGeom>
        </p:spPr>
      </p:pic>
    </p:spTree>
    <p:extLst>
      <p:ext uri="{BB962C8B-B14F-4D97-AF65-F5344CB8AC3E}">
        <p14:creationId xmlns:p14="http://schemas.microsoft.com/office/powerpoint/2010/main" val="5196011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425</TotalTime>
  <Words>741</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MillerDisplay</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Roy</dc:creator>
  <cp:lastModifiedBy>Harshit Paliwal</cp:lastModifiedBy>
  <cp:revision>12</cp:revision>
  <dcterms:created xsi:type="dcterms:W3CDTF">2020-04-16T00:50:56Z</dcterms:created>
  <dcterms:modified xsi:type="dcterms:W3CDTF">2020-04-17T01:16:29Z</dcterms:modified>
</cp:coreProperties>
</file>