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4F5C-EE46-8ADB-AED5-CDA68A71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EDBEB-4C19-596D-9533-CAA186257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2754E-85B3-05A3-0F52-6A062850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9EC7-50AE-43C3-AF09-0AC23DB35DF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C54A-78E7-18CA-A4F4-18C28CCD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8111-F092-E632-CBF6-6304DB90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D437-9ADF-47A3-B33E-656455F2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0FAB-4E77-6F66-CB04-C56F0C17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1E870-C573-F508-4471-0498C3D15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250DB-57BD-4CE9-ED68-15BF57AA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9EC7-50AE-43C3-AF09-0AC23DB35DF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2423-5A09-E574-A374-3E9A118A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CA1B-AB71-C21C-BE98-87BA6B35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D437-9ADF-47A3-B33E-656455F2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2245C-970A-6423-A680-A7BF9C0F4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E5D1E-01EC-FF68-60E3-C976674F9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65AA-3888-7C8A-054E-E35F70B7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9EC7-50AE-43C3-AF09-0AC23DB35DF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5929-8DA6-9791-D701-E211EE15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7A50-3820-1CA0-82FD-829BFC8A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D437-9ADF-47A3-B33E-656455F2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C282-174A-C555-49E5-E85C92CC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E231-3064-8E92-BC60-445D6045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365C8-E557-EF63-2BD9-1CEFF0B8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9EC7-50AE-43C3-AF09-0AC23DB35DF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08C2-B783-1D60-1862-32E4D1B8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0AF7-7CD2-B3D9-00AB-014DAAD9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D437-9ADF-47A3-B33E-656455F2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1B1E-2B0E-0AF3-5CB2-CC12039B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260C6-BB38-1F52-81A9-C9C86F3F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6A2C-B27E-7C58-ADC2-B989DCE4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9EC7-50AE-43C3-AF09-0AC23DB35DF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6950-04A1-C35F-F4C1-0FFAFA01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BF19-994E-8E52-06F9-87FAD655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D437-9ADF-47A3-B33E-656455F2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F38B-A85A-08FC-A07A-4664D343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67CD-900C-CBD2-0E78-5C7207AA4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58400-8542-5E86-9836-9B57AB4DF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C28A7-4341-FCCC-DE77-D2AE2A95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9EC7-50AE-43C3-AF09-0AC23DB35DF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A2B5F-0E34-C9B6-0E51-726FDA22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609B0-CC39-9C46-424F-9318BECE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D437-9ADF-47A3-B33E-656455F2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3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4F66-4B5B-E0B5-3C9A-8FD5F0B2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E628C-8432-D52C-5003-5425FDBD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8477-A94B-043B-E27A-12B360065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23654-2DC2-3216-8696-1A1DEA5C4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0AD7E-ABC0-C728-DA2C-B590C764C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EF5BC-F457-89A7-7C3B-0A908B38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9EC7-50AE-43C3-AF09-0AC23DB35DF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A8D4C-CC64-3B1A-3FD6-92D7924E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D5A4E-FBA6-32DD-C022-0905895D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D437-9ADF-47A3-B33E-656455F2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39B9-7B66-0528-2FE5-6880F107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304A-7FA6-A6AE-44F2-6C7682BA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9EC7-50AE-43C3-AF09-0AC23DB35DF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D5178-50A1-5539-D73F-DAC28148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8EA0F-F8AE-9301-30D6-25965F8C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D437-9ADF-47A3-B33E-656455F2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A5D92-FA0B-6674-CEC8-9A9AE178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9EC7-50AE-43C3-AF09-0AC23DB35DF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CC94B-3D15-BC0C-10DC-38FA0919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81CFF-C007-E7AD-6ACE-0432A5E7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D437-9ADF-47A3-B33E-656455F2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788D-56F4-2E3F-6644-D1F26607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3FF7-4DCC-AD22-ED41-B2EA6140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99D98-147A-07DC-3CC4-2A8E74717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8B8A4-6CB3-A7E0-D892-74892509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9EC7-50AE-43C3-AF09-0AC23DB35DF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77458-F60C-C664-9A24-775D5C4A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FF87-28FD-E58C-F3ED-37C42822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D437-9ADF-47A3-B33E-656455F2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0B3B-C4C7-3794-0E29-974797B1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0C8C1-D058-9391-9544-C19BC4FE1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5D5A3-00BD-26B7-4C75-52C3D95E8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0F0E7-32D4-4926-F92B-1C528615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9EC7-50AE-43C3-AF09-0AC23DB35DF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00FC3-9D5C-7841-1516-E779086C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172E-FBEE-6929-6781-84C9AF29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DD437-9ADF-47A3-B33E-656455F2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9D9E3-3430-B244-767D-6EAE1DA7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D1B40-42B4-AD35-456B-15A7D4D25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26B2-ECDD-BDB1-7D6B-BF3B62162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9EC7-50AE-43C3-AF09-0AC23DB35DF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AE80-329D-AA22-DDA3-3D5A7D321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A26B-4D86-893B-E393-881641A4A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D437-9ADF-47A3-B33E-656455F2F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B8C3-2B85-BC38-0540-023597CA2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MANAGEMENT SYSTEM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2BF6B-FFC2-9EAA-A302-3E3B0287C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HARSHIT PATEL</a:t>
            </a:r>
          </a:p>
          <a:p>
            <a:r>
              <a:rPr lang="en-US" dirty="0"/>
              <a:t>ESSENTIAL OF SOFTWARE FOUNDATION &amp; PROGRAMMING-II</a:t>
            </a:r>
          </a:p>
        </p:txBody>
      </p:sp>
    </p:spTree>
    <p:extLst>
      <p:ext uri="{BB962C8B-B14F-4D97-AF65-F5344CB8AC3E}">
        <p14:creationId xmlns:p14="http://schemas.microsoft.com/office/powerpoint/2010/main" val="411106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5378-3767-A0CD-2F20-150939FF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MODIFY BOOKS NAME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7B4E24-025F-2C46-F0D1-714ED6C36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40" y="457200"/>
            <a:ext cx="7752080" cy="58623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00068-970A-ADE5-19D4-379A8E403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&amp; AUTHER NAME</a:t>
            </a:r>
          </a:p>
        </p:txBody>
      </p:sp>
    </p:spTree>
    <p:extLst>
      <p:ext uri="{BB962C8B-B14F-4D97-AF65-F5344CB8AC3E}">
        <p14:creationId xmlns:p14="http://schemas.microsoft.com/office/powerpoint/2010/main" val="359356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B035-0877-BEE7-C884-CBC73280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DELETED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9843E-AB08-5EE9-7D78-FE093C6DC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 BOOKS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A510992-8907-506F-32A7-C86AA0A89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43840"/>
            <a:ext cx="7419975" cy="4917440"/>
          </a:xfrm>
        </p:spPr>
      </p:pic>
    </p:spTree>
    <p:extLst>
      <p:ext uri="{BB962C8B-B14F-4D97-AF65-F5344CB8AC3E}">
        <p14:creationId xmlns:p14="http://schemas.microsoft.com/office/powerpoint/2010/main" val="192670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0DDA-EE97-DD93-5F2E-497D9827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A9E2F-F2CF-A710-AE27-1CBE7F86D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825625"/>
            <a:ext cx="11419839" cy="4351338"/>
          </a:xfrm>
        </p:spPr>
      </p:pic>
    </p:spTree>
    <p:extLst>
      <p:ext uri="{BB962C8B-B14F-4D97-AF65-F5344CB8AC3E}">
        <p14:creationId xmlns:p14="http://schemas.microsoft.com/office/powerpoint/2010/main" val="263493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149E-AF03-5936-BE2D-3EE1141C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     </a:t>
            </a:r>
            <a:endParaRPr lang="en-US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22D5-20ED-FDCA-CE45-A0935B4B8616}"/>
              </a:ext>
            </a:extLst>
          </p:cNvPr>
          <p:cNvSpPr txBox="1"/>
          <p:nvPr/>
        </p:nvSpPr>
        <p:spPr>
          <a:xfrm>
            <a:off x="3048000" y="2597835"/>
            <a:ext cx="6441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          </a:t>
            </a:r>
            <a:r>
              <a:rPr lang="en-US" sz="4800" b="1" dirty="0"/>
              <a:t>THANK YOU                       </a:t>
            </a:r>
            <a:br>
              <a:rPr lang="en-US" sz="4800" dirty="0"/>
            </a:br>
            <a:r>
              <a:rPr lang="en-US" sz="4800" dirty="0"/>
              <a:t>                 FOR                WATCHING MY PROJECT</a:t>
            </a:r>
          </a:p>
        </p:txBody>
      </p:sp>
    </p:spTree>
    <p:extLst>
      <p:ext uri="{BB962C8B-B14F-4D97-AF65-F5344CB8AC3E}">
        <p14:creationId xmlns:p14="http://schemas.microsoft.com/office/powerpoint/2010/main" val="282732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4D8A-FB6D-4B53-CCA4-BEE588C9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USED IN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475A-35C0-576F-124A-490CAE85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55" y="1904283"/>
            <a:ext cx="6744765" cy="458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HEADER FILE - iostream, string, </a:t>
            </a:r>
            <a:r>
              <a:rPr lang="en-US" dirty="0" err="1"/>
              <a:t>fstream</a:t>
            </a:r>
            <a:r>
              <a:rPr lang="en-US" dirty="0"/>
              <a:t> , </a:t>
            </a:r>
            <a:r>
              <a:rPr lang="en-US" dirty="0" err="1"/>
              <a:t>cstring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           CLASS &amp; OBJECT</a:t>
            </a:r>
          </a:p>
          <a:p>
            <a:pPr marL="0" indent="0">
              <a:buNone/>
            </a:pPr>
            <a:r>
              <a:rPr lang="en-US" dirty="0"/>
              <a:t>           FILE HANDLING</a:t>
            </a:r>
          </a:p>
          <a:p>
            <a:pPr marL="0" indent="0">
              <a:buNone/>
            </a:pPr>
            <a:r>
              <a:rPr lang="en-US" dirty="0"/>
              <a:t>           VOID</a:t>
            </a:r>
          </a:p>
          <a:p>
            <a:pPr marL="0" indent="0">
              <a:buNone/>
            </a:pPr>
            <a:r>
              <a:rPr lang="en-US" dirty="0"/>
              <a:t>          USER-DEFINED FUNCTIONS</a:t>
            </a:r>
          </a:p>
          <a:p>
            <a:pPr marL="0" indent="0">
              <a:buNone/>
            </a:pPr>
            <a:r>
              <a:rPr lang="it-IT" dirty="0"/>
              <a:t>           &lt;conio.h&gt;</a:t>
            </a:r>
          </a:p>
          <a:p>
            <a:pPr marL="0" indent="0">
              <a:buNone/>
            </a:pPr>
            <a:r>
              <a:rPr lang="it-IT" dirty="0"/>
              <a:t>           &lt;string.h&gt;</a:t>
            </a:r>
          </a:p>
          <a:p>
            <a:pPr marL="0" indent="0">
              <a:buNone/>
            </a:pPr>
            <a:r>
              <a:rPr lang="it-IT" dirty="0"/>
              <a:t>           &lt;iomanip&gt;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int main()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getline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getchar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852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3274-D43B-6728-4E38-DE311411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2CD8-DDC6-D572-CAA8-DA2CAC89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5151755"/>
          </a:xfrm>
        </p:spPr>
        <p:txBody>
          <a:bodyPr>
            <a:normAutofit fontScale="92500"/>
          </a:bodyPr>
          <a:lstStyle/>
          <a:p>
            <a:r>
              <a:rPr lang="en-US" dirty="0"/>
              <a:t>iostream: iostream stands for standard input-output stream. This header file contains definitions of objects like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cout,etc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string.h</a:t>
            </a:r>
            <a:r>
              <a:rPr lang="en-US" dirty="0"/>
              <a:t> : This header file contains macro definitions, constants and declarations of functions and types used not only for string handling but also various memory handling function</a:t>
            </a:r>
          </a:p>
          <a:p>
            <a:endParaRPr lang="en-US" dirty="0"/>
          </a:p>
          <a:p>
            <a:r>
              <a:rPr lang="en-US" dirty="0" err="1"/>
              <a:t>fstream</a:t>
            </a:r>
            <a:r>
              <a:rPr lang="en-US" dirty="0"/>
              <a:t> : This is used to both read and write data from file.</a:t>
            </a:r>
          </a:p>
          <a:p>
            <a:endParaRPr lang="en-US" dirty="0"/>
          </a:p>
          <a:p>
            <a:r>
              <a:rPr lang="en-US" dirty="0" err="1"/>
              <a:t>cstring</a:t>
            </a:r>
            <a:r>
              <a:rPr lang="en-US" dirty="0"/>
              <a:t> : The </a:t>
            </a:r>
            <a:r>
              <a:rPr lang="en-US" dirty="0" err="1"/>
              <a:t>cstring</a:t>
            </a:r>
            <a:r>
              <a:rPr lang="en-US" dirty="0"/>
              <a:t> header file contains definitions for C++ for manipulating several kinds of strings . </a:t>
            </a:r>
            <a:r>
              <a:rPr lang="en-US" dirty="0" err="1"/>
              <a:t>cstring</a:t>
            </a:r>
            <a:r>
              <a:rPr lang="en-US" dirty="0"/>
              <a:t> tracks the length of character data so that it can more securely watch the data and the space it requires .</a:t>
            </a:r>
          </a:p>
        </p:txBody>
      </p:sp>
    </p:spTree>
    <p:extLst>
      <p:ext uri="{BB962C8B-B14F-4D97-AF65-F5344CB8AC3E}">
        <p14:creationId xmlns:p14="http://schemas.microsoft.com/office/powerpoint/2010/main" val="280947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7859-28A8-586E-15B2-2B1830F3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USED 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F146-A16C-1980-B7F0-213434C3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Class &amp; Object : A class is defined in C++ using keyword class followed by the name of class. The body of class is defined inside the curly brackets and terminated by a semicolon at the end. Declaring Objects: When a class is defined, only the specification for the object is defined; no memory or storage is allocated.</a:t>
            </a:r>
          </a:p>
          <a:p>
            <a:endParaRPr lang="en-US" dirty="0"/>
          </a:p>
          <a:p>
            <a:r>
              <a:rPr lang="en-US" dirty="0"/>
              <a:t>File Handling : File handling in C++ is a mechanism to store the output of a program in a file and help perform various operations on it. Files help store these data permanently on a storage device.</a:t>
            </a:r>
          </a:p>
          <a:p>
            <a:endParaRPr lang="en-US" dirty="0"/>
          </a:p>
          <a:p>
            <a:r>
              <a:rPr lang="en-US" dirty="0"/>
              <a:t>Loops :</a:t>
            </a:r>
          </a:p>
          <a:p>
            <a:endParaRPr lang="en-US" dirty="0"/>
          </a:p>
          <a:p>
            <a:r>
              <a:rPr lang="en-US" dirty="0"/>
              <a:t>if 🡺if statement is the most simple decision-making statement. It is used to decide whether a certain statement or block of statements will be executed or not</a:t>
            </a:r>
          </a:p>
          <a:p>
            <a:r>
              <a:rPr lang="en-US" dirty="0"/>
              <a:t>while 🡺 A while loop evaluates the condition. If the condition evaluates to true , the code inside the while loop is executed. The condition is evaluated again. This process continues until the condition is false .</a:t>
            </a:r>
          </a:p>
        </p:txBody>
      </p:sp>
    </p:spTree>
    <p:extLst>
      <p:ext uri="{BB962C8B-B14F-4D97-AF65-F5344CB8AC3E}">
        <p14:creationId xmlns:p14="http://schemas.microsoft.com/office/powerpoint/2010/main" val="66082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E23A-9FB7-44B1-E089-9E2E1BCF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1A71-3FCF-8402-A8C0-462CBAD0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 main() : 'int main' means that our function needs to return some integer at the end of the execution and we do so by returning 0 at the end of the program. 0 is the standard for the “successful execution of the program” .</a:t>
            </a:r>
          </a:p>
          <a:p>
            <a:endParaRPr lang="en-US" dirty="0"/>
          </a:p>
          <a:p>
            <a:r>
              <a:rPr lang="en-US" dirty="0" err="1"/>
              <a:t>getline</a:t>
            </a:r>
            <a:r>
              <a:rPr lang="en-US" dirty="0"/>
              <a:t> () : ‘</a:t>
            </a:r>
            <a:r>
              <a:rPr lang="en-US" dirty="0" err="1"/>
              <a:t>getline</a:t>
            </a:r>
            <a:r>
              <a:rPr lang="en-US" dirty="0"/>
              <a:t>’ is an in-built function defined in the &lt;string. h&gt; header file that allows accepting and reading single and multiple line strings from the input stream.</a:t>
            </a:r>
          </a:p>
          <a:p>
            <a:endParaRPr lang="en-US" dirty="0"/>
          </a:p>
          <a:p>
            <a:r>
              <a:rPr lang="en-US" dirty="0" err="1"/>
              <a:t>getchar</a:t>
            </a:r>
            <a:r>
              <a:rPr lang="en-US" dirty="0"/>
              <a:t>() : ’ </a:t>
            </a:r>
            <a:r>
              <a:rPr lang="en-US" dirty="0" err="1"/>
              <a:t>getchar</a:t>
            </a:r>
            <a:r>
              <a:rPr lang="en-US" dirty="0"/>
              <a:t>’ function is equivalent to a call to </a:t>
            </a:r>
            <a:r>
              <a:rPr lang="en-US" dirty="0" err="1"/>
              <a:t>getc</a:t>
            </a:r>
            <a:r>
              <a:rPr lang="en-US" dirty="0"/>
              <a:t>(stdin). It reads the next character from stdin which is usually the keyboard .</a:t>
            </a:r>
          </a:p>
        </p:txBody>
      </p:sp>
    </p:spTree>
    <p:extLst>
      <p:ext uri="{BB962C8B-B14F-4D97-AF65-F5344CB8AC3E}">
        <p14:creationId xmlns:p14="http://schemas.microsoft.com/office/powerpoint/2010/main" val="97599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1338-ED52-7B8F-39EC-5AE5B7EF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2400"/>
            <a:ext cx="3932237" cy="635000"/>
          </a:xfrm>
        </p:spPr>
        <p:txBody>
          <a:bodyPr>
            <a:noAutofit/>
          </a:bodyPr>
          <a:lstStyle/>
          <a:p>
            <a:r>
              <a:rPr lang="en-US" sz="4000" dirty="0"/>
              <a:t>OUTPUT SCREEN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4FB418-36CC-16DE-CE7A-CA4CFF023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80" y="274320"/>
            <a:ext cx="7538720" cy="62382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B4EA9-F93C-A845-BF37-75529DE2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how screen will look like </a:t>
            </a:r>
          </a:p>
        </p:txBody>
      </p:sp>
    </p:spTree>
    <p:extLst>
      <p:ext uri="{BB962C8B-B14F-4D97-AF65-F5344CB8AC3E}">
        <p14:creationId xmlns:p14="http://schemas.microsoft.com/office/powerpoint/2010/main" val="91978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11B8-8C12-621D-77BC-E4A18B22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ENTERING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A3458B-0CF2-1959-6C26-FA6F73E14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812800"/>
            <a:ext cx="8442960" cy="558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5857A-3778-0988-601F-21A989D7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BUY </a:t>
            </a:r>
          </a:p>
        </p:txBody>
      </p:sp>
    </p:spTree>
    <p:extLst>
      <p:ext uri="{BB962C8B-B14F-4D97-AF65-F5344CB8AC3E}">
        <p14:creationId xmlns:p14="http://schemas.microsoft.com/office/powerpoint/2010/main" val="86651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AD83-C863-7C38-0863-63E59B5721B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IT  SHOWS AVAILABLE BOOKS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E56B5A-3FE0-D943-37AF-8F6DE0BB2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1" y="314960"/>
            <a:ext cx="7376160" cy="60858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1CE28-A412-3788-17A0-230EC9C0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 OUTPUT SCREEN</a:t>
            </a:r>
          </a:p>
        </p:txBody>
      </p:sp>
    </p:spTree>
    <p:extLst>
      <p:ext uri="{BB962C8B-B14F-4D97-AF65-F5344CB8AC3E}">
        <p14:creationId xmlns:p14="http://schemas.microsoft.com/office/powerpoint/2010/main" val="332650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9FAD-0849-375A-6A88-E491407F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CHECK’S BOOK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1CBB6-8CC9-B537-BD1A-DE3EA3F22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AVAILABLITY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42A0D0-9DD9-026B-2180-803EFC92C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40" y="538480"/>
            <a:ext cx="8107680" cy="5638799"/>
          </a:xfrm>
        </p:spPr>
      </p:pic>
    </p:spTree>
    <p:extLst>
      <p:ext uri="{BB962C8B-B14F-4D97-AF65-F5344CB8AC3E}">
        <p14:creationId xmlns:p14="http://schemas.microsoft.com/office/powerpoint/2010/main" val="28120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BOOK MANAGEMENT SYSTEM IN C++</vt:lpstr>
      <vt:lpstr>CONCEPTS USED IN PROGRAM </vt:lpstr>
      <vt:lpstr>HEADER FILES</vt:lpstr>
      <vt:lpstr>CONCEPTS USED IN PROGRAM</vt:lpstr>
      <vt:lpstr>BUILT-IN FUNCTIONS</vt:lpstr>
      <vt:lpstr>OUTPUT SCREEN</vt:lpstr>
      <vt:lpstr>ENTERING DETAILS</vt:lpstr>
      <vt:lpstr>IT  SHOWS AVAILABLE BOOKS </vt:lpstr>
      <vt:lpstr>IT CHECK’S BOOK</vt:lpstr>
      <vt:lpstr>TO MODIFY BOOKS NAME</vt:lpstr>
      <vt:lpstr>DATA DELETED</vt:lpstr>
      <vt:lpstr>FILE </vt:lpstr>
      <vt:lpstr>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MANAGEMENT SYSTEM IN C++</dc:title>
  <dc:creator>DARPAN PATEL</dc:creator>
  <cp:lastModifiedBy>DARPAN PATEL</cp:lastModifiedBy>
  <cp:revision>3</cp:revision>
  <dcterms:created xsi:type="dcterms:W3CDTF">2022-07-05T08:29:18Z</dcterms:created>
  <dcterms:modified xsi:type="dcterms:W3CDTF">2022-07-05T09:00:07Z</dcterms:modified>
</cp:coreProperties>
</file>