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bf35ffd6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bf35ffd6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e09a8e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e09a8e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e09a8e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e09a8e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e09a8e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e09a8e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e09a8e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e09a8e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be09a8e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be09a8e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be09a8e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be09a8e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e09a8e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e09a8e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f35ffd6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f35ffd6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72.27.16.252/" TargetMode="External"/><Relationship Id="rId4" Type="http://schemas.openxmlformats.org/officeDocument/2006/relationships/hyperlink" Target="http://172.27.16.25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6"/>
            <a:ext cx="8222100" cy="1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With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88"/>
              <a:t>https://github.com/harshitptl21/CS253</a:t>
            </a:r>
            <a:endParaRPr sz="22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329700"/>
            <a:ext cx="8520600" cy="42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Software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No coordinated system for shared travel among IITK students.</a:t>
            </a:r>
            <a:endParaRPr sz="19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Students often book separate cabs, wasting money and seats.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82352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Lack of a platform to easily connect students heading to the same destination.</a:t>
            </a:r>
            <a:br>
              <a:rPr lang="en"/>
            </a:br>
            <a:endParaRPr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Ride With Us enables:</a:t>
            </a:r>
            <a:endParaRPr sz="1900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67"/>
              <a:t>Ride creation (cab or personal vehicle).</a:t>
            </a:r>
            <a:endParaRPr sz="1667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67"/>
              <a:t>Ride joining by fellow students.</a:t>
            </a:r>
            <a:endParaRPr sz="1667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67"/>
              <a:t>View of ride details including driver info, time and contact.</a:t>
            </a:r>
            <a:endParaRPr sz="1667"/>
          </a:p>
          <a:p>
            <a:pPr indent="-3095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946"/>
              <a:buChar char="○"/>
            </a:pPr>
            <a:r>
              <a:rPr lang="en" sz="1667"/>
              <a:t>Ensures better cab utilization, cost sharing and a more sustainable, student-driven travel system.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462175"/>
            <a:ext cx="85206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Target Users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Passengers seeking shared rides can easily find available options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Drivers (students with booked cabs or vehicles) can offer empty seats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designed for IITK student community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Requirements: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rides (destination, date, time, </a:t>
            </a:r>
            <a:r>
              <a:rPr lang="en"/>
              <a:t>pick up</a:t>
            </a:r>
            <a:r>
              <a:rPr lang="en"/>
              <a:t> point, seats)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and request to join rides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rides created and joined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drivers can cancel rides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Riders can contact drivers via email for cancellation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291375"/>
            <a:ext cx="8520600" cy="4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Non-Functional Requirements</a:t>
            </a:r>
            <a:endParaRPr b="1"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Clean and user-friendly interface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Mobile and desktop responsive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Backend maintains data consistency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Includes Profile page for managing user info like license and password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the Software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 is being hosted on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http://172.27.16.252</a:t>
            </a:r>
            <a:r>
              <a:rPr lang="en" u="sng">
                <a:solidFill>
                  <a:schemeClr val="hlink"/>
                </a:solidFill>
                <a:hlinkClick r:id="rId4"/>
              </a:rPr>
              <a:t>/</a:t>
            </a:r>
            <a:r>
              <a:rPr lang="en"/>
              <a:t> (Accessible from IITK network)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Enhancements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Planned Enhancements:</a:t>
            </a:r>
            <a:endParaRPr b="1"/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OTP-based Verification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Improve user authenticity and platform securit</a:t>
            </a:r>
            <a:r>
              <a:rPr lang="en" sz="1450"/>
              <a:t>y and any alerts via email</a:t>
            </a:r>
            <a:br>
              <a:rPr lang="en" sz="1450"/>
            </a:b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Chat System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Enable in-app communication between drivers and passengers</a:t>
            </a:r>
            <a:br>
              <a:rPr lang="en" sz="1450"/>
            </a:b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Payment Integration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Allow secure trip cost splitting and payment</a:t>
            </a:r>
            <a:br>
              <a:rPr lang="en" sz="1450"/>
            </a:b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User Rating System</a:t>
            </a:r>
            <a:endParaRPr sz="145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450"/>
              <a:t>Build trust and improve reliability through feedback</a:t>
            </a:r>
            <a:endParaRPr sz="1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hands-on </a:t>
            </a:r>
            <a:r>
              <a:rPr lang="en"/>
              <a:t>experience with real world PHP-based web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to solve problems by exploring documentation, examples, and practical experimentation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feature planning and achieving realistic goals within time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the importance of collaborative problem-solving within the team</a:t>
            </a:r>
            <a:endParaRPr sz="145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405800"/>
            <a:ext cx="8520600" cy="4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