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086" indent="0" algn="ctr">
              <a:buNone/>
              <a:defRPr sz="2000"/>
            </a:lvl2pPr>
            <a:lvl3pPr marL="914172" indent="0" algn="ctr">
              <a:buNone/>
              <a:defRPr sz="1800"/>
            </a:lvl3pPr>
            <a:lvl4pPr marL="1371257" indent="0" algn="ctr">
              <a:buNone/>
              <a:defRPr sz="1600"/>
            </a:lvl4pPr>
            <a:lvl5pPr marL="1828343" indent="0" algn="ctr">
              <a:buNone/>
              <a:defRPr sz="1600"/>
            </a:lvl5pPr>
            <a:lvl6pPr marL="2285429" indent="0" algn="ctr">
              <a:buNone/>
              <a:defRPr sz="1600"/>
            </a:lvl6pPr>
            <a:lvl7pPr marL="2742514" indent="0" algn="ctr">
              <a:buNone/>
              <a:defRPr sz="1600"/>
            </a:lvl7pPr>
            <a:lvl8pPr marL="3199600" indent="0" algn="ctr">
              <a:buNone/>
              <a:defRPr sz="1600"/>
            </a:lvl8pPr>
            <a:lvl9pPr marL="365668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08FF-069E-4E0C-AD3E-3063F5403B96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DBBB-A9B3-46F9-8B5B-BAD6E2FB2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61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08FF-069E-4E0C-AD3E-3063F5403B96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DBBB-A9B3-46F9-8B5B-BAD6E2FB2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87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08FF-069E-4E0C-AD3E-3063F5403B96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DBBB-A9B3-46F9-8B5B-BAD6E2FB2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44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08FF-069E-4E0C-AD3E-3063F5403B96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DBBB-A9B3-46F9-8B5B-BAD6E2FB2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70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08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17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4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6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08FF-069E-4E0C-AD3E-3063F5403B96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DBBB-A9B3-46F9-8B5B-BAD6E2FB2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711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08FF-069E-4E0C-AD3E-3063F5403B96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DBBB-A9B3-46F9-8B5B-BAD6E2FB2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19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6" indent="0">
              <a:buNone/>
              <a:defRPr sz="2000" b="1"/>
            </a:lvl2pPr>
            <a:lvl3pPr marL="914172" indent="0">
              <a:buNone/>
              <a:defRPr sz="1800" b="1"/>
            </a:lvl3pPr>
            <a:lvl4pPr marL="1371257" indent="0">
              <a:buNone/>
              <a:defRPr sz="1600" b="1"/>
            </a:lvl4pPr>
            <a:lvl5pPr marL="1828343" indent="0">
              <a:buNone/>
              <a:defRPr sz="1600" b="1"/>
            </a:lvl5pPr>
            <a:lvl6pPr marL="2285429" indent="0">
              <a:buNone/>
              <a:defRPr sz="1600" b="1"/>
            </a:lvl6pPr>
            <a:lvl7pPr marL="2742514" indent="0">
              <a:buNone/>
              <a:defRPr sz="1600" b="1"/>
            </a:lvl7pPr>
            <a:lvl8pPr marL="3199600" indent="0">
              <a:buNone/>
              <a:defRPr sz="1600" b="1"/>
            </a:lvl8pPr>
            <a:lvl9pPr marL="365668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6" indent="0">
              <a:buNone/>
              <a:defRPr sz="2000" b="1"/>
            </a:lvl2pPr>
            <a:lvl3pPr marL="914172" indent="0">
              <a:buNone/>
              <a:defRPr sz="1800" b="1"/>
            </a:lvl3pPr>
            <a:lvl4pPr marL="1371257" indent="0">
              <a:buNone/>
              <a:defRPr sz="1600" b="1"/>
            </a:lvl4pPr>
            <a:lvl5pPr marL="1828343" indent="0">
              <a:buNone/>
              <a:defRPr sz="1600" b="1"/>
            </a:lvl5pPr>
            <a:lvl6pPr marL="2285429" indent="0">
              <a:buNone/>
              <a:defRPr sz="1600" b="1"/>
            </a:lvl6pPr>
            <a:lvl7pPr marL="2742514" indent="0">
              <a:buNone/>
              <a:defRPr sz="1600" b="1"/>
            </a:lvl7pPr>
            <a:lvl8pPr marL="3199600" indent="0">
              <a:buNone/>
              <a:defRPr sz="1600" b="1"/>
            </a:lvl8pPr>
            <a:lvl9pPr marL="365668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08FF-069E-4E0C-AD3E-3063F5403B96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DBBB-A9B3-46F9-8B5B-BAD6E2FB2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43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08FF-069E-4E0C-AD3E-3063F5403B96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DBBB-A9B3-46F9-8B5B-BAD6E2FB2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69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08FF-069E-4E0C-AD3E-3063F5403B96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DBBB-A9B3-46F9-8B5B-BAD6E2FB2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22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199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86" indent="0">
              <a:buNone/>
              <a:defRPr sz="1400"/>
            </a:lvl2pPr>
            <a:lvl3pPr marL="914172" indent="0">
              <a:buNone/>
              <a:defRPr sz="1200"/>
            </a:lvl3pPr>
            <a:lvl4pPr marL="1371257" indent="0">
              <a:buNone/>
              <a:defRPr sz="1000"/>
            </a:lvl4pPr>
            <a:lvl5pPr marL="1828343" indent="0">
              <a:buNone/>
              <a:defRPr sz="1000"/>
            </a:lvl5pPr>
            <a:lvl6pPr marL="2285429" indent="0">
              <a:buNone/>
              <a:defRPr sz="1000"/>
            </a:lvl6pPr>
            <a:lvl7pPr marL="2742514" indent="0">
              <a:buNone/>
              <a:defRPr sz="1000"/>
            </a:lvl7pPr>
            <a:lvl8pPr marL="3199600" indent="0">
              <a:buNone/>
              <a:defRPr sz="1000"/>
            </a:lvl8pPr>
            <a:lvl9pPr marL="365668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08FF-069E-4E0C-AD3E-3063F5403B96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DBBB-A9B3-46F9-8B5B-BAD6E2FB2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0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86" indent="0">
              <a:buNone/>
              <a:defRPr sz="2800"/>
            </a:lvl2pPr>
            <a:lvl3pPr marL="914172" indent="0">
              <a:buNone/>
              <a:defRPr sz="2400"/>
            </a:lvl3pPr>
            <a:lvl4pPr marL="1371257" indent="0">
              <a:buNone/>
              <a:defRPr sz="2000"/>
            </a:lvl4pPr>
            <a:lvl5pPr marL="1828343" indent="0">
              <a:buNone/>
              <a:defRPr sz="2000"/>
            </a:lvl5pPr>
            <a:lvl6pPr marL="2285429" indent="0">
              <a:buNone/>
              <a:defRPr sz="2000"/>
            </a:lvl6pPr>
            <a:lvl7pPr marL="2742514" indent="0">
              <a:buNone/>
              <a:defRPr sz="2000"/>
            </a:lvl7pPr>
            <a:lvl8pPr marL="3199600" indent="0">
              <a:buNone/>
              <a:defRPr sz="2000"/>
            </a:lvl8pPr>
            <a:lvl9pPr marL="3656686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86" indent="0">
              <a:buNone/>
              <a:defRPr sz="1400"/>
            </a:lvl2pPr>
            <a:lvl3pPr marL="914172" indent="0">
              <a:buNone/>
              <a:defRPr sz="1200"/>
            </a:lvl3pPr>
            <a:lvl4pPr marL="1371257" indent="0">
              <a:buNone/>
              <a:defRPr sz="1000"/>
            </a:lvl4pPr>
            <a:lvl5pPr marL="1828343" indent="0">
              <a:buNone/>
              <a:defRPr sz="1000"/>
            </a:lvl5pPr>
            <a:lvl6pPr marL="2285429" indent="0">
              <a:buNone/>
              <a:defRPr sz="1000"/>
            </a:lvl6pPr>
            <a:lvl7pPr marL="2742514" indent="0">
              <a:buNone/>
              <a:defRPr sz="1000"/>
            </a:lvl7pPr>
            <a:lvl8pPr marL="3199600" indent="0">
              <a:buNone/>
              <a:defRPr sz="1000"/>
            </a:lvl8pPr>
            <a:lvl9pPr marL="365668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08FF-069E-4E0C-AD3E-3063F5403B96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DBBB-A9B3-46F9-8B5B-BAD6E2FB2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75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108FF-069E-4E0C-AD3E-3063F5403B96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6DBBB-A9B3-46F9-8B5B-BAD6E2FB282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54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172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3" indent="-228543" algn="l" defTabSz="91417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0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6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2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lilinux.in/2020/01/setup-dvwa-kali-linu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E087-729A-0636-04D2-68739BD16A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Source Sans Pro" panose="020F0502020204030204" pitchFamily="34" charset="0"/>
              </a:rPr>
              <a:t>Damn Vulnerabilities Web Application</a:t>
            </a:r>
            <a:br>
              <a:rPr lang="en-IN" b="1" i="0" dirty="0">
                <a:effectLst/>
                <a:latin typeface="Source Sans Pro" panose="020F050202020403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524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B700-E4B5-213B-7CC8-F4D0B633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DVWA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78053-45FD-2499-3CA8-432119DDB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2">
                    <a:lumMod val="95000"/>
                  </a:schemeClr>
                </a:solidFill>
                <a:effectLst/>
                <a:latin typeface="Söhne"/>
              </a:rPr>
              <a:t>DVWA stands for "Damn Vulnerable Web Application."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2">
                    <a:lumMod val="95000"/>
                  </a:schemeClr>
                </a:solidFill>
                <a:effectLst/>
                <a:latin typeface="Söhne"/>
              </a:rPr>
              <a:t>It is a deliberately vulnerable web application used for educational and security testing purposes.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2">
                    <a:lumMod val="95000"/>
                  </a:schemeClr>
                </a:solidFill>
                <a:effectLst/>
                <a:latin typeface="Söhne"/>
              </a:rPr>
              <a:t>Developed to help individuals learn about web application security by exploring and exploiting its vulnerabilities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491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54E2C-7482-7B3F-BD4E-BD0C4B67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B4787-B1F2-B600-482F-6CF4EAF12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i="1" u="sng" dirty="0">
                <a:hlinkClick r:id="rId2"/>
              </a:rPr>
              <a:t>https://www.kalilinux.in/2020/01/setup-dvwa-kali-linux.html</a:t>
            </a:r>
            <a:endParaRPr lang="en-IN" sz="3200" i="1" u="sng" dirty="0"/>
          </a:p>
          <a:p>
            <a:pPr marL="0" indent="0">
              <a:buNone/>
            </a:pPr>
            <a:r>
              <a:rPr lang="en-IN" sz="3200" i="1" u="sng" dirty="0"/>
              <a:t> </a:t>
            </a:r>
          </a:p>
          <a:p>
            <a:pPr marL="0" indent="0">
              <a:buNone/>
            </a:pPr>
            <a:r>
              <a:rPr lang="en-IN" sz="3200" i="1" u="sng" dirty="0"/>
              <a:t>All the steps are given in the website</a:t>
            </a:r>
          </a:p>
          <a:p>
            <a:pPr marL="0" indent="0">
              <a:buNone/>
            </a:pPr>
            <a:endParaRPr lang="en-IN" sz="3200" i="1" u="sng" dirty="0"/>
          </a:p>
          <a:p>
            <a:pPr marL="0" indent="0">
              <a:buNone/>
            </a:pPr>
            <a:endParaRPr lang="en-IN" sz="3200" dirty="0">
              <a:highlight>
                <a:srgbClr val="8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8881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5686-C9DF-0467-BA6C-F26D7B58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BURPSUITE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FE51A-FC71-D2F2-27ED-F3CF090DB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0" i="0" dirty="0">
                <a:solidFill>
                  <a:schemeClr val="tx2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In Firefox, go to the Firefox Menu and select </a:t>
            </a:r>
            <a:r>
              <a:rPr lang="en-US" sz="3200" b="1" dirty="0">
                <a:solidFill>
                  <a:schemeClr val="tx2">
                    <a:lumMod val="95000"/>
                  </a:schemeClr>
                </a:solidFill>
                <a:latin typeface="Arial" panose="020B0604020202020204" pitchFamily="34" charset="0"/>
              </a:rPr>
              <a:t>settings</a:t>
            </a:r>
            <a:r>
              <a:rPr lang="en-US" sz="3200" b="0" i="0" dirty="0">
                <a:solidFill>
                  <a:schemeClr val="tx2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sz="3200" dirty="0">
                <a:solidFill>
                  <a:schemeClr val="tx2">
                    <a:lumMod val="95000"/>
                  </a:schemeClr>
                </a:solidFill>
                <a:latin typeface="Arial" panose="020B0604020202020204" pitchFamily="34" charset="0"/>
              </a:rPr>
              <a:t>Go to network settings.</a:t>
            </a:r>
          </a:p>
          <a:p>
            <a:r>
              <a:rPr lang="en-US" sz="3200" dirty="0">
                <a:solidFill>
                  <a:schemeClr val="tx2">
                    <a:lumMod val="95000"/>
                  </a:schemeClr>
                </a:solidFill>
                <a:latin typeface="Arial" panose="020B0604020202020204" pitchFamily="34" charset="0"/>
              </a:rPr>
              <a:t>Set manual proxy.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95000"/>
                  </a:schemeClr>
                </a:solidFill>
                <a:latin typeface="Arial" panose="020B0604020202020204" pitchFamily="34" charset="0"/>
              </a:rPr>
              <a:t> </a:t>
            </a:r>
            <a:endParaRPr lang="en-US" b="0" i="0" dirty="0">
              <a:solidFill>
                <a:schemeClr val="tx2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chemeClr val="tx2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  <a:p>
            <a:endParaRPr lang="en-IN" dirty="0">
              <a:solidFill>
                <a:schemeClr val="tx2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54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B7C1-05A6-336A-471E-A362CA43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AS FOLLOWS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E98994-5726-1B44-D35F-46AB46CC2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36380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CA79-2981-46E1-2DF6-63160B4A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CERTIFICATES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1FC9F-BBBE-4D7A-041D-5566C0C47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CERTIFICATE BY TYPING [http://burpsuite]</a:t>
            </a:r>
          </a:p>
          <a:p>
            <a:r>
              <a:rPr lang="en-US" dirty="0"/>
              <a:t>Go to settings and search CERTIFICATES.</a:t>
            </a:r>
          </a:p>
          <a:p>
            <a:r>
              <a:rPr lang="en-US" dirty="0"/>
              <a:t>Select import and import the certificates.</a:t>
            </a:r>
          </a:p>
          <a:p>
            <a:r>
              <a:rPr lang="en-US" dirty="0"/>
              <a:t>DONE.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3744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63C48-807F-29B3-D637-81C4A8536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127.0.0.1/</a:t>
            </a:r>
            <a:r>
              <a:rPr lang="en-US" dirty="0" err="1"/>
              <a:t>dvwa</a:t>
            </a:r>
            <a:br>
              <a:rPr lang="en-US" dirty="0"/>
            </a:br>
            <a:r>
              <a:rPr lang="en-US" dirty="0"/>
              <a:t>Select DVWA Security and set it to low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2E4A49-EBB6-C140-F9DC-B1910DA37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67972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C6AFD-E7BA-D7D4-2155-B085207D0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923731"/>
            <a:ext cx="10515600" cy="5253232"/>
          </a:xfrm>
        </p:spPr>
        <p:txBody>
          <a:bodyPr/>
          <a:lstStyle/>
          <a:p>
            <a:r>
              <a:rPr lang="en-US" dirty="0"/>
              <a:t>START BURPSUITE</a:t>
            </a:r>
          </a:p>
          <a:p>
            <a:r>
              <a:rPr lang="en-US" dirty="0"/>
              <a:t>CLICK ON PROXY </a:t>
            </a:r>
          </a:p>
          <a:p>
            <a:r>
              <a:rPr lang="en-US" dirty="0"/>
              <a:t>PUT INTERCEPT TO 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7457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PT08 Dark">
      <a:dk1>
        <a:srgbClr val="505050"/>
      </a:dk1>
      <a:lt1>
        <a:srgbClr val="FFFFFF"/>
      </a:lt1>
      <a:dk2>
        <a:srgbClr val="505050"/>
      </a:dk2>
      <a:lt2>
        <a:srgbClr val="FFFFFF"/>
      </a:lt2>
      <a:accent1>
        <a:srgbClr val="475765"/>
      </a:accent1>
      <a:accent2>
        <a:srgbClr val="45BDE5"/>
      </a:accent2>
      <a:accent3>
        <a:srgbClr val="2D89C6"/>
      </a:accent3>
      <a:accent4>
        <a:srgbClr val="45A2DE"/>
      </a:accent4>
      <a:accent5>
        <a:srgbClr val="7FC8FD"/>
      </a:accent5>
      <a:accent6>
        <a:srgbClr val="A5A5A5"/>
      </a:accent6>
      <a:hlink>
        <a:srgbClr val="2D89C6"/>
      </a:hlink>
      <a:folHlink>
        <a:srgbClr val="2D89C6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blue-abstract-background</Template>
  <TotalTime>141</TotalTime>
  <Words>146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Source Sans Pro</vt:lpstr>
      <vt:lpstr>Office Theme</vt:lpstr>
      <vt:lpstr>Damn Vulnerabilities Web Application </vt:lpstr>
      <vt:lpstr> DVWA</vt:lpstr>
      <vt:lpstr>INSTALLATION</vt:lpstr>
      <vt:lpstr>SETUP BURPSUITE</vt:lpstr>
      <vt:lpstr>SET AS FOLLOWS</vt:lpstr>
      <vt:lpstr>DOWNLOAD CERTIFICATES</vt:lpstr>
      <vt:lpstr>Search 127.0.0.1/dvwa Select DVWA Security and set it to low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Damn Vulnerabilities Web Application </dc:title>
  <dc:creator>harshit rawat</dc:creator>
  <cp:lastModifiedBy>harshit rawat</cp:lastModifiedBy>
  <cp:revision>1</cp:revision>
  <dcterms:created xsi:type="dcterms:W3CDTF">2023-08-10T16:59:11Z</dcterms:created>
  <dcterms:modified xsi:type="dcterms:W3CDTF">2023-08-10T19:20:59Z</dcterms:modified>
</cp:coreProperties>
</file>