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441B-90E7-4505-8DD6-C89BD3284D84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5AAE-5079-4D1C-9EDA-D87228D4D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928670"/>
            <a:ext cx="8501090" cy="1470025"/>
          </a:xfrm>
        </p:spPr>
        <p:txBody>
          <a:bodyPr/>
          <a:lstStyle/>
          <a:p>
            <a:r>
              <a:rPr lang="en-US" dirty="0" smtClean="0"/>
              <a:t>Python Basics Series For Beginners video 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7422" y="3857628"/>
            <a:ext cx="40293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/>
              <a:t>String Manipulation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60007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string.isupper</a:t>
            </a:r>
            <a:r>
              <a:rPr lang="en-US" b="1" dirty="0" smtClean="0"/>
              <a:t>() &amp; </a:t>
            </a:r>
            <a:r>
              <a:rPr lang="en-US" b="1" dirty="0" err="1" smtClean="0"/>
              <a:t>string.islower</a:t>
            </a:r>
            <a:r>
              <a:rPr lang="en-US" b="1" dirty="0" smtClean="0"/>
              <a:t>() </a:t>
            </a:r>
            <a:r>
              <a:rPr lang="en-US" dirty="0" smtClean="0"/>
              <a:t>: whether alphabet present is lower or upper.</a:t>
            </a:r>
          </a:p>
          <a:p>
            <a:pPr>
              <a:buNone/>
            </a:pPr>
            <a:r>
              <a:rPr lang="en-US" dirty="0" smtClean="0"/>
              <a:t>	ex  -	‘123A’.isupper() </a:t>
            </a:r>
            <a:r>
              <a:rPr lang="en-US" dirty="0" smtClean="0">
                <a:sym typeface="Wingdings" pitchFamily="2" charset="2"/>
              </a:rPr>
              <a:t>    True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‘</a:t>
            </a:r>
            <a:r>
              <a:rPr lang="en-US" dirty="0" err="1" smtClean="0">
                <a:sym typeface="Wingdings" pitchFamily="2" charset="2"/>
              </a:rPr>
              <a:t>Hello’.isupper</a:t>
            </a:r>
            <a:r>
              <a:rPr lang="en-US" dirty="0" smtClean="0">
                <a:sym typeface="Wingdings" pitchFamily="2" charset="2"/>
              </a:rPr>
              <a:t>()     False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string.isspace</a:t>
            </a:r>
            <a:r>
              <a:rPr lang="en-US" dirty="0" smtClean="0">
                <a:sym typeface="Wingdings" pitchFamily="2" charset="2"/>
              </a:rPr>
              <a:t>() : whether that character is white space or not.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ex – ‘’.</a:t>
            </a:r>
            <a:r>
              <a:rPr lang="en-US" dirty="0" err="1" smtClean="0">
                <a:sym typeface="Wingdings" pitchFamily="2" charset="2"/>
              </a:rPr>
              <a:t>isspace</a:t>
            </a:r>
            <a:r>
              <a:rPr lang="en-US" dirty="0" smtClean="0">
                <a:sym typeface="Wingdings" pitchFamily="2" charset="2"/>
              </a:rPr>
              <a:t>()          False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‘ ’.</a:t>
            </a:r>
            <a:r>
              <a:rPr lang="en-US" dirty="0" err="1" smtClean="0">
                <a:sym typeface="Wingdings" pitchFamily="2" charset="2"/>
              </a:rPr>
              <a:t>isspace</a:t>
            </a:r>
            <a:r>
              <a:rPr lang="en-US" dirty="0" smtClean="0">
                <a:sym typeface="Wingdings" pitchFamily="2" charset="2"/>
              </a:rPr>
              <a:t>()         True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‘h </a:t>
            </a:r>
            <a:r>
              <a:rPr lang="en-US" dirty="0" err="1" smtClean="0">
                <a:sym typeface="Wingdings" pitchFamily="2" charset="2"/>
              </a:rPr>
              <a:t>r’.isspace</a:t>
            </a:r>
            <a:r>
              <a:rPr lang="en-US" dirty="0" smtClean="0">
                <a:sym typeface="Wingdings" pitchFamily="2" charset="2"/>
              </a:rPr>
              <a:t>()     False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‘     ’.</a:t>
            </a:r>
            <a:r>
              <a:rPr lang="en-US" dirty="0" err="1" smtClean="0">
                <a:sym typeface="Wingdings" pitchFamily="2" charset="2"/>
              </a:rPr>
              <a:t>isspace</a:t>
            </a:r>
            <a:r>
              <a:rPr lang="en-US" dirty="0" smtClean="0">
                <a:sym typeface="Wingdings" pitchFamily="2" charset="2"/>
              </a:rPr>
              <a:t>()    True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you can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string.lower</a:t>
            </a:r>
            <a:r>
              <a:rPr lang="en-US" dirty="0" smtClean="0"/>
              <a:t>() &amp; </a:t>
            </a:r>
            <a:r>
              <a:rPr lang="en-US" dirty="0" err="1" smtClean="0"/>
              <a:t>string.upper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string.lstrip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string.rstrip</a:t>
            </a:r>
            <a:r>
              <a:rPr lang="en-US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is string, how are they stored, indexing etc</a:t>
            </a:r>
          </a:p>
          <a:p>
            <a:r>
              <a:rPr lang="en-US" dirty="0" smtClean="0"/>
              <a:t> Basic operation on Strings</a:t>
            </a:r>
          </a:p>
          <a:p>
            <a:r>
              <a:rPr lang="en-US" dirty="0" smtClean="0"/>
              <a:t> Strings Functions and methods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string is a sequence of characters.</a:t>
            </a:r>
          </a:p>
          <a:p>
            <a:r>
              <a:rPr lang="en-US" dirty="0" smtClean="0"/>
              <a:t>A character is simply a symbol. For example, the English language has 26 characters.</a:t>
            </a:r>
          </a:p>
          <a:p>
            <a:r>
              <a:rPr lang="en-US" dirty="0" smtClean="0"/>
              <a:t>Computers do not deal with characters, they deal with numbers (binary). Even though you may see characters on your screen, internally it is stored and manipulated as a combination of 0's and 1's.</a:t>
            </a:r>
          </a:p>
          <a:p>
            <a:r>
              <a:rPr lang="en-US" dirty="0" smtClean="0"/>
              <a:t>This conversion of character to a number is called encoding, and the reverse process is decoding. ASCII and Unicode are some of the popular encoding used.</a:t>
            </a:r>
          </a:p>
          <a:p>
            <a:r>
              <a:rPr lang="en-US" dirty="0" smtClean="0"/>
              <a:t>In Python, a string is a sequence of Unicode characters. Unicode was introduced to include every character in all languages and bring uniformity in encoding</a:t>
            </a:r>
          </a:p>
          <a:p>
            <a:r>
              <a:rPr lang="en-US" dirty="0" smtClean="0"/>
              <a:t>‘ ’ , “ ” are used to define strings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operation on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+ operator</a:t>
            </a:r>
            <a:endParaRPr lang="en-US" sz="2000" b="1" dirty="0" smtClean="0"/>
          </a:p>
          <a:p>
            <a:pPr>
              <a:buNone/>
            </a:pPr>
            <a:r>
              <a:rPr lang="en-US" dirty="0" smtClean="0"/>
              <a:t>      ex-  	    ‘harshit’+’roy’     ,           ‘3’+2</a:t>
            </a:r>
          </a:p>
          <a:p>
            <a:pPr>
              <a:buNone/>
            </a:pPr>
            <a:r>
              <a:rPr lang="en-US" dirty="0" smtClean="0"/>
              <a:t>	output-       ‘harshitroy’          ,           error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* operator </a:t>
            </a:r>
          </a:p>
          <a:p>
            <a:pPr>
              <a:buNone/>
            </a:pPr>
            <a:r>
              <a:rPr lang="en-US" dirty="0" smtClean="0"/>
              <a:t>   ex-              ‘hr’*3            ,                   ‘hr’*’hr’    </a:t>
            </a:r>
          </a:p>
          <a:p>
            <a:pPr>
              <a:buNone/>
            </a:pPr>
            <a:r>
              <a:rPr lang="en-US" dirty="0" smtClean="0"/>
              <a:t>   output-     ‘hrhrhr’         ,                   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6000792"/>
          </a:xfrm>
        </p:spPr>
        <p:txBody>
          <a:bodyPr/>
          <a:lstStyle/>
          <a:p>
            <a:r>
              <a:rPr lang="en-US" b="1" dirty="0" smtClean="0"/>
              <a:t>In and not in operator</a:t>
            </a:r>
          </a:p>
          <a:p>
            <a:pPr>
              <a:buNone/>
            </a:pPr>
            <a:r>
              <a:rPr lang="en-US" dirty="0" smtClean="0"/>
              <a:t>		‘h’ in ‘harshit’                </a:t>
            </a:r>
            <a:r>
              <a:rPr lang="en-US" dirty="0" smtClean="0">
                <a:sym typeface="Wingdings" pitchFamily="2" charset="2"/>
              </a:rPr>
              <a:t>  True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‘h’ not in ‘harshit’          False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Determine Unicode and ascii of character</a:t>
            </a:r>
          </a:p>
          <a:p>
            <a:pPr lvl="1">
              <a:buNone/>
            </a:pPr>
            <a:r>
              <a:rPr lang="en-US" sz="3200" dirty="0" smtClean="0">
                <a:sym typeface="Wingdings" pitchFamily="2" charset="2"/>
              </a:rPr>
              <a:t>  ascii         =  ord(‘h’)</a:t>
            </a:r>
          </a:p>
          <a:p>
            <a:pPr lvl="1">
              <a:buNone/>
            </a:pPr>
            <a:r>
              <a:rPr lang="en-US" sz="3200" dirty="0" smtClean="0">
                <a:sym typeface="Wingdings" pitchFamily="2" charset="2"/>
              </a:rPr>
              <a:t>  unicode  =  ord(u’h’)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	      </a:t>
            </a:r>
            <a:r>
              <a:rPr lang="en-US" sz="3000" b="1" dirty="0" smtClean="0">
                <a:sym typeface="Wingdings" pitchFamily="2" charset="2"/>
              </a:rPr>
              <a:t>ascii to character</a:t>
            </a:r>
            <a:r>
              <a:rPr lang="en-US" sz="2000" dirty="0" smtClean="0">
                <a:sym typeface="Wingdings" pitchFamily="2" charset="2"/>
              </a:rPr>
              <a:t>	=   </a:t>
            </a:r>
            <a:r>
              <a:rPr lang="en-US" smtClean="0">
                <a:sym typeface="Wingdings" pitchFamily="2" charset="2"/>
              </a:rPr>
              <a:t>chr(97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n-US" sz="2000" dirty="0" smtClean="0">
                <a:sym typeface="Wingdings" pitchFamily="2" charset="2"/>
              </a:rPr>
              <a:t>		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elements in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Locating elements in sequence is called indexing </a:t>
            </a:r>
          </a:p>
          <a:p>
            <a:pPr>
              <a:buNone/>
            </a:pPr>
            <a:r>
              <a:rPr lang="en-US" dirty="0" smtClean="0"/>
              <a:t>In strings we can do two way indexing</a:t>
            </a:r>
          </a:p>
          <a:p>
            <a:pPr marL="514350" indent="-514350">
              <a:buAutoNum type="arabicParenR"/>
            </a:pPr>
            <a:r>
              <a:rPr lang="en-US" i="1" u="sng" dirty="0" smtClean="0"/>
              <a:t>Forward indexing</a:t>
            </a:r>
          </a:p>
          <a:p>
            <a:pPr marL="514350" indent="-514350">
              <a:buAutoNum type="arabicParenR"/>
            </a:pPr>
            <a:r>
              <a:rPr lang="en-US" dirty="0" smtClean="0"/>
              <a:t> </a:t>
            </a:r>
            <a:r>
              <a:rPr lang="en-US" i="1" u="sng" dirty="0" smtClean="0"/>
              <a:t>backward indexing</a:t>
            </a:r>
            <a:endParaRPr lang="en-US" i="1" u="sng" dirty="0"/>
          </a:p>
        </p:txBody>
      </p:sp>
      <p:pic>
        <p:nvPicPr>
          <p:cNvPr id="4" name="Picture 2" descr="C:\Users\R C RAI\Desktop\hel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071942"/>
            <a:ext cx="4996332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Slicing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Slicing means accessing a section of a sequence in this case string.</a:t>
            </a:r>
          </a:p>
          <a:p>
            <a:pPr>
              <a:buNone/>
            </a:pPr>
            <a:r>
              <a:rPr lang="en-US" dirty="0"/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b="1" dirty="0" smtClean="0"/>
              <a:t>Syntax :-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600" b="1" dirty="0" smtClean="0"/>
              <a:t>	</a:t>
            </a:r>
            <a:r>
              <a:rPr lang="en-US" sz="2600" dirty="0" smtClean="0"/>
              <a:t>string_name(character_from_left,character_from_right)</a:t>
            </a:r>
            <a:endParaRPr lang="en-US" sz="2600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 C RAI\Desktop\strings-indexing-and-splitting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7238"/>
            <a:ext cx="5364172" cy="6640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Functions and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string.capitalize</a:t>
            </a:r>
            <a:r>
              <a:rPr lang="en-US" b="1" dirty="0" smtClean="0"/>
              <a:t>() </a:t>
            </a:r>
            <a:r>
              <a:rPr lang="en-US" dirty="0" smtClean="0"/>
              <a:t>: First character capitalized</a:t>
            </a:r>
          </a:p>
          <a:p>
            <a:pPr>
              <a:buNone/>
            </a:pPr>
            <a:r>
              <a:rPr lang="en-US" dirty="0" smtClean="0"/>
              <a:t>		ex -  ‘I know python’.capitalize()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err="1" smtClean="0"/>
              <a:t>string.isalnum</a:t>
            </a:r>
            <a:r>
              <a:rPr lang="en-US" b="1" dirty="0" smtClean="0"/>
              <a:t>() </a:t>
            </a:r>
            <a:r>
              <a:rPr lang="en-US" dirty="0" smtClean="0"/>
              <a:t>: contains any alpha or num character</a:t>
            </a:r>
          </a:p>
          <a:p>
            <a:pPr lvl="1">
              <a:buNone/>
            </a:pPr>
            <a:r>
              <a:rPr lang="en-US" dirty="0" smtClean="0"/>
              <a:t>    ex -  ‘ ’.</a:t>
            </a:r>
            <a:r>
              <a:rPr lang="en-US" dirty="0" err="1" smtClean="0"/>
              <a:t>isalnum</a:t>
            </a:r>
            <a:r>
              <a:rPr lang="en-US" dirty="0" smtClean="0"/>
              <a:t>()         </a:t>
            </a:r>
            <a:r>
              <a:rPr lang="en-US" dirty="0" smtClean="0">
                <a:sym typeface="Wingdings" pitchFamily="2" charset="2"/>
              </a:rPr>
              <a:t> False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	       ‘</a:t>
            </a:r>
            <a:r>
              <a:rPr lang="en-US" dirty="0" err="1" smtClean="0">
                <a:sym typeface="Wingdings" pitchFamily="2" charset="2"/>
              </a:rPr>
              <a:t>ab’.isalnum</a:t>
            </a:r>
            <a:r>
              <a:rPr lang="en-US" dirty="0" smtClean="0">
                <a:sym typeface="Wingdings" pitchFamily="2" charset="2"/>
              </a:rPr>
              <a:t>()      True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Similar are .</a:t>
            </a:r>
            <a:r>
              <a:rPr lang="en-US" dirty="0" err="1" smtClean="0">
                <a:sym typeface="Wingdings" pitchFamily="2" charset="2"/>
              </a:rPr>
              <a:t>isalpha</a:t>
            </a:r>
            <a:r>
              <a:rPr lang="en-US" dirty="0" smtClean="0">
                <a:sym typeface="Wingdings" pitchFamily="2" charset="2"/>
              </a:rPr>
              <a:t>() = only alphabets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		    .</a:t>
            </a:r>
            <a:r>
              <a:rPr lang="en-US" dirty="0" err="1" smtClean="0">
                <a:sym typeface="Wingdings" pitchFamily="2" charset="2"/>
              </a:rPr>
              <a:t>isdigit</a:t>
            </a:r>
            <a:r>
              <a:rPr lang="en-US" dirty="0" smtClean="0">
                <a:sym typeface="Wingdings" pitchFamily="2" charset="2"/>
              </a:rPr>
              <a:t>() = only numbers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5321064</TotalTime>
  <Words>259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Basics Series For Beginners video 6 </vt:lpstr>
      <vt:lpstr>Index</vt:lpstr>
      <vt:lpstr>What are Strings</vt:lpstr>
      <vt:lpstr>Basic operation on String</vt:lpstr>
      <vt:lpstr>Slide 5</vt:lpstr>
      <vt:lpstr>Accessing elements in string</vt:lpstr>
      <vt:lpstr>String Slicing </vt:lpstr>
      <vt:lpstr>Slide 8</vt:lpstr>
      <vt:lpstr>String Functions and methods</vt:lpstr>
      <vt:lpstr>Slide 10</vt:lpstr>
      <vt:lpstr>Functions you can check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Series For Beginners video 6 </dc:title>
  <dc:creator>R C RAI</dc:creator>
  <cp:lastModifiedBy>R C RAI</cp:lastModifiedBy>
  <cp:revision>53</cp:revision>
  <dcterms:created xsi:type="dcterms:W3CDTF">2020-04-11T09:40:48Z</dcterms:created>
  <dcterms:modified xsi:type="dcterms:W3CDTF">2010-02-28T19:09:33Z</dcterms:modified>
</cp:coreProperties>
</file>