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-1282" y="1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41D8-C66A-4CC6-B013-A5A71A1CB63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B2F1-C1D2-4E4E-AA3C-1BC7B3EB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4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41D8-C66A-4CC6-B013-A5A71A1CB63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B2F1-C1D2-4E4E-AA3C-1BC7B3EB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41D8-C66A-4CC6-B013-A5A71A1CB63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B2F1-C1D2-4E4E-AA3C-1BC7B3EB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1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41D8-C66A-4CC6-B013-A5A71A1CB63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B2F1-C1D2-4E4E-AA3C-1BC7B3EB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41D8-C66A-4CC6-B013-A5A71A1CB63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B2F1-C1D2-4E4E-AA3C-1BC7B3EB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8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41D8-C66A-4CC6-B013-A5A71A1CB63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B2F1-C1D2-4E4E-AA3C-1BC7B3EB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3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41D8-C66A-4CC6-B013-A5A71A1CB63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B2F1-C1D2-4E4E-AA3C-1BC7B3EB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9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41D8-C66A-4CC6-B013-A5A71A1CB63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B2F1-C1D2-4E4E-AA3C-1BC7B3EB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1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41D8-C66A-4CC6-B013-A5A71A1CB63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B2F1-C1D2-4E4E-AA3C-1BC7B3EB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9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41D8-C66A-4CC6-B013-A5A71A1CB63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B2F1-C1D2-4E4E-AA3C-1BC7B3EB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2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41D8-C66A-4CC6-B013-A5A71A1CB63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B2F1-C1D2-4E4E-AA3C-1BC7B3EB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3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041D8-C66A-4CC6-B013-A5A71A1CB63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6B2F1-C1D2-4E4E-AA3C-1BC7B3EB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3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/>
          <a:lstStyle/>
          <a:p>
            <a:r>
              <a:rPr lang="en-US" dirty="0" smtClean="0"/>
              <a:t>DATA TYPE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05000"/>
            <a:ext cx="8534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associated with the type of data operation is performed on</a:t>
            </a:r>
          </a:p>
          <a:p>
            <a:endParaRPr lang="en-US" dirty="0"/>
          </a:p>
          <a:p>
            <a:r>
              <a:rPr lang="en-US" dirty="0" smtClean="0"/>
              <a:t>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</a:t>
            </a:r>
            <a:r>
              <a:rPr lang="en-US" sz="2200" dirty="0" smtClean="0"/>
              <a:t>CLASSIFICATION OF DATA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STRINGS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TUPLES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DICTIONARY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51878"/>
            <a:ext cx="8458200" cy="221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3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Integers</a:t>
            </a:r>
          </a:p>
          <a:p>
            <a:pPr>
              <a:buFont typeface="Arial" charset="0"/>
              <a:buChar char="•"/>
            </a:pPr>
            <a:r>
              <a:rPr lang="en-US" sz="2200" dirty="0" smtClean="0"/>
              <a:t>Plain integers       * long integers     * </a:t>
            </a:r>
            <a:r>
              <a:rPr lang="en-US" sz="2200" dirty="0" err="1" smtClean="0"/>
              <a:t>booleans</a:t>
            </a:r>
            <a:endParaRPr lang="en-US" sz="2200" dirty="0" smtClean="0"/>
          </a:p>
          <a:p>
            <a:pPr>
              <a:buFont typeface="Arial" charset="0"/>
              <a:buChar char="•"/>
            </a:pPr>
            <a:endParaRPr lang="en-US" sz="2200" dirty="0"/>
          </a:p>
          <a:p>
            <a:pPr marL="457200" indent="-457200">
              <a:buAutoNum type="arabicPeriod" startAt="2"/>
            </a:pPr>
            <a:r>
              <a:rPr lang="en-US" sz="2200" dirty="0" smtClean="0"/>
              <a:t>Floating </a:t>
            </a:r>
          </a:p>
          <a:p>
            <a:pPr marL="457200" indent="-457200">
              <a:buAutoNum type="arabicPeriod" startAt="2"/>
            </a:pPr>
            <a:endParaRPr lang="en-US" sz="2200" dirty="0"/>
          </a:p>
          <a:p>
            <a:pPr marL="457200" indent="-457200">
              <a:buAutoNum type="arabicPeriod" startAt="2"/>
            </a:pPr>
            <a:r>
              <a:rPr lang="en-US" sz="2200" dirty="0" smtClean="0"/>
              <a:t>Complex</a:t>
            </a:r>
          </a:p>
          <a:p>
            <a:pPr marL="457200" indent="-457200">
              <a:buAutoNum type="arabicPeriod" startAt="2"/>
            </a:pPr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9478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Normal ASCII string</a:t>
            </a:r>
          </a:p>
          <a:p>
            <a:pPr marL="514350" indent="-514350">
              <a:buAutoNum type="arabicPeriod"/>
            </a:pPr>
            <a:r>
              <a:rPr lang="en-US" dirty="0" smtClean="0"/>
              <a:t>Unicode strings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6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and 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– mutable, comma separated value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eg</a:t>
            </a:r>
            <a:r>
              <a:rPr lang="en-US" dirty="0" smtClean="0"/>
              <a:t> – [1,2,3,4] ,[‘a’,’b’,4,5] </a:t>
            </a:r>
          </a:p>
          <a:p>
            <a:r>
              <a:rPr lang="en-US" dirty="0" smtClean="0"/>
              <a:t>Tuples – immutable, coma separated value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eg</a:t>
            </a:r>
            <a:r>
              <a:rPr lang="en-US" dirty="0" smtClean="0"/>
              <a:t>- (1,2,3,4,5)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value pair </a:t>
            </a:r>
          </a:p>
          <a:p>
            <a:r>
              <a:rPr lang="en-US" dirty="0" smtClean="0"/>
              <a:t>No two keys can be same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eg</a:t>
            </a:r>
            <a:r>
              <a:rPr lang="en-US" dirty="0" smtClean="0"/>
              <a:t>- {‘a’:1,’b’:2,’c’:3}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0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4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102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DATA TYPE </vt:lpstr>
      <vt:lpstr>NUMBERS</vt:lpstr>
      <vt:lpstr>Strings</vt:lpstr>
      <vt:lpstr>List and Tuples</vt:lpstr>
      <vt:lpstr>Dictionary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</dc:title>
  <dc:creator>ISHU</dc:creator>
  <cp:lastModifiedBy>ISHU</cp:lastModifiedBy>
  <cp:revision>5</cp:revision>
  <dcterms:created xsi:type="dcterms:W3CDTF">2019-08-11T15:13:18Z</dcterms:created>
  <dcterms:modified xsi:type="dcterms:W3CDTF">2019-08-12T07:50:48Z</dcterms:modified>
</cp:coreProperties>
</file>