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50F4-2BB7-431A-B034-63E9AB8BE94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6B8D-D0EB-42EE-BD41-0A2D25A4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TOPICS TO BE COVERED IN THIS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199"/>
            <a:ext cx="8305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Python fundamentals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Simple input ( input(), print() 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Few problems using above concepts</a:t>
            </a:r>
          </a:p>
        </p:txBody>
      </p:sp>
    </p:spTree>
    <p:extLst>
      <p:ext uri="{BB962C8B-B14F-4D97-AF65-F5344CB8AC3E}">
        <p14:creationId xmlns:p14="http://schemas.microsoft.com/office/powerpoint/2010/main" val="29651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Smallest individual unit in a program.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Types of Token</a:t>
            </a:r>
          </a:p>
          <a:p>
            <a:pPr marL="514350" indent="-514350">
              <a:buAutoNum type="arabicParenR"/>
            </a:pPr>
            <a:r>
              <a:rPr lang="en-US" dirty="0" smtClean="0"/>
              <a:t>Keywords                         5) Punctuators </a:t>
            </a:r>
          </a:p>
          <a:p>
            <a:pPr marL="514350" indent="-514350">
              <a:buAutoNum type="arabicParenR"/>
            </a:pPr>
            <a:r>
              <a:rPr lang="en-US" dirty="0" smtClean="0"/>
              <a:t>Identifiers </a:t>
            </a:r>
          </a:p>
          <a:p>
            <a:pPr marL="514350" indent="-514350">
              <a:buAutoNum type="arabicParenR"/>
            </a:pPr>
            <a:r>
              <a:rPr lang="en-US" dirty="0" smtClean="0"/>
              <a:t>Literals</a:t>
            </a:r>
          </a:p>
          <a:p>
            <a:pPr marL="514350" indent="-514350">
              <a:buAutoNum type="arabicParenR"/>
            </a:pPr>
            <a:r>
              <a:rPr lang="en-US" dirty="0" smtClean="0"/>
              <a:t>Operators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2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and reserved word in a programming language that conveys a special meaning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eg</a:t>
            </a:r>
            <a:r>
              <a:rPr lang="en-US" dirty="0" smtClean="0"/>
              <a:t>- if , else , while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cannot use keyword as a variables ( or what we call identifiers)</a:t>
            </a:r>
          </a:p>
        </p:txBody>
      </p:sp>
    </p:spTree>
    <p:extLst>
      <p:ext uri="{BB962C8B-B14F-4D97-AF65-F5344CB8AC3E}">
        <p14:creationId xmlns:p14="http://schemas.microsoft.com/office/powerpoint/2010/main" val="37472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200" dirty="0" smtClean="0"/>
              <a:t>Identifiers are what we name anything. It can be a function , variable , class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Rules for defining a identifiers </a:t>
            </a:r>
          </a:p>
          <a:p>
            <a:pPr marL="0" indent="0">
              <a:buNone/>
            </a:pPr>
            <a:r>
              <a:rPr lang="en-US" sz="2200" dirty="0" smtClean="0"/>
              <a:t>1) It shouldn't be a keyword .</a:t>
            </a:r>
          </a:p>
          <a:p>
            <a:pPr marL="0" indent="0">
              <a:buNone/>
            </a:pPr>
            <a:r>
              <a:rPr lang="en-US" sz="2200" dirty="0" smtClean="0"/>
              <a:t>2) First character must be letter (underscore counts as character)</a:t>
            </a:r>
          </a:p>
          <a:p>
            <a:pPr marL="0" indent="0">
              <a:buNone/>
            </a:pPr>
            <a:r>
              <a:rPr lang="en-US" sz="2200" dirty="0" smtClean="0"/>
              <a:t>3) Digits can be used in between but not at first place.</a:t>
            </a:r>
          </a:p>
          <a:p>
            <a:pPr marL="0" indent="0">
              <a:buNone/>
            </a:pPr>
            <a:r>
              <a:rPr lang="en-US" sz="2200" dirty="0" smtClean="0"/>
              <a:t>4) Python is case sensitive.  </a:t>
            </a:r>
          </a:p>
          <a:p>
            <a:pPr marL="0" indent="0">
              <a:buNone/>
            </a:pPr>
            <a:r>
              <a:rPr lang="en-US" sz="2200" dirty="0" smtClean="0"/>
              <a:t>5) Special characters like @#$&amp; are not allowed in identifiers.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355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or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200" dirty="0" smtClean="0"/>
              <a:t>Literals are values provided in the program.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3000" dirty="0" smtClean="0"/>
              <a:t>                       Types of literals </a:t>
            </a:r>
            <a:endParaRPr lang="en-US" sz="1500" dirty="0"/>
          </a:p>
          <a:p>
            <a:pPr marL="0" indent="0">
              <a:buNone/>
            </a:pPr>
            <a:r>
              <a:rPr lang="en-US" sz="2200" dirty="0" smtClean="0"/>
              <a:t>1)  Strings  ‘’ “” ‘’’’’’’</a:t>
            </a:r>
          </a:p>
          <a:p>
            <a:pPr marL="0" indent="0">
              <a:buNone/>
            </a:pPr>
            <a:r>
              <a:rPr lang="en-US" sz="2200" dirty="0" smtClean="0"/>
              <a:t>2)  numerical       </a:t>
            </a:r>
          </a:p>
          <a:p>
            <a:pPr marL="0" indent="0">
              <a:buNone/>
            </a:pPr>
            <a:r>
              <a:rPr lang="en-US" sz="2200" dirty="0" smtClean="0"/>
              <a:t>         a) </a:t>
            </a:r>
            <a:r>
              <a:rPr lang="en-US" sz="2200" dirty="0" err="1" smtClean="0"/>
              <a:t>Int</a:t>
            </a:r>
            <a:r>
              <a:rPr lang="en-US" sz="2200" dirty="0" smtClean="0"/>
              <a:t>                      b) long </a:t>
            </a:r>
            <a:r>
              <a:rPr lang="en-US" sz="2200" dirty="0" err="1" smtClean="0"/>
              <a:t>int</a:t>
            </a:r>
            <a:r>
              <a:rPr lang="en-US" sz="2200" dirty="0" smtClean="0"/>
              <a:t>               c)  float                d) complex </a:t>
            </a:r>
          </a:p>
          <a:p>
            <a:pPr marL="457200" indent="-457200">
              <a:buAutoNum type="arabicParenR" startAt="3"/>
            </a:pPr>
            <a:r>
              <a:rPr lang="en-US" sz="2200" dirty="0" smtClean="0"/>
              <a:t>Boolean </a:t>
            </a:r>
          </a:p>
          <a:p>
            <a:pPr marL="457200" indent="-457200">
              <a:buAutoNum type="arabicParenR" startAt="3"/>
            </a:pPr>
            <a:r>
              <a:rPr lang="en-US" sz="2200" dirty="0" smtClean="0"/>
              <a:t>Special literal  -  None     </a:t>
            </a:r>
            <a:r>
              <a:rPr lang="en-US" sz="1500" dirty="0" smtClean="0"/>
              <a:t> </a:t>
            </a:r>
            <a:r>
              <a:rPr lang="en-US" sz="2200" dirty="0" smtClean="0"/>
              <a:t>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Operators are tokens that triggers some computational action </a:t>
            </a:r>
          </a:p>
          <a:p>
            <a:endParaRPr lang="en-US" sz="2200" dirty="0"/>
          </a:p>
          <a:p>
            <a:pPr marL="457200" indent="-457200">
              <a:buAutoNum type="arabicParenR"/>
            </a:pPr>
            <a:r>
              <a:rPr lang="en-US" sz="2200" dirty="0" smtClean="0"/>
              <a:t>Arithmetic operators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Bitwise operators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Rational operators  &gt;&gt; &lt;&lt;&lt;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Logical operators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52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to organize sentence structure and used in operations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 = () {}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237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TOPICS TO BE COVERED IN THIS VIDEO</vt:lpstr>
      <vt:lpstr>Python fundamentals </vt:lpstr>
      <vt:lpstr>Keywords</vt:lpstr>
      <vt:lpstr>Identifiers </vt:lpstr>
      <vt:lpstr>Literals or values </vt:lpstr>
      <vt:lpstr>Operator</vt:lpstr>
      <vt:lpstr>Punctuators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TOBE COVERED IN THIS VIDEO</dc:title>
  <dc:creator>ISHU</dc:creator>
  <cp:lastModifiedBy>ISHU</cp:lastModifiedBy>
  <cp:revision>9</cp:revision>
  <dcterms:created xsi:type="dcterms:W3CDTF">2019-08-10T11:28:27Z</dcterms:created>
  <dcterms:modified xsi:type="dcterms:W3CDTF">2019-08-10T17:22:13Z</dcterms:modified>
</cp:coreProperties>
</file>