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C56-192A-480F-BDF6-00B1C9AF573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B4BD-B7D2-4DFD-879B-9F7ABEA7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Topics to be covered in this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8123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Conditions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/>
              <a:t>If statement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/>
              <a:t>If else statement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/>
              <a:t>If elif statement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smtClean="0"/>
              <a:t>Nested if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if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000" dirty="0" smtClean="0"/>
              <a:t>if (conditional expression):</a:t>
            </a:r>
            <a:br>
              <a:rPr lang="en-US" sz="2000" dirty="0" smtClean="0"/>
            </a:br>
            <a:r>
              <a:rPr lang="en-US" sz="2000" dirty="0" smtClean="0"/>
              <a:t>         statements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Example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if x&gt;2: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print(“its number 2 ”)</a:t>
            </a:r>
          </a:p>
        </p:txBody>
      </p:sp>
    </p:spTree>
    <p:extLst>
      <p:ext uri="{BB962C8B-B14F-4D97-AF65-F5344CB8AC3E}">
        <p14:creationId xmlns:p14="http://schemas.microsoft.com/office/powerpoint/2010/main" val="190973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    </a:t>
            </a:r>
            <a:r>
              <a:rPr lang="en-US" sz="2900" dirty="0" smtClean="0"/>
              <a:t>if (condition statements):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statements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.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.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else: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statements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3800" dirty="0" smtClean="0">
                <a:solidFill>
                  <a:srgbClr val="FF0000"/>
                </a:solidFill>
              </a:rPr>
              <a:t>Example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  </a:t>
            </a:r>
            <a:r>
              <a:rPr lang="en-US" sz="2900" dirty="0" smtClean="0"/>
              <a:t>if x&lt;2:</a:t>
            </a:r>
            <a:br>
              <a:rPr lang="en-US" sz="2900" dirty="0" smtClean="0"/>
            </a:br>
            <a:r>
              <a:rPr lang="en-US" sz="2900" dirty="0" smtClean="0"/>
              <a:t>              print(“number is less than 2”)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else 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print(“number is more than 2 ”)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If - elif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Syntax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1800" dirty="0" smtClean="0"/>
              <a:t> if (condition statement):</a:t>
            </a:r>
            <a:br>
              <a:rPr lang="en-US" sz="1800" dirty="0" smtClean="0"/>
            </a:br>
            <a:r>
              <a:rPr lang="en-US" sz="1800" dirty="0" smtClean="0"/>
              <a:t>        statements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elif (condition statement):</a:t>
            </a:r>
            <a:br>
              <a:rPr lang="en-US" sz="1800" dirty="0" smtClean="0"/>
            </a:br>
            <a:r>
              <a:rPr lang="en-US" sz="1800" dirty="0" smtClean="0"/>
              <a:t>          statement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if  x&lt;2:</a:t>
            </a:r>
            <a:br>
              <a:rPr lang="en-US" sz="1800" dirty="0" smtClean="0"/>
            </a:br>
            <a:r>
              <a:rPr lang="en-US" sz="1800" dirty="0" smtClean="0"/>
              <a:t>          print(“number is less than 2 ”)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elif  x&gt;2:</a:t>
            </a:r>
            <a:br>
              <a:rPr lang="en-US" sz="1800" dirty="0" smtClean="0"/>
            </a:br>
            <a:r>
              <a:rPr lang="en-US" sz="1800" dirty="0" smtClean="0"/>
              <a:t>          print(“number is more than 2 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if inside if </a:t>
            </a:r>
          </a:p>
          <a:p>
            <a:r>
              <a:rPr lang="en-US" dirty="0" smtClean="0"/>
              <a:t>Nested if inside else </a:t>
            </a:r>
          </a:p>
          <a:p>
            <a:r>
              <a:rPr lang="en-US" dirty="0" smtClean="0"/>
              <a:t>Nested if inside elif</a:t>
            </a:r>
          </a:p>
          <a:p>
            <a:r>
              <a:rPr lang="en-US" dirty="0" smtClean="0"/>
              <a:t>Nested if inside multiple ifs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SHU\Downloads\New Doc 2019-08-23 18.04.45_2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0999"/>
            <a:ext cx="46482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SHU\Downloads\New Doc 2019-08-23 18.04.45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399"/>
            <a:ext cx="4209314" cy="318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SHU\Downloads\New Doc 2019-08-23 18.04.45_3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41016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ISHU\Downloads\New Doc 2019-08-23 18.04.45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-22065"/>
            <a:ext cx="4148328" cy="34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1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86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Topics to be covered in this video</vt:lpstr>
      <vt:lpstr> if Conditions </vt:lpstr>
      <vt:lpstr>If - else condition</vt:lpstr>
      <vt:lpstr>If - elif condition</vt:lpstr>
      <vt:lpstr>Nested if statement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to be covered in this video</dc:title>
  <dc:creator>ISHU</dc:creator>
  <cp:lastModifiedBy>ISHU</cp:lastModifiedBy>
  <cp:revision>12</cp:revision>
  <dcterms:created xsi:type="dcterms:W3CDTF">2019-08-23T06:30:34Z</dcterms:created>
  <dcterms:modified xsi:type="dcterms:W3CDTF">2019-08-23T08:12:33Z</dcterms:modified>
</cp:coreProperties>
</file>