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FD1-C0DC-48C3-A828-B7561927018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8776-9709-4A58-87BF-A7568263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9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FD1-C0DC-48C3-A828-B7561927018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8776-9709-4A58-87BF-A7568263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0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FD1-C0DC-48C3-A828-B7561927018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8776-9709-4A58-87BF-A7568263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FD1-C0DC-48C3-A828-B7561927018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8776-9709-4A58-87BF-A7568263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6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FD1-C0DC-48C3-A828-B7561927018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8776-9709-4A58-87BF-A7568263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FD1-C0DC-48C3-A828-B7561927018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8776-9709-4A58-87BF-A7568263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FD1-C0DC-48C3-A828-B7561927018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8776-9709-4A58-87BF-A7568263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9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FD1-C0DC-48C3-A828-B7561927018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8776-9709-4A58-87BF-A7568263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8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FD1-C0DC-48C3-A828-B7561927018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8776-9709-4A58-87BF-A7568263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FD1-C0DC-48C3-A828-B7561927018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8776-9709-4A58-87BF-A7568263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3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FD1-C0DC-48C3-A828-B7561927018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8776-9709-4A58-87BF-A7568263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8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07FD1-C0DC-48C3-A828-B7561927018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8776-9709-4A58-87BF-A7568263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8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b="1" dirty="0" smtClean="0"/>
              <a:t>Machine Learning with python video 12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3276600"/>
            <a:ext cx="7010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Simple Linear Regression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99632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simple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500" dirty="0"/>
              <a:t>It is the simplest form of regression. The relationship between the dependent variable and independent variables is assumed to be linear in nature</a:t>
            </a:r>
            <a:r>
              <a:rPr lang="en-US" sz="2500" i="1" dirty="0"/>
              <a:t> </a:t>
            </a:r>
            <a:r>
              <a:rPr lang="en-US" sz="2500" dirty="0"/>
              <a:t>When </a:t>
            </a:r>
            <a:endParaRPr lang="en-US" sz="25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500" dirty="0" smtClean="0"/>
              <a:t>you </a:t>
            </a:r>
            <a:r>
              <a:rPr lang="en-US" sz="2500" dirty="0"/>
              <a:t>have</a:t>
            </a:r>
            <a:r>
              <a:rPr lang="en-US" sz="2500" i="1" dirty="0"/>
              <a:t> </a:t>
            </a:r>
            <a:r>
              <a:rPr lang="en-US" sz="2500" dirty="0"/>
              <a:t>only 1 </a:t>
            </a:r>
            <a:endParaRPr lang="en-US" sz="25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500" dirty="0" smtClean="0"/>
              <a:t>independent </a:t>
            </a:r>
            <a:r>
              <a:rPr lang="en-US" sz="2500" dirty="0"/>
              <a:t>variable </a:t>
            </a:r>
            <a:endParaRPr lang="en-US" sz="25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500" dirty="0" smtClean="0"/>
              <a:t>and </a:t>
            </a:r>
            <a:r>
              <a:rPr lang="en-US" sz="2500" dirty="0"/>
              <a:t>1 dependent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500" dirty="0"/>
              <a:t>variabl</a:t>
            </a:r>
            <a:r>
              <a:rPr lang="en-US" sz="2500" i="1" dirty="0"/>
              <a:t>e, </a:t>
            </a:r>
            <a:r>
              <a:rPr lang="en-US" sz="2500" dirty="0"/>
              <a:t>it is called </a:t>
            </a:r>
            <a:endParaRPr lang="en-US" sz="25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500" dirty="0" smtClean="0"/>
              <a:t>simple</a:t>
            </a:r>
            <a:endParaRPr lang="en-US" sz="25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500" dirty="0"/>
              <a:t>linear regression.</a:t>
            </a:r>
            <a:endParaRPr lang="en-US" sz="2500" dirty="0"/>
          </a:p>
        </p:txBody>
      </p:sp>
      <p:pic>
        <p:nvPicPr>
          <p:cNvPr id="4" name="Picture 2" descr="C:\Users\ISHU\Downloads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24328"/>
            <a:ext cx="428198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92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144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Formula</a:t>
                </a:r>
              </a:p>
              <a:p>
                <a:pPr marL="0" indent="0">
                  <a:buNone/>
                </a:pPr>
                <a:r>
                  <a:rPr lang="en-US" dirty="0" smtClean="0"/>
                  <a:t>Y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pt-BR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∗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𝐶𝑜𝑛𝑠𝑎𝑛𝑡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𝑐𝑜𝑒𝑓𝑓𝑖𝑐𝑖𝑒𝑛𝑡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𝑖𝑛𝑑𝑒𝑝𝑒𝑛𝑑𝑒𝑛𝑡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𝑣𝑎𝑟𝑖𝑎𝑏𝑙𝑒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Y = dependent variable 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14400"/>
                <a:ext cx="8229600" cy="4525963"/>
              </a:xfrm>
              <a:blipFill rotWithShape="1"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71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understand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is output when the independent value is zero</a:t>
            </a:r>
          </a:p>
          <a:p>
            <a:r>
              <a:rPr lang="en-US" dirty="0"/>
              <a:t> </a:t>
            </a:r>
            <a:r>
              <a:rPr lang="en-US" dirty="0" smtClean="0"/>
              <a:t>if slope is more per unit output change is also more </a:t>
            </a:r>
          </a:p>
          <a:p>
            <a:r>
              <a:rPr lang="en-US" dirty="0"/>
              <a:t> </a:t>
            </a:r>
            <a:r>
              <a:rPr lang="en-US" dirty="0" smtClean="0"/>
              <a:t>if slope is less per unit output change is also less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3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fitting line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Lets say Y is actual output and </a:t>
                </a:r>
                <a:r>
                  <a:rPr lang="el-GR" dirty="0" smtClean="0"/>
                  <a:t>Ὗ</a:t>
                </a:r>
                <a:r>
                  <a:rPr lang="en-US" dirty="0" smtClean="0"/>
                  <a:t> output predicted by our model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 to get the best fit line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 SUM(Y - </a:t>
                </a:r>
                <a:r>
                  <a:rPr lang="el-GR" dirty="0" smtClean="0"/>
                  <a:t>Ὗ</a:t>
                </a:r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min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47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136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Machine Learning with python video 12 </vt:lpstr>
      <vt:lpstr>What is simple Linear Regression</vt:lpstr>
      <vt:lpstr>PowerPoint Presentation</vt:lpstr>
      <vt:lpstr>Points to understand</vt:lpstr>
      <vt:lpstr>Best fitting 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Reinforcement Learning</dc:title>
  <dc:creator>ISHU</dc:creator>
  <cp:lastModifiedBy>ISHU</cp:lastModifiedBy>
  <cp:revision>11</cp:revision>
  <dcterms:created xsi:type="dcterms:W3CDTF">2020-03-21T14:39:46Z</dcterms:created>
  <dcterms:modified xsi:type="dcterms:W3CDTF">2020-03-25T18:36:51Z</dcterms:modified>
</cp:coreProperties>
</file>