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0"/>
  </p:notesMasterIdLst>
  <p:sldIdLst>
    <p:sldId id="256" r:id="rId6"/>
    <p:sldId id="271" r:id="rId7"/>
    <p:sldId id="257" r:id="rId8"/>
    <p:sldId id="274" r:id="rId9"/>
    <p:sldId id="275" r:id="rId10"/>
    <p:sldId id="259" r:id="rId11"/>
    <p:sldId id="261" r:id="rId12"/>
    <p:sldId id="277" r:id="rId13"/>
    <p:sldId id="263" r:id="rId14"/>
    <p:sldId id="264" r:id="rId15"/>
    <p:sldId id="265" r:id="rId16"/>
    <p:sldId id="266" r:id="rId17"/>
    <p:sldId id="269" r:id="rId18"/>
    <p:sldId id="267" r:id="rId19"/>
    <p:sldId id="268" r:id="rId20"/>
    <p:sldId id="272" r:id="rId21"/>
    <p:sldId id="280" r:id="rId22"/>
    <p:sldId id="258" r:id="rId23"/>
    <p:sldId id="281" r:id="rId24"/>
    <p:sldId id="260" r:id="rId25"/>
    <p:sldId id="282" r:id="rId26"/>
    <p:sldId id="262" r:id="rId27"/>
    <p:sldId id="283" r:id="rId28"/>
    <p:sldId id="284" r:id="rId29"/>
    <p:sldId id="285" r:id="rId30"/>
    <p:sldId id="286" r:id="rId31"/>
    <p:sldId id="289" r:id="rId32"/>
    <p:sldId id="287" r:id="rId33"/>
    <p:sldId id="288" r:id="rId34"/>
    <p:sldId id="290" r:id="rId35"/>
    <p:sldId id="291" r:id="rId36"/>
    <p:sldId id="295"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QL &amp; RDMS Concepts" id="{C63ED4D3-F553-4D37-94DC-FDE771179503}">
          <p14:sldIdLst>
            <p14:sldId id="256"/>
            <p14:sldId id="271"/>
            <p14:sldId id="257"/>
            <p14:sldId id="274"/>
            <p14:sldId id="275"/>
            <p14:sldId id="259"/>
            <p14:sldId id="261"/>
            <p14:sldId id="277"/>
            <p14:sldId id="263"/>
            <p14:sldId id="264"/>
            <p14:sldId id="265"/>
            <p14:sldId id="266"/>
            <p14:sldId id="269"/>
            <p14:sldId id="267"/>
            <p14:sldId id="268"/>
            <p14:sldId id="272"/>
          </p14:sldIdLst>
        </p14:section>
        <p14:section name="Basic SQL" id="{4338A3C6-AD4A-41C7-A018-27D2817AB331}">
          <p14:sldIdLst>
            <p14:sldId id="280"/>
            <p14:sldId id="258"/>
            <p14:sldId id="281"/>
            <p14:sldId id="260"/>
            <p14:sldId id="282"/>
            <p14:sldId id="262"/>
            <p14:sldId id="283"/>
            <p14:sldId id="284"/>
            <p14:sldId id="285"/>
            <p14:sldId id="286"/>
            <p14:sldId id="289"/>
          </p14:sldIdLst>
        </p14:section>
        <p14:section name="Advance SQL" id="{9C813B72-8975-459B-B04A-8FFD92DEC295}">
          <p14:sldIdLst>
            <p14:sldId id="287"/>
            <p14:sldId id="288"/>
            <p14:sldId id="290"/>
            <p14:sldId id="291"/>
            <p14:sldId id="295"/>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34EF4-F03E-4F5F-A653-C9D775D54645}" v="213" dt="2023-02-10T11:14:24.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w3schools.com/sql/default.asp"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hyperlink" Target="https://www.w3schools.com/sql/default.asp"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8548F-4C3D-490A-A69F-252432D4689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D95EBAF-F16F-49BB-AD9D-DD49F34EF571}">
      <dgm:prSet/>
      <dgm:spPr/>
      <dgm:t>
        <a:bodyPr/>
        <a:lstStyle/>
        <a:p>
          <a:r>
            <a:rPr lang="en-US" b="0" i="0"/>
            <a:t>SQL stands for Structured Query Language.</a:t>
          </a:r>
        </a:p>
      </dgm:t>
    </dgm:pt>
    <dgm:pt modelId="{EC5CB42F-952E-411C-A914-8EDC544F640C}" type="parTrans" cxnId="{7ADFA592-6095-4FF1-9595-FAB04613C7B1}">
      <dgm:prSet/>
      <dgm:spPr/>
      <dgm:t>
        <a:bodyPr/>
        <a:lstStyle/>
        <a:p>
          <a:endParaRPr lang="en-US"/>
        </a:p>
      </dgm:t>
    </dgm:pt>
    <dgm:pt modelId="{21DF8B75-2AF1-4C39-BEA5-EB81E8F648AA}" type="sibTrans" cxnId="{7ADFA592-6095-4FF1-9595-FAB04613C7B1}">
      <dgm:prSet phldrT="01"/>
      <dgm:spPr/>
      <dgm:t>
        <a:bodyPr/>
        <a:lstStyle/>
        <a:p>
          <a:endParaRPr lang="en-US"/>
        </a:p>
      </dgm:t>
    </dgm:pt>
    <dgm:pt modelId="{C11CD521-5D73-457C-B453-E6A45100B450}">
      <dgm:prSet/>
      <dgm:spPr/>
      <dgm:t>
        <a:bodyPr/>
        <a:lstStyle/>
        <a:p>
          <a:r>
            <a:rPr lang="en-US" b="0" i="0" dirty="0"/>
            <a:t>SQL is a programming language that is used to manage relational databases and perform various operations on the data in them.</a:t>
          </a:r>
          <a:endParaRPr lang="en-US" dirty="0"/>
        </a:p>
      </dgm:t>
    </dgm:pt>
    <dgm:pt modelId="{D4F949B0-DE66-4268-B45F-7DA729807558}" type="parTrans" cxnId="{6BB83F66-2CB1-44BF-8A73-75E483177F92}">
      <dgm:prSet/>
      <dgm:spPr/>
      <dgm:t>
        <a:bodyPr/>
        <a:lstStyle/>
        <a:p>
          <a:endParaRPr lang="en-US"/>
        </a:p>
      </dgm:t>
    </dgm:pt>
    <dgm:pt modelId="{7C1EEE84-24BF-45B0-B526-DCC4736F2AAF}" type="sibTrans" cxnId="{6BB83F66-2CB1-44BF-8A73-75E483177F92}">
      <dgm:prSet phldrT="02"/>
      <dgm:spPr/>
      <dgm:t>
        <a:bodyPr/>
        <a:lstStyle/>
        <a:p>
          <a:endParaRPr lang="en-US"/>
        </a:p>
      </dgm:t>
    </dgm:pt>
    <dgm:pt modelId="{7D6A207B-A4F7-4CF2-9F1F-E6E1C65F7A37}">
      <dgm:prSet/>
      <dgm:spPr/>
      <dgm:t>
        <a:bodyPr/>
        <a:lstStyle/>
        <a:p>
          <a:r>
            <a:rPr lang="en-US" dirty="0">
              <a:solidFill>
                <a:schemeClr val="bg1"/>
              </a:solidFill>
              <a:latin typeface="+mn-lt"/>
              <a:ea typeface="Inter"/>
              <a:cs typeface="Inter"/>
              <a:sym typeface="Inter"/>
            </a:rPr>
            <a:t>Provides a standard way to interact with data</a:t>
          </a:r>
          <a:endParaRPr lang="en-US" b="0" i="0" dirty="0">
            <a:solidFill>
              <a:schemeClr val="bg1"/>
            </a:solidFill>
            <a:latin typeface="+mn-lt"/>
          </a:endParaRPr>
        </a:p>
      </dgm:t>
    </dgm:pt>
    <dgm:pt modelId="{21B24AD7-C75A-42C0-8456-E00FEC8B86D5}" type="parTrans" cxnId="{111A9D84-ECDD-458D-9F1A-9B0ABFEC37C3}">
      <dgm:prSet/>
      <dgm:spPr/>
      <dgm:t>
        <a:bodyPr/>
        <a:lstStyle/>
        <a:p>
          <a:endParaRPr lang="en-US"/>
        </a:p>
      </dgm:t>
    </dgm:pt>
    <dgm:pt modelId="{69DCCFA2-5D50-4F0E-ACF9-ABEAD796F853}" type="sibTrans" cxnId="{111A9D84-ECDD-458D-9F1A-9B0ABFEC37C3}">
      <dgm:prSet phldrT="03"/>
      <dgm:spPr/>
      <dgm:t>
        <a:bodyPr/>
        <a:lstStyle/>
        <a:p>
          <a:endParaRPr lang="en-US"/>
        </a:p>
      </dgm:t>
    </dgm:pt>
    <dgm:pt modelId="{312DE9AD-D5AD-4324-9B2A-2C91876A8EB1}">
      <dgm:prSet/>
      <dgm:spPr/>
      <dgm:t>
        <a:bodyPr/>
        <a:lstStyle/>
        <a:p>
          <a:r>
            <a:rPr lang="en-US" b="0" i="0" dirty="0"/>
            <a:t>SQL is extremely accessible across various platforms and generally user-friendly.</a:t>
          </a:r>
          <a:endParaRPr lang="en-US" dirty="0"/>
        </a:p>
      </dgm:t>
    </dgm:pt>
    <dgm:pt modelId="{75E3173C-C164-43CD-8B91-08A5A5013EA5}" type="parTrans" cxnId="{96A7FC0D-0B99-4104-9EF8-863BEB84AD76}">
      <dgm:prSet/>
      <dgm:spPr/>
      <dgm:t>
        <a:bodyPr/>
        <a:lstStyle/>
        <a:p>
          <a:endParaRPr lang="en-US"/>
        </a:p>
      </dgm:t>
    </dgm:pt>
    <dgm:pt modelId="{25325EAB-3676-4130-B436-AA914EF3BD32}" type="sibTrans" cxnId="{96A7FC0D-0B99-4104-9EF8-863BEB84AD76}">
      <dgm:prSet phldrT="04"/>
      <dgm:spPr/>
      <dgm:t>
        <a:bodyPr/>
        <a:lstStyle/>
        <a:p>
          <a:endParaRPr lang="en-US"/>
        </a:p>
      </dgm:t>
    </dgm:pt>
    <dgm:pt modelId="{D07C42BE-ECD4-4869-A348-DC8C6AD629D6}" type="pres">
      <dgm:prSet presAssocID="{3438548F-4C3D-490A-A69F-252432D46892}" presName="linear" presStyleCnt="0">
        <dgm:presLayoutVars>
          <dgm:animLvl val="lvl"/>
          <dgm:resizeHandles val="exact"/>
        </dgm:presLayoutVars>
      </dgm:prSet>
      <dgm:spPr/>
    </dgm:pt>
    <dgm:pt modelId="{D95FA1A0-91E1-47EF-BB3D-E7BE0996B916}" type="pres">
      <dgm:prSet presAssocID="{2D95EBAF-F16F-49BB-AD9D-DD49F34EF571}" presName="parentText" presStyleLbl="node1" presStyleIdx="0" presStyleCnt="4">
        <dgm:presLayoutVars>
          <dgm:chMax val="0"/>
          <dgm:bulletEnabled val="1"/>
        </dgm:presLayoutVars>
      </dgm:prSet>
      <dgm:spPr/>
    </dgm:pt>
    <dgm:pt modelId="{D5B049A2-B47E-4C33-A9C6-B71F234670CB}" type="pres">
      <dgm:prSet presAssocID="{21DF8B75-2AF1-4C39-BEA5-EB81E8F648AA}" presName="spacer" presStyleCnt="0"/>
      <dgm:spPr/>
    </dgm:pt>
    <dgm:pt modelId="{4CF4BA1F-6AB5-4134-8172-14214A370034}" type="pres">
      <dgm:prSet presAssocID="{C11CD521-5D73-457C-B453-E6A45100B450}" presName="parentText" presStyleLbl="node1" presStyleIdx="1" presStyleCnt="4">
        <dgm:presLayoutVars>
          <dgm:chMax val="0"/>
          <dgm:bulletEnabled val="1"/>
        </dgm:presLayoutVars>
      </dgm:prSet>
      <dgm:spPr/>
    </dgm:pt>
    <dgm:pt modelId="{C75D1959-1865-4D82-A343-4F4E840FCCF6}" type="pres">
      <dgm:prSet presAssocID="{7C1EEE84-24BF-45B0-B526-DCC4736F2AAF}" presName="spacer" presStyleCnt="0"/>
      <dgm:spPr/>
    </dgm:pt>
    <dgm:pt modelId="{3A22D6B5-5109-47FC-96A2-47A9421693B5}" type="pres">
      <dgm:prSet presAssocID="{7D6A207B-A4F7-4CF2-9F1F-E6E1C65F7A37}" presName="parentText" presStyleLbl="node1" presStyleIdx="2" presStyleCnt="4">
        <dgm:presLayoutVars>
          <dgm:chMax val="0"/>
          <dgm:bulletEnabled val="1"/>
        </dgm:presLayoutVars>
      </dgm:prSet>
      <dgm:spPr/>
    </dgm:pt>
    <dgm:pt modelId="{0F327500-47E1-496C-B324-0B4A39B951A8}" type="pres">
      <dgm:prSet presAssocID="{69DCCFA2-5D50-4F0E-ACF9-ABEAD796F853}" presName="spacer" presStyleCnt="0"/>
      <dgm:spPr/>
    </dgm:pt>
    <dgm:pt modelId="{EAE16361-62DF-4830-A9D2-AA3B4858D18C}" type="pres">
      <dgm:prSet presAssocID="{312DE9AD-D5AD-4324-9B2A-2C91876A8EB1}" presName="parentText" presStyleLbl="node1" presStyleIdx="3" presStyleCnt="4">
        <dgm:presLayoutVars>
          <dgm:chMax val="0"/>
          <dgm:bulletEnabled val="1"/>
        </dgm:presLayoutVars>
      </dgm:prSet>
      <dgm:spPr/>
    </dgm:pt>
  </dgm:ptLst>
  <dgm:cxnLst>
    <dgm:cxn modelId="{96A7FC0D-0B99-4104-9EF8-863BEB84AD76}" srcId="{3438548F-4C3D-490A-A69F-252432D46892}" destId="{312DE9AD-D5AD-4324-9B2A-2C91876A8EB1}" srcOrd="3" destOrd="0" parTransId="{75E3173C-C164-43CD-8B91-08A5A5013EA5}" sibTransId="{25325EAB-3676-4130-B436-AA914EF3BD32}"/>
    <dgm:cxn modelId="{22E89423-01F7-44B6-818D-C8C1F799E2D0}" type="presOf" srcId="{3438548F-4C3D-490A-A69F-252432D46892}" destId="{D07C42BE-ECD4-4869-A348-DC8C6AD629D6}" srcOrd="0" destOrd="0" presId="urn:microsoft.com/office/officeart/2005/8/layout/vList2"/>
    <dgm:cxn modelId="{E555D725-EE7C-45C7-840E-30FC254CFE4B}" type="presOf" srcId="{2D95EBAF-F16F-49BB-AD9D-DD49F34EF571}" destId="{D95FA1A0-91E1-47EF-BB3D-E7BE0996B916}" srcOrd="0" destOrd="0" presId="urn:microsoft.com/office/officeart/2005/8/layout/vList2"/>
    <dgm:cxn modelId="{6BB83F66-2CB1-44BF-8A73-75E483177F92}" srcId="{3438548F-4C3D-490A-A69F-252432D46892}" destId="{C11CD521-5D73-457C-B453-E6A45100B450}" srcOrd="1" destOrd="0" parTransId="{D4F949B0-DE66-4268-B45F-7DA729807558}" sibTransId="{7C1EEE84-24BF-45B0-B526-DCC4736F2AAF}"/>
    <dgm:cxn modelId="{636FD74B-C615-4C69-8A6D-38322B0FC46B}" type="presOf" srcId="{C11CD521-5D73-457C-B453-E6A45100B450}" destId="{4CF4BA1F-6AB5-4134-8172-14214A370034}" srcOrd="0" destOrd="0" presId="urn:microsoft.com/office/officeart/2005/8/layout/vList2"/>
    <dgm:cxn modelId="{111A9D84-ECDD-458D-9F1A-9B0ABFEC37C3}" srcId="{3438548F-4C3D-490A-A69F-252432D46892}" destId="{7D6A207B-A4F7-4CF2-9F1F-E6E1C65F7A37}" srcOrd="2" destOrd="0" parTransId="{21B24AD7-C75A-42C0-8456-E00FEC8B86D5}" sibTransId="{69DCCFA2-5D50-4F0E-ACF9-ABEAD796F853}"/>
    <dgm:cxn modelId="{7ADFA592-6095-4FF1-9595-FAB04613C7B1}" srcId="{3438548F-4C3D-490A-A69F-252432D46892}" destId="{2D95EBAF-F16F-49BB-AD9D-DD49F34EF571}" srcOrd="0" destOrd="0" parTransId="{EC5CB42F-952E-411C-A914-8EDC544F640C}" sibTransId="{21DF8B75-2AF1-4C39-BEA5-EB81E8F648AA}"/>
    <dgm:cxn modelId="{51FD49A3-F073-4AEE-9089-464CFD11562E}" type="presOf" srcId="{312DE9AD-D5AD-4324-9B2A-2C91876A8EB1}" destId="{EAE16361-62DF-4830-A9D2-AA3B4858D18C}" srcOrd="0" destOrd="0" presId="urn:microsoft.com/office/officeart/2005/8/layout/vList2"/>
    <dgm:cxn modelId="{F618B4AC-4279-4AE3-A9E2-4E1FA038F936}" type="presOf" srcId="{7D6A207B-A4F7-4CF2-9F1F-E6E1C65F7A37}" destId="{3A22D6B5-5109-47FC-96A2-47A9421693B5}" srcOrd="0" destOrd="0" presId="urn:microsoft.com/office/officeart/2005/8/layout/vList2"/>
    <dgm:cxn modelId="{B55CBC1B-9D8F-4543-9DF2-037060C2E52D}" type="presParOf" srcId="{D07C42BE-ECD4-4869-A348-DC8C6AD629D6}" destId="{D95FA1A0-91E1-47EF-BB3D-E7BE0996B916}" srcOrd="0" destOrd="0" presId="urn:microsoft.com/office/officeart/2005/8/layout/vList2"/>
    <dgm:cxn modelId="{3ACF8947-D42B-4397-95EE-5A9FE326B003}" type="presParOf" srcId="{D07C42BE-ECD4-4869-A348-DC8C6AD629D6}" destId="{D5B049A2-B47E-4C33-A9C6-B71F234670CB}" srcOrd="1" destOrd="0" presId="urn:microsoft.com/office/officeart/2005/8/layout/vList2"/>
    <dgm:cxn modelId="{FE757314-9FAF-4C43-B6F7-CB814913EC86}" type="presParOf" srcId="{D07C42BE-ECD4-4869-A348-DC8C6AD629D6}" destId="{4CF4BA1F-6AB5-4134-8172-14214A370034}" srcOrd="2" destOrd="0" presId="urn:microsoft.com/office/officeart/2005/8/layout/vList2"/>
    <dgm:cxn modelId="{3C501315-4774-4E2A-8536-8F0EFD259B02}" type="presParOf" srcId="{D07C42BE-ECD4-4869-A348-DC8C6AD629D6}" destId="{C75D1959-1865-4D82-A343-4F4E840FCCF6}" srcOrd="3" destOrd="0" presId="urn:microsoft.com/office/officeart/2005/8/layout/vList2"/>
    <dgm:cxn modelId="{83AA3BDD-390C-4D0C-8ABF-2971D135A154}" type="presParOf" srcId="{D07C42BE-ECD4-4869-A348-DC8C6AD629D6}" destId="{3A22D6B5-5109-47FC-96A2-47A9421693B5}" srcOrd="4" destOrd="0" presId="urn:microsoft.com/office/officeart/2005/8/layout/vList2"/>
    <dgm:cxn modelId="{9F15F686-AECE-4976-815C-C1BC1CF1EA9C}" type="presParOf" srcId="{D07C42BE-ECD4-4869-A348-DC8C6AD629D6}" destId="{0F327500-47E1-496C-B324-0B4A39B951A8}" srcOrd="5" destOrd="0" presId="urn:microsoft.com/office/officeart/2005/8/layout/vList2"/>
    <dgm:cxn modelId="{78CAA3BE-4351-43D3-BA2D-1FB2B1C8DDAA}" type="presParOf" srcId="{D07C42BE-ECD4-4869-A348-DC8C6AD629D6}" destId="{EAE16361-62DF-4830-A9D2-AA3B4858D1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8548F-4C3D-490A-A69F-252432D4689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D95EBAF-F16F-49BB-AD9D-DD49F34EF571}">
      <dgm:prSet/>
      <dgm:spPr/>
      <dgm:t>
        <a:bodyPr/>
        <a:lstStyle/>
        <a:p>
          <a:pPr>
            <a:lnSpc>
              <a:spcPct val="100000"/>
            </a:lnSpc>
          </a:pPr>
          <a:r>
            <a:rPr lang="en-US" b="0" i="0"/>
            <a:t>RDBMS stands for Relational Database Management System.</a:t>
          </a:r>
          <a:endParaRPr lang="en-US"/>
        </a:p>
      </dgm:t>
    </dgm:pt>
    <dgm:pt modelId="{EC5CB42F-952E-411C-A914-8EDC544F640C}" type="parTrans" cxnId="{7ADFA592-6095-4FF1-9595-FAB04613C7B1}">
      <dgm:prSet/>
      <dgm:spPr/>
      <dgm:t>
        <a:bodyPr/>
        <a:lstStyle/>
        <a:p>
          <a:endParaRPr lang="en-US"/>
        </a:p>
      </dgm:t>
    </dgm:pt>
    <dgm:pt modelId="{21DF8B75-2AF1-4C39-BEA5-EB81E8F648AA}" type="sibTrans" cxnId="{7ADFA592-6095-4FF1-9595-FAB04613C7B1}">
      <dgm:prSet phldrT="01"/>
      <dgm:spPr/>
      <dgm:t>
        <a:bodyPr/>
        <a:lstStyle/>
        <a:p>
          <a:pPr>
            <a:lnSpc>
              <a:spcPct val="100000"/>
            </a:lnSpc>
          </a:pPr>
          <a:endParaRPr lang="en-US"/>
        </a:p>
      </dgm:t>
    </dgm:pt>
    <dgm:pt modelId="{C11CD521-5D73-457C-B453-E6A45100B450}">
      <dgm:prSet/>
      <dgm:spPr/>
      <dgm:t>
        <a:bodyPr/>
        <a:lstStyle/>
        <a:p>
          <a:pPr>
            <a:lnSpc>
              <a:spcPct val="100000"/>
            </a:lnSpc>
          </a:pPr>
          <a:r>
            <a:rPr lang="en-US" b="0" i="0" dirty="0"/>
            <a:t>RDBMS is a program used to maintain a relational database. RDBMS data is structured in database tables, fields and records. Tables might be related by common fields</a:t>
          </a:r>
          <a:endParaRPr lang="en-US" dirty="0"/>
        </a:p>
      </dgm:t>
    </dgm:pt>
    <dgm:pt modelId="{D4F949B0-DE66-4268-B45F-7DA729807558}" type="parTrans" cxnId="{6BB83F66-2CB1-44BF-8A73-75E483177F92}">
      <dgm:prSet/>
      <dgm:spPr/>
      <dgm:t>
        <a:bodyPr/>
        <a:lstStyle/>
        <a:p>
          <a:endParaRPr lang="en-US"/>
        </a:p>
      </dgm:t>
    </dgm:pt>
    <dgm:pt modelId="{7C1EEE84-24BF-45B0-B526-DCC4736F2AAF}" type="sibTrans" cxnId="{6BB83F66-2CB1-44BF-8A73-75E483177F92}">
      <dgm:prSet phldrT="02"/>
      <dgm:spPr/>
      <dgm:t>
        <a:bodyPr/>
        <a:lstStyle/>
        <a:p>
          <a:pPr>
            <a:lnSpc>
              <a:spcPct val="100000"/>
            </a:lnSpc>
          </a:pPr>
          <a:endParaRPr lang="en-US"/>
        </a:p>
      </dgm:t>
    </dgm:pt>
    <dgm:pt modelId="{7D6A207B-A4F7-4CF2-9F1F-E6E1C65F7A37}">
      <dgm:prSet/>
      <dgm:spPr/>
      <dgm:t>
        <a:bodyPr/>
        <a:lstStyle/>
        <a:p>
          <a:pPr>
            <a:lnSpc>
              <a:spcPct val="100000"/>
            </a:lnSpc>
          </a:pPr>
          <a:r>
            <a:rPr lang="en-US" b="0" i="0"/>
            <a:t>RDBMS is the basis for all modern database systems such as MySQL, Microsoft SQL Server, Oracle, and Microsoft Access.</a:t>
          </a:r>
          <a:endParaRPr lang="en-US"/>
        </a:p>
      </dgm:t>
    </dgm:pt>
    <dgm:pt modelId="{21B24AD7-C75A-42C0-8456-E00FEC8B86D5}" type="parTrans" cxnId="{111A9D84-ECDD-458D-9F1A-9B0ABFEC37C3}">
      <dgm:prSet/>
      <dgm:spPr/>
      <dgm:t>
        <a:bodyPr/>
        <a:lstStyle/>
        <a:p>
          <a:endParaRPr lang="en-US"/>
        </a:p>
      </dgm:t>
    </dgm:pt>
    <dgm:pt modelId="{69DCCFA2-5D50-4F0E-ACF9-ABEAD796F853}" type="sibTrans" cxnId="{111A9D84-ECDD-458D-9F1A-9B0ABFEC37C3}">
      <dgm:prSet phldrT="03"/>
      <dgm:spPr/>
      <dgm:t>
        <a:bodyPr/>
        <a:lstStyle/>
        <a:p>
          <a:pPr>
            <a:lnSpc>
              <a:spcPct val="100000"/>
            </a:lnSpc>
          </a:pPr>
          <a:endParaRPr lang="en-US"/>
        </a:p>
      </dgm:t>
    </dgm:pt>
    <dgm:pt modelId="{312DE9AD-D5AD-4324-9B2A-2C91876A8EB1}">
      <dgm:prSet/>
      <dgm:spPr/>
      <dgm:t>
        <a:bodyPr/>
        <a:lstStyle/>
        <a:p>
          <a:pPr>
            <a:lnSpc>
              <a:spcPct val="100000"/>
            </a:lnSpc>
          </a:pPr>
          <a:r>
            <a:rPr lang="en-US" b="0" i="0"/>
            <a:t>RDBMS uses </a:t>
          </a:r>
          <a:r>
            <a:rPr lang="en-US" b="0" i="0">
              <a:hlinkClick xmlns:r="http://schemas.openxmlformats.org/officeDocument/2006/relationships" r:id="rId1"/>
            </a:rPr>
            <a:t>SQL queries</a:t>
          </a:r>
          <a:r>
            <a:rPr lang="en-US" b="0" i="0"/>
            <a:t> to access the data in the database.</a:t>
          </a:r>
          <a:endParaRPr lang="en-US"/>
        </a:p>
      </dgm:t>
    </dgm:pt>
    <dgm:pt modelId="{75E3173C-C164-43CD-8B91-08A5A5013EA5}" type="parTrans" cxnId="{96A7FC0D-0B99-4104-9EF8-863BEB84AD76}">
      <dgm:prSet/>
      <dgm:spPr/>
      <dgm:t>
        <a:bodyPr/>
        <a:lstStyle/>
        <a:p>
          <a:endParaRPr lang="en-US"/>
        </a:p>
      </dgm:t>
    </dgm:pt>
    <dgm:pt modelId="{25325EAB-3676-4130-B436-AA914EF3BD32}" type="sibTrans" cxnId="{96A7FC0D-0B99-4104-9EF8-863BEB84AD76}">
      <dgm:prSet phldrT="04"/>
      <dgm:spPr/>
      <dgm:t>
        <a:bodyPr/>
        <a:lstStyle/>
        <a:p>
          <a:endParaRPr lang="en-US"/>
        </a:p>
      </dgm:t>
    </dgm:pt>
    <dgm:pt modelId="{A7E6E159-A65A-4281-B424-6A1069B83530}" type="pres">
      <dgm:prSet presAssocID="{3438548F-4C3D-490A-A69F-252432D46892}" presName="root" presStyleCnt="0">
        <dgm:presLayoutVars>
          <dgm:dir/>
          <dgm:resizeHandles val="exact"/>
        </dgm:presLayoutVars>
      </dgm:prSet>
      <dgm:spPr/>
    </dgm:pt>
    <dgm:pt modelId="{632B388A-D445-4260-988A-D7448AA00306}" type="pres">
      <dgm:prSet presAssocID="{2D95EBAF-F16F-49BB-AD9D-DD49F34EF571}" presName="compNode" presStyleCnt="0"/>
      <dgm:spPr/>
    </dgm:pt>
    <dgm:pt modelId="{B08F1A6D-127A-4C7E-B5BE-EF1755E622E3}" type="pres">
      <dgm:prSet presAssocID="{2D95EBAF-F16F-49BB-AD9D-DD49F34EF571}" presName="bgRect" presStyleLbl="bgShp" presStyleIdx="0" presStyleCnt="4"/>
      <dgm:spPr/>
    </dgm:pt>
    <dgm:pt modelId="{B9ABC4B6-AA64-4A67-BA89-54B72375A1BC}" type="pres">
      <dgm:prSet presAssocID="{2D95EBAF-F16F-49BB-AD9D-DD49F34EF571}"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A8CF6D21-C91B-42EB-BE91-47A627F6DB60}" type="pres">
      <dgm:prSet presAssocID="{2D95EBAF-F16F-49BB-AD9D-DD49F34EF571}" presName="spaceRect" presStyleCnt="0"/>
      <dgm:spPr/>
    </dgm:pt>
    <dgm:pt modelId="{456D3F53-376B-4861-A0D9-2E0C903C9625}" type="pres">
      <dgm:prSet presAssocID="{2D95EBAF-F16F-49BB-AD9D-DD49F34EF571}" presName="parTx" presStyleLbl="revTx" presStyleIdx="0" presStyleCnt="4">
        <dgm:presLayoutVars>
          <dgm:chMax val="0"/>
          <dgm:chPref val="0"/>
        </dgm:presLayoutVars>
      </dgm:prSet>
      <dgm:spPr/>
    </dgm:pt>
    <dgm:pt modelId="{3D36B4B0-159A-481F-BF9B-60E573E32BA1}" type="pres">
      <dgm:prSet presAssocID="{21DF8B75-2AF1-4C39-BEA5-EB81E8F648AA}" presName="sibTrans" presStyleCnt="0"/>
      <dgm:spPr/>
    </dgm:pt>
    <dgm:pt modelId="{37BFACF9-CF59-47F5-A562-380B0F14ACA1}" type="pres">
      <dgm:prSet presAssocID="{C11CD521-5D73-457C-B453-E6A45100B450}" presName="compNode" presStyleCnt="0"/>
      <dgm:spPr/>
    </dgm:pt>
    <dgm:pt modelId="{7B1796C8-A1B4-42EB-A3E4-C25B10A90199}" type="pres">
      <dgm:prSet presAssocID="{C11CD521-5D73-457C-B453-E6A45100B450}" presName="bgRect" presStyleLbl="bgShp" presStyleIdx="1" presStyleCnt="4"/>
      <dgm:spPr/>
    </dgm:pt>
    <dgm:pt modelId="{A99DB645-888C-4403-B706-54DB74F29308}" type="pres">
      <dgm:prSet presAssocID="{C11CD521-5D73-457C-B453-E6A45100B450}"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Table"/>
        </a:ext>
      </dgm:extLst>
    </dgm:pt>
    <dgm:pt modelId="{A3BEB41D-CB80-4B63-8EF6-51490C65E685}" type="pres">
      <dgm:prSet presAssocID="{C11CD521-5D73-457C-B453-E6A45100B450}" presName="spaceRect" presStyleCnt="0"/>
      <dgm:spPr/>
    </dgm:pt>
    <dgm:pt modelId="{ADCA4239-E253-4FD6-9E07-0EAB0525835F}" type="pres">
      <dgm:prSet presAssocID="{C11CD521-5D73-457C-B453-E6A45100B450}" presName="parTx" presStyleLbl="revTx" presStyleIdx="1" presStyleCnt="4">
        <dgm:presLayoutVars>
          <dgm:chMax val="0"/>
          <dgm:chPref val="0"/>
        </dgm:presLayoutVars>
      </dgm:prSet>
      <dgm:spPr/>
    </dgm:pt>
    <dgm:pt modelId="{47505B55-5328-459D-B766-A8E120873BCB}" type="pres">
      <dgm:prSet presAssocID="{7C1EEE84-24BF-45B0-B526-DCC4736F2AAF}" presName="sibTrans" presStyleCnt="0"/>
      <dgm:spPr/>
    </dgm:pt>
    <dgm:pt modelId="{E476971C-2738-4E43-9160-2210652AEFC0}" type="pres">
      <dgm:prSet presAssocID="{7D6A207B-A4F7-4CF2-9F1F-E6E1C65F7A37}" presName="compNode" presStyleCnt="0"/>
      <dgm:spPr/>
    </dgm:pt>
    <dgm:pt modelId="{CA4DBC91-F6CC-42AC-A67E-B163D2CB52FD}" type="pres">
      <dgm:prSet presAssocID="{7D6A207B-A4F7-4CF2-9F1F-E6E1C65F7A37}" presName="bgRect" presStyleLbl="bgShp" presStyleIdx="2" presStyleCnt="4"/>
      <dgm:spPr/>
    </dgm:pt>
    <dgm:pt modelId="{90BC307D-FE1C-4281-9964-142847ECD644}" type="pres">
      <dgm:prSet presAssocID="{7D6A207B-A4F7-4CF2-9F1F-E6E1C65F7A37}"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Server"/>
        </a:ext>
      </dgm:extLst>
    </dgm:pt>
    <dgm:pt modelId="{59869474-462C-4E1D-8180-EC45C4BFF524}" type="pres">
      <dgm:prSet presAssocID="{7D6A207B-A4F7-4CF2-9F1F-E6E1C65F7A37}" presName="spaceRect" presStyleCnt="0"/>
      <dgm:spPr/>
    </dgm:pt>
    <dgm:pt modelId="{13D38909-5AC9-43AB-AD11-4F93E8F187E4}" type="pres">
      <dgm:prSet presAssocID="{7D6A207B-A4F7-4CF2-9F1F-E6E1C65F7A37}" presName="parTx" presStyleLbl="revTx" presStyleIdx="2" presStyleCnt="4">
        <dgm:presLayoutVars>
          <dgm:chMax val="0"/>
          <dgm:chPref val="0"/>
        </dgm:presLayoutVars>
      </dgm:prSet>
      <dgm:spPr/>
    </dgm:pt>
    <dgm:pt modelId="{F4F7ADF3-E97C-49AD-A58F-5AB0F674FF49}" type="pres">
      <dgm:prSet presAssocID="{69DCCFA2-5D50-4F0E-ACF9-ABEAD796F853}" presName="sibTrans" presStyleCnt="0"/>
      <dgm:spPr/>
    </dgm:pt>
    <dgm:pt modelId="{A61E8F88-DE29-4FDE-8EED-8AF1C9B6E982}" type="pres">
      <dgm:prSet presAssocID="{312DE9AD-D5AD-4324-9B2A-2C91876A8EB1}" presName="compNode" presStyleCnt="0"/>
      <dgm:spPr/>
    </dgm:pt>
    <dgm:pt modelId="{B899B3F8-E9E7-4314-9068-4262F011113E}" type="pres">
      <dgm:prSet presAssocID="{312DE9AD-D5AD-4324-9B2A-2C91876A8EB1}" presName="bgRect" presStyleLbl="bgShp" presStyleIdx="3" presStyleCnt="4"/>
      <dgm:spPr/>
    </dgm:pt>
    <dgm:pt modelId="{F83C52A6-30EA-4516-8BD0-F83C7D711269}" type="pres">
      <dgm:prSet presAssocID="{312DE9AD-D5AD-4324-9B2A-2C91876A8EB1}"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cessor"/>
        </a:ext>
      </dgm:extLst>
    </dgm:pt>
    <dgm:pt modelId="{B9E2D519-031E-4746-86F4-E4AE4A0838E1}" type="pres">
      <dgm:prSet presAssocID="{312DE9AD-D5AD-4324-9B2A-2C91876A8EB1}" presName="spaceRect" presStyleCnt="0"/>
      <dgm:spPr/>
    </dgm:pt>
    <dgm:pt modelId="{133F10F1-D5AC-4720-A63A-2F442F5F080D}" type="pres">
      <dgm:prSet presAssocID="{312DE9AD-D5AD-4324-9B2A-2C91876A8EB1}" presName="parTx" presStyleLbl="revTx" presStyleIdx="3" presStyleCnt="4">
        <dgm:presLayoutVars>
          <dgm:chMax val="0"/>
          <dgm:chPref val="0"/>
        </dgm:presLayoutVars>
      </dgm:prSet>
      <dgm:spPr/>
    </dgm:pt>
  </dgm:ptLst>
  <dgm:cxnLst>
    <dgm:cxn modelId="{96A7FC0D-0B99-4104-9EF8-863BEB84AD76}" srcId="{3438548F-4C3D-490A-A69F-252432D46892}" destId="{312DE9AD-D5AD-4324-9B2A-2C91876A8EB1}" srcOrd="3" destOrd="0" parTransId="{75E3173C-C164-43CD-8B91-08A5A5013EA5}" sibTransId="{25325EAB-3676-4130-B436-AA914EF3BD32}"/>
    <dgm:cxn modelId="{6DF4DC18-940D-46B9-B01F-0E189D52BCFB}" type="presOf" srcId="{2D95EBAF-F16F-49BB-AD9D-DD49F34EF571}" destId="{456D3F53-376B-4861-A0D9-2E0C903C9625}" srcOrd="0" destOrd="0" presId="urn:microsoft.com/office/officeart/2018/2/layout/IconVerticalSolidList"/>
    <dgm:cxn modelId="{4D4AB226-AA7C-4C04-9DF6-A890690416EF}" type="presOf" srcId="{7D6A207B-A4F7-4CF2-9F1F-E6E1C65F7A37}" destId="{13D38909-5AC9-43AB-AD11-4F93E8F187E4}" srcOrd="0" destOrd="0" presId="urn:microsoft.com/office/officeart/2018/2/layout/IconVerticalSolidList"/>
    <dgm:cxn modelId="{CFACD942-9B32-4850-A606-1007D82E86D8}" type="presOf" srcId="{3438548F-4C3D-490A-A69F-252432D46892}" destId="{A7E6E159-A65A-4281-B424-6A1069B83530}" srcOrd="0" destOrd="0" presId="urn:microsoft.com/office/officeart/2018/2/layout/IconVerticalSolidList"/>
    <dgm:cxn modelId="{6BB83F66-2CB1-44BF-8A73-75E483177F92}" srcId="{3438548F-4C3D-490A-A69F-252432D46892}" destId="{C11CD521-5D73-457C-B453-E6A45100B450}" srcOrd="1" destOrd="0" parTransId="{D4F949B0-DE66-4268-B45F-7DA729807558}" sibTransId="{7C1EEE84-24BF-45B0-B526-DCC4736F2AAF}"/>
    <dgm:cxn modelId="{B5E38B46-7C39-4998-8513-2075192DE451}" type="presOf" srcId="{C11CD521-5D73-457C-B453-E6A45100B450}" destId="{ADCA4239-E253-4FD6-9E07-0EAB0525835F}" srcOrd="0" destOrd="0" presId="urn:microsoft.com/office/officeart/2018/2/layout/IconVerticalSolidList"/>
    <dgm:cxn modelId="{111A9D84-ECDD-458D-9F1A-9B0ABFEC37C3}" srcId="{3438548F-4C3D-490A-A69F-252432D46892}" destId="{7D6A207B-A4F7-4CF2-9F1F-E6E1C65F7A37}" srcOrd="2" destOrd="0" parTransId="{21B24AD7-C75A-42C0-8456-E00FEC8B86D5}" sibTransId="{69DCCFA2-5D50-4F0E-ACF9-ABEAD796F853}"/>
    <dgm:cxn modelId="{7ADFA592-6095-4FF1-9595-FAB04613C7B1}" srcId="{3438548F-4C3D-490A-A69F-252432D46892}" destId="{2D95EBAF-F16F-49BB-AD9D-DD49F34EF571}" srcOrd="0" destOrd="0" parTransId="{EC5CB42F-952E-411C-A914-8EDC544F640C}" sibTransId="{21DF8B75-2AF1-4C39-BEA5-EB81E8F648AA}"/>
    <dgm:cxn modelId="{F25744F5-64B5-4C82-B024-93C98CE6D2D8}" type="presOf" srcId="{312DE9AD-D5AD-4324-9B2A-2C91876A8EB1}" destId="{133F10F1-D5AC-4720-A63A-2F442F5F080D}" srcOrd="0" destOrd="0" presId="urn:microsoft.com/office/officeart/2018/2/layout/IconVerticalSolidList"/>
    <dgm:cxn modelId="{E9EC0BE0-7D0F-47B8-904B-32EC3AC26EF0}" type="presParOf" srcId="{A7E6E159-A65A-4281-B424-6A1069B83530}" destId="{632B388A-D445-4260-988A-D7448AA00306}" srcOrd="0" destOrd="0" presId="urn:microsoft.com/office/officeart/2018/2/layout/IconVerticalSolidList"/>
    <dgm:cxn modelId="{EDF7677A-CF37-482C-A107-E8CC971887AD}" type="presParOf" srcId="{632B388A-D445-4260-988A-D7448AA00306}" destId="{B08F1A6D-127A-4C7E-B5BE-EF1755E622E3}" srcOrd="0" destOrd="0" presId="urn:microsoft.com/office/officeart/2018/2/layout/IconVerticalSolidList"/>
    <dgm:cxn modelId="{060B7D1B-17B5-47F1-AF3B-5B572233539C}" type="presParOf" srcId="{632B388A-D445-4260-988A-D7448AA00306}" destId="{B9ABC4B6-AA64-4A67-BA89-54B72375A1BC}" srcOrd="1" destOrd="0" presId="urn:microsoft.com/office/officeart/2018/2/layout/IconVerticalSolidList"/>
    <dgm:cxn modelId="{61FCF2A7-AC82-4411-92B5-6F89A238A019}" type="presParOf" srcId="{632B388A-D445-4260-988A-D7448AA00306}" destId="{A8CF6D21-C91B-42EB-BE91-47A627F6DB60}" srcOrd="2" destOrd="0" presId="urn:microsoft.com/office/officeart/2018/2/layout/IconVerticalSolidList"/>
    <dgm:cxn modelId="{7BBFB3C5-9814-4FA3-A015-6E15038AABCF}" type="presParOf" srcId="{632B388A-D445-4260-988A-D7448AA00306}" destId="{456D3F53-376B-4861-A0D9-2E0C903C9625}" srcOrd="3" destOrd="0" presId="urn:microsoft.com/office/officeart/2018/2/layout/IconVerticalSolidList"/>
    <dgm:cxn modelId="{011461CA-BE39-49DE-B2E1-BFC98C1E4B90}" type="presParOf" srcId="{A7E6E159-A65A-4281-B424-6A1069B83530}" destId="{3D36B4B0-159A-481F-BF9B-60E573E32BA1}" srcOrd="1" destOrd="0" presId="urn:microsoft.com/office/officeart/2018/2/layout/IconVerticalSolidList"/>
    <dgm:cxn modelId="{674A5034-F380-40BC-8753-E44C04924DE5}" type="presParOf" srcId="{A7E6E159-A65A-4281-B424-6A1069B83530}" destId="{37BFACF9-CF59-47F5-A562-380B0F14ACA1}" srcOrd="2" destOrd="0" presId="urn:microsoft.com/office/officeart/2018/2/layout/IconVerticalSolidList"/>
    <dgm:cxn modelId="{0C5CA806-1A44-4827-8017-7C3E1ECF9DD3}" type="presParOf" srcId="{37BFACF9-CF59-47F5-A562-380B0F14ACA1}" destId="{7B1796C8-A1B4-42EB-A3E4-C25B10A90199}" srcOrd="0" destOrd="0" presId="urn:microsoft.com/office/officeart/2018/2/layout/IconVerticalSolidList"/>
    <dgm:cxn modelId="{C9EF68CB-8CB6-4B16-B0B3-853BEF8295DB}" type="presParOf" srcId="{37BFACF9-CF59-47F5-A562-380B0F14ACA1}" destId="{A99DB645-888C-4403-B706-54DB74F29308}" srcOrd="1" destOrd="0" presId="urn:microsoft.com/office/officeart/2018/2/layout/IconVerticalSolidList"/>
    <dgm:cxn modelId="{CE3440A8-BC79-4C7C-AE45-4332879E91C4}" type="presParOf" srcId="{37BFACF9-CF59-47F5-A562-380B0F14ACA1}" destId="{A3BEB41D-CB80-4B63-8EF6-51490C65E685}" srcOrd="2" destOrd="0" presId="urn:microsoft.com/office/officeart/2018/2/layout/IconVerticalSolidList"/>
    <dgm:cxn modelId="{402348EB-A10E-40E3-80C9-99525500B30E}" type="presParOf" srcId="{37BFACF9-CF59-47F5-A562-380B0F14ACA1}" destId="{ADCA4239-E253-4FD6-9E07-0EAB0525835F}" srcOrd="3" destOrd="0" presId="urn:microsoft.com/office/officeart/2018/2/layout/IconVerticalSolidList"/>
    <dgm:cxn modelId="{6A77AAD3-5325-48BB-812C-C3E452E592A4}" type="presParOf" srcId="{A7E6E159-A65A-4281-B424-6A1069B83530}" destId="{47505B55-5328-459D-B766-A8E120873BCB}" srcOrd="3" destOrd="0" presId="urn:microsoft.com/office/officeart/2018/2/layout/IconVerticalSolidList"/>
    <dgm:cxn modelId="{9AD11CF0-A0F9-468C-97B6-AACFB8B8A977}" type="presParOf" srcId="{A7E6E159-A65A-4281-B424-6A1069B83530}" destId="{E476971C-2738-4E43-9160-2210652AEFC0}" srcOrd="4" destOrd="0" presId="urn:microsoft.com/office/officeart/2018/2/layout/IconVerticalSolidList"/>
    <dgm:cxn modelId="{26267D20-2B23-40CC-8758-99602AAB87EA}" type="presParOf" srcId="{E476971C-2738-4E43-9160-2210652AEFC0}" destId="{CA4DBC91-F6CC-42AC-A67E-B163D2CB52FD}" srcOrd="0" destOrd="0" presId="urn:microsoft.com/office/officeart/2018/2/layout/IconVerticalSolidList"/>
    <dgm:cxn modelId="{700334AC-A6B8-4C5F-9E7A-04898AD2950D}" type="presParOf" srcId="{E476971C-2738-4E43-9160-2210652AEFC0}" destId="{90BC307D-FE1C-4281-9964-142847ECD644}" srcOrd="1" destOrd="0" presId="urn:microsoft.com/office/officeart/2018/2/layout/IconVerticalSolidList"/>
    <dgm:cxn modelId="{427F7800-91B2-4539-8468-22595499153F}" type="presParOf" srcId="{E476971C-2738-4E43-9160-2210652AEFC0}" destId="{59869474-462C-4E1D-8180-EC45C4BFF524}" srcOrd="2" destOrd="0" presId="urn:microsoft.com/office/officeart/2018/2/layout/IconVerticalSolidList"/>
    <dgm:cxn modelId="{B3078C08-6B22-4E49-81FC-FBF574E60B6B}" type="presParOf" srcId="{E476971C-2738-4E43-9160-2210652AEFC0}" destId="{13D38909-5AC9-43AB-AD11-4F93E8F187E4}" srcOrd="3" destOrd="0" presId="urn:microsoft.com/office/officeart/2018/2/layout/IconVerticalSolidList"/>
    <dgm:cxn modelId="{DB4CA079-BA4D-4E33-A3F5-F33FDDF52FDA}" type="presParOf" srcId="{A7E6E159-A65A-4281-B424-6A1069B83530}" destId="{F4F7ADF3-E97C-49AD-A58F-5AB0F674FF49}" srcOrd="5" destOrd="0" presId="urn:microsoft.com/office/officeart/2018/2/layout/IconVerticalSolidList"/>
    <dgm:cxn modelId="{F922945A-7463-498E-9C5F-3444E16A897C}" type="presParOf" srcId="{A7E6E159-A65A-4281-B424-6A1069B83530}" destId="{A61E8F88-DE29-4FDE-8EED-8AF1C9B6E982}" srcOrd="6" destOrd="0" presId="urn:microsoft.com/office/officeart/2018/2/layout/IconVerticalSolidList"/>
    <dgm:cxn modelId="{D90C4271-1C14-43F4-A2FC-D26A3D1ACAD1}" type="presParOf" srcId="{A61E8F88-DE29-4FDE-8EED-8AF1C9B6E982}" destId="{B899B3F8-E9E7-4314-9068-4262F011113E}" srcOrd="0" destOrd="0" presId="urn:microsoft.com/office/officeart/2018/2/layout/IconVerticalSolidList"/>
    <dgm:cxn modelId="{4ACDC0D0-8F7C-4F2F-B7EF-7A7A4AB40A26}" type="presParOf" srcId="{A61E8F88-DE29-4FDE-8EED-8AF1C9B6E982}" destId="{F83C52A6-30EA-4516-8BD0-F83C7D711269}" srcOrd="1" destOrd="0" presId="urn:microsoft.com/office/officeart/2018/2/layout/IconVerticalSolidList"/>
    <dgm:cxn modelId="{AA8A2E8C-A646-4AD3-A3C9-DEC05B29942B}" type="presParOf" srcId="{A61E8F88-DE29-4FDE-8EED-8AF1C9B6E982}" destId="{B9E2D519-031E-4746-86F4-E4AE4A0838E1}" srcOrd="2" destOrd="0" presId="urn:microsoft.com/office/officeart/2018/2/layout/IconVerticalSolidList"/>
    <dgm:cxn modelId="{D62B1462-3A4D-4AB8-B471-C833FF4F338D}" type="presParOf" srcId="{A61E8F88-DE29-4FDE-8EED-8AF1C9B6E982}" destId="{133F10F1-D5AC-4720-A63A-2F442F5F08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FA1A0-91E1-47EF-BB3D-E7BE0996B916}">
      <dsp:nvSpPr>
        <dsp:cNvPr id="0" name=""/>
        <dsp:cNvSpPr/>
      </dsp:nvSpPr>
      <dsp:spPr>
        <a:xfrm>
          <a:off x="0" y="101579"/>
          <a:ext cx="6263640" cy="127570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SQL stands for Structured Query Language.</a:t>
          </a:r>
        </a:p>
      </dsp:txBody>
      <dsp:txXfrm>
        <a:off x="62275" y="163854"/>
        <a:ext cx="6139090" cy="1151152"/>
      </dsp:txXfrm>
    </dsp:sp>
    <dsp:sp modelId="{4CF4BA1F-6AB5-4134-8172-14214A370034}">
      <dsp:nvSpPr>
        <dsp:cNvPr id="0" name=""/>
        <dsp:cNvSpPr/>
      </dsp:nvSpPr>
      <dsp:spPr>
        <a:xfrm>
          <a:off x="0" y="1443521"/>
          <a:ext cx="6263640" cy="127570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SQL is a programming language that is used to manage relational databases and perform various operations on the data in them.</a:t>
          </a:r>
          <a:endParaRPr lang="en-US" sz="2300" kern="1200" dirty="0"/>
        </a:p>
      </dsp:txBody>
      <dsp:txXfrm>
        <a:off x="62275" y="1505796"/>
        <a:ext cx="6139090" cy="1151152"/>
      </dsp:txXfrm>
    </dsp:sp>
    <dsp:sp modelId="{3A22D6B5-5109-47FC-96A2-47A9421693B5}">
      <dsp:nvSpPr>
        <dsp:cNvPr id="0" name=""/>
        <dsp:cNvSpPr/>
      </dsp:nvSpPr>
      <dsp:spPr>
        <a:xfrm>
          <a:off x="0" y="2785464"/>
          <a:ext cx="6263640" cy="127570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solidFill>
              <a:latin typeface="+mn-lt"/>
              <a:ea typeface="Inter"/>
              <a:cs typeface="Inter"/>
              <a:sym typeface="Inter"/>
            </a:rPr>
            <a:t>Provides a standard way to interact with data</a:t>
          </a:r>
          <a:endParaRPr lang="en-US" sz="2300" b="0" i="0" kern="1200" dirty="0">
            <a:solidFill>
              <a:schemeClr val="bg1"/>
            </a:solidFill>
            <a:latin typeface="+mn-lt"/>
          </a:endParaRPr>
        </a:p>
      </dsp:txBody>
      <dsp:txXfrm>
        <a:off x="62275" y="2847739"/>
        <a:ext cx="6139090" cy="1151152"/>
      </dsp:txXfrm>
    </dsp:sp>
    <dsp:sp modelId="{EAE16361-62DF-4830-A9D2-AA3B4858D18C}">
      <dsp:nvSpPr>
        <dsp:cNvPr id="0" name=""/>
        <dsp:cNvSpPr/>
      </dsp:nvSpPr>
      <dsp:spPr>
        <a:xfrm>
          <a:off x="0" y="4127406"/>
          <a:ext cx="6263640" cy="127570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SQL is extremely accessible across various platforms and generally user-friendly.</a:t>
          </a:r>
          <a:endParaRPr lang="en-US" sz="2300" kern="1200" dirty="0"/>
        </a:p>
      </dsp:txBody>
      <dsp:txXfrm>
        <a:off x="62275" y="4189681"/>
        <a:ext cx="6139090" cy="1151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F1A6D-127A-4C7E-B5BE-EF1755E622E3}">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BC4B6-AA64-4A67-BA89-54B72375A1BC}">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6D3F53-376B-4861-A0D9-2E0C903C9625}">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100000"/>
            </a:lnSpc>
            <a:spcBef>
              <a:spcPct val="0"/>
            </a:spcBef>
            <a:spcAft>
              <a:spcPct val="35000"/>
            </a:spcAft>
            <a:buNone/>
          </a:pPr>
          <a:r>
            <a:rPr lang="en-US" sz="1500" b="0" i="0" kern="1200"/>
            <a:t>RDBMS stands for Relational Database Management System.</a:t>
          </a:r>
          <a:endParaRPr lang="en-US" sz="1500" kern="1200"/>
        </a:p>
      </dsp:txBody>
      <dsp:txXfrm>
        <a:off x="1337397" y="2284"/>
        <a:ext cx="4926242" cy="1157919"/>
      </dsp:txXfrm>
    </dsp:sp>
    <dsp:sp modelId="{7B1796C8-A1B4-42EB-A3E4-C25B10A90199}">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DB645-888C-4403-B706-54DB74F29308}">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A4239-E253-4FD6-9E07-0EAB0525835F}">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100000"/>
            </a:lnSpc>
            <a:spcBef>
              <a:spcPct val="0"/>
            </a:spcBef>
            <a:spcAft>
              <a:spcPct val="35000"/>
            </a:spcAft>
            <a:buNone/>
          </a:pPr>
          <a:r>
            <a:rPr lang="en-US" sz="1500" b="0" i="0" kern="1200" dirty="0"/>
            <a:t>RDBMS is a program used to maintain a relational database. RDBMS data is structured in database tables, fields and records. Tables might be related by common fields</a:t>
          </a:r>
          <a:endParaRPr lang="en-US" sz="1500" kern="1200" dirty="0"/>
        </a:p>
      </dsp:txBody>
      <dsp:txXfrm>
        <a:off x="1337397" y="1449684"/>
        <a:ext cx="4926242" cy="1157919"/>
      </dsp:txXfrm>
    </dsp:sp>
    <dsp:sp modelId="{CA4DBC91-F6CC-42AC-A67E-B163D2CB52FD}">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C307D-FE1C-4281-9964-142847ECD644}">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D38909-5AC9-43AB-AD11-4F93E8F187E4}">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100000"/>
            </a:lnSpc>
            <a:spcBef>
              <a:spcPct val="0"/>
            </a:spcBef>
            <a:spcAft>
              <a:spcPct val="35000"/>
            </a:spcAft>
            <a:buNone/>
          </a:pPr>
          <a:r>
            <a:rPr lang="en-US" sz="1500" b="0" i="0" kern="1200"/>
            <a:t>RDBMS is the basis for all modern database systems such as MySQL, Microsoft SQL Server, Oracle, and Microsoft Access.</a:t>
          </a:r>
          <a:endParaRPr lang="en-US" sz="1500" kern="1200"/>
        </a:p>
      </dsp:txBody>
      <dsp:txXfrm>
        <a:off x="1337397" y="2897083"/>
        <a:ext cx="4926242" cy="1157919"/>
      </dsp:txXfrm>
    </dsp:sp>
    <dsp:sp modelId="{B899B3F8-E9E7-4314-9068-4262F011113E}">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C52A6-30EA-4516-8BD0-F83C7D711269}">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F10F1-D5AC-4720-A63A-2F442F5F080D}">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66750">
            <a:lnSpc>
              <a:spcPct val="100000"/>
            </a:lnSpc>
            <a:spcBef>
              <a:spcPct val="0"/>
            </a:spcBef>
            <a:spcAft>
              <a:spcPct val="35000"/>
            </a:spcAft>
            <a:buNone/>
          </a:pPr>
          <a:r>
            <a:rPr lang="en-US" sz="1500" b="0" i="0" kern="1200"/>
            <a:t>RDBMS uses </a:t>
          </a:r>
          <a:r>
            <a:rPr lang="en-US" sz="1500" b="0" i="0" kern="1200">
              <a:hlinkClick xmlns:r="http://schemas.openxmlformats.org/officeDocument/2006/relationships" r:id="rId9"/>
            </a:rPr>
            <a:t>SQL queries</a:t>
          </a:r>
          <a:r>
            <a:rPr lang="en-US" sz="1500" b="0" i="0" kern="1200"/>
            <a:t> to access the data in the database.</a:t>
          </a:r>
          <a:endParaRPr lang="en-US" sz="1500" kern="1200"/>
        </a:p>
      </dsp:txBody>
      <dsp:txXfrm>
        <a:off x="1337397" y="4344483"/>
        <a:ext cx="4926242" cy="11579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450C5-2F47-4FBA-941C-C78B1CD79156}"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0515D-C1A1-4D35-BD1D-4AF6382E2FE7}" type="slidenum">
              <a:rPr lang="en-US" smtClean="0"/>
              <a:t>‹#›</a:t>
            </a:fld>
            <a:endParaRPr lang="en-US"/>
          </a:p>
        </p:txBody>
      </p:sp>
    </p:spTree>
    <p:extLst>
      <p:ext uri="{BB962C8B-B14F-4D97-AF65-F5344CB8AC3E}">
        <p14:creationId xmlns:p14="http://schemas.microsoft.com/office/powerpoint/2010/main" val="364098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SLIDES_API100187411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SLIDES_API100187411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345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615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993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99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34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SLIDES_API1001874114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SLIDES_API100187411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3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SLIDES_API100187411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SLIDES_API100187411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SLIDES_API100187411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SLIDES_API100187411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SLIDES_API100187411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SLIDES_API100187411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SLIDES_API1001874114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SLIDES_API100187411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SLIDES_API1001874114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SLIDES_API1001874114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SLIDES_API1001874114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SLIDES_API1001874114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SLIDES_API1001874114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SLIDES_API1001874114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04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SLIDES_API1001874114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SLIDES_API1001874114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7043-B60C-400B-A2EF-D59B33AAF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38233-0B4D-42D0-BA6F-78EEC8708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5E0564-482B-4281-84C3-3531F279DF80}"/>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5" name="Footer Placeholder 4">
            <a:extLst>
              <a:ext uri="{FF2B5EF4-FFF2-40B4-BE49-F238E27FC236}">
                <a16:creationId xmlns:a16="http://schemas.microsoft.com/office/drawing/2014/main" id="{AE4CD7C6-D980-49C2-AF32-855C5BEB8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8BDA5-431E-4282-AE6B-15D4F39861CB}"/>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149642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7609-3B1B-47DA-B265-29D7BB949D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07E78C-7811-463A-BAD4-0E84BD489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29F09-89D0-493F-9666-57324ECDBAC5}"/>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5" name="Footer Placeholder 4">
            <a:extLst>
              <a:ext uri="{FF2B5EF4-FFF2-40B4-BE49-F238E27FC236}">
                <a16:creationId xmlns:a16="http://schemas.microsoft.com/office/drawing/2014/main" id="{6AE75E97-E59F-48B9-BBC3-B70194786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AE143-A9EB-4EE3-A201-074A88AD1C54}"/>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187581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B3810-5842-4BBA-AF5A-BB769114C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CDB784-DDE6-4250-842F-DCDC15885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CAD27-6EB7-4CEE-A5B2-98F092B73A95}"/>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5" name="Footer Placeholder 4">
            <a:extLst>
              <a:ext uri="{FF2B5EF4-FFF2-40B4-BE49-F238E27FC236}">
                <a16:creationId xmlns:a16="http://schemas.microsoft.com/office/drawing/2014/main" id="{10578A04-E204-47CE-8EE5-83684A974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54C8F-D31E-4BC7-890F-20044B38C36F}"/>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278311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351"/>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39" name="Google Shape;39;p3"/>
          <p:cNvSpPr txBox="1">
            <a:spLocks noGrp="1"/>
          </p:cNvSpPr>
          <p:nvPr>
            <p:ph type="title"/>
          </p:nvPr>
        </p:nvSpPr>
        <p:spPr>
          <a:xfrm>
            <a:off x="1098467" y="2737333"/>
            <a:ext cx="6116000" cy="153144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1820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7998"/>
            <a:ext cx="1383800" cy="135503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45" name="Google Shape;45;p4"/>
          <p:cNvSpPr txBox="1">
            <a:spLocks noGrp="1"/>
          </p:cNvSpPr>
          <p:nvPr>
            <p:ph type="title"/>
          </p:nvPr>
        </p:nvSpPr>
        <p:spPr>
          <a:xfrm>
            <a:off x="1730000" y="525000"/>
            <a:ext cx="9385200" cy="121896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880"/>
            </a:lvl1pPr>
            <a:lvl2pPr lvl="1">
              <a:spcBef>
                <a:spcPts val="0"/>
              </a:spcBef>
              <a:spcAft>
                <a:spcPts val="0"/>
              </a:spcAft>
              <a:buSzPts val="2400"/>
              <a:buNone/>
              <a:defRPr sz="2880"/>
            </a:lvl2pPr>
            <a:lvl3pPr lvl="2">
              <a:spcBef>
                <a:spcPts val="0"/>
              </a:spcBef>
              <a:spcAft>
                <a:spcPts val="0"/>
              </a:spcAft>
              <a:buSzPts val="2400"/>
              <a:buNone/>
              <a:defRPr sz="2880"/>
            </a:lvl3pPr>
            <a:lvl4pPr lvl="3">
              <a:spcBef>
                <a:spcPts val="0"/>
              </a:spcBef>
              <a:spcAft>
                <a:spcPts val="0"/>
              </a:spcAft>
              <a:buSzPts val="2400"/>
              <a:buNone/>
              <a:defRPr sz="2880"/>
            </a:lvl4pPr>
            <a:lvl5pPr lvl="4">
              <a:spcBef>
                <a:spcPts val="0"/>
              </a:spcBef>
              <a:spcAft>
                <a:spcPts val="0"/>
              </a:spcAft>
              <a:buSzPts val="2400"/>
              <a:buNone/>
              <a:defRPr sz="2880"/>
            </a:lvl5pPr>
            <a:lvl6pPr lvl="5">
              <a:spcBef>
                <a:spcPts val="0"/>
              </a:spcBef>
              <a:spcAft>
                <a:spcPts val="0"/>
              </a:spcAft>
              <a:buSzPts val="2400"/>
              <a:buNone/>
              <a:defRPr sz="2880"/>
            </a:lvl6pPr>
            <a:lvl7pPr lvl="6">
              <a:spcBef>
                <a:spcPts val="0"/>
              </a:spcBef>
              <a:spcAft>
                <a:spcPts val="0"/>
              </a:spcAft>
              <a:buSzPts val="2400"/>
              <a:buNone/>
              <a:defRPr sz="2880"/>
            </a:lvl7pPr>
            <a:lvl8pPr lvl="7">
              <a:spcBef>
                <a:spcPts val="0"/>
              </a:spcBef>
              <a:spcAft>
                <a:spcPts val="0"/>
              </a:spcAft>
              <a:buSzPts val="2400"/>
              <a:buNone/>
              <a:defRPr sz="2880"/>
            </a:lvl8pPr>
            <a:lvl9pPr lvl="8">
              <a:spcBef>
                <a:spcPts val="0"/>
              </a:spcBef>
              <a:spcAft>
                <a:spcPts val="0"/>
              </a:spcAft>
              <a:buSzPts val="2400"/>
              <a:buNone/>
              <a:defRPr sz="2880"/>
            </a:lvl9pPr>
          </a:lstStyle>
          <a:p>
            <a:endParaRPr/>
          </a:p>
        </p:txBody>
      </p:sp>
      <p:sp>
        <p:nvSpPr>
          <p:cNvPr id="46" name="Google Shape;46;p4"/>
          <p:cNvSpPr txBox="1">
            <a:spLocks noGrp="1"/>
          </p:cNvSpPr>
          <p:nvPr>
            <p:ph type="body" idx="1"/>
          </p:nvPr>
        </p:nvSpPr>
        <p:spPr>
          <a:xfrm>
            <a:off x="1730000" y="2090066"/>
            <a:ext cx="9385200" cy="3881520"/>
          </a:xfrm>
          <a:prstGeom prst="rect">
            <a:avLst/>
          </a:prstGeom>
        </p:spPr>
        <p:txBody>
          <a:bodyPr spcFirstLastPara="1" wrap="square" lIns="91425" tIns="91425" rIns="91425" bIns="91425" anchor="t" anchorCtr="0">
            <a:normAutofit/>
          </a:bodyPr>
          <a:lstStyle>
            <a:lvl1pPr marL="548640" lvl="0" indent="-373380">
              <a:spcBef>
                <a:spcPts val="0"/>
              </a:spcBef>
              <a:spcAft>
                <a:spcPts val="0"/>
              </a:spcAft>
              <a:buSzPts val="1300"/>
              <a:buChar char="●"/>
              <a:defRPr/>
            </a:lvl1pPr>
            <a:lvl2pPr marL="1097280" lvl="1" indent="-358140">
              <a:spcBef>
                <a:spcPts val="0"/>
              </a:spcBef>
              <a:spcAft>
                <a:spcPts val="0"/>
              </a:spcAft>
              <a:buSzPts val="1100"/>
              <a:buChar char="○"/>
              <a:defRPr/>
            </a:lvl2pPr>
            <a:lvl3pPr marL="1645920" lvl="2" indent="-358140">
              <a:spcBef>
                <a:spcPts val="0"/>
              </a:spcBef>
              <a:spcAft>
                <a:spcPts val="0"/>
              </a:spcAft>
              <a:buSzPts val="1100"/>
              <a:buChar char="■"/>
              <a:defRPr/>
            </a:lvl3pPr>
            <a:lvl4pPr marL="2194560" lvl="3" indent="-358140">
              <a:spcBef>
                <a:spcPts val="0"/>
              </a:spcBef>
              <a:spcAft>
                <a:spcPts val="0"/>
              </a:spcAft>
              <a:buSzPts val="1100"/>
              <a:buChar char="●"/>
              <a:defRPr/>
            </a:lvl4pPr>
            <a:lvl5pPr marL="2743200" lvl="4" indent="-358140">
              <a:spcBef>
                <a:spcPts val="0"/>
              </a:spcBef>
              <a:spcAft>
                <a:spcPts val="0"/>
              </a:spcAft>
              <a:buSzPts val="1100"/>
              <a:buChar char="○"/>
              <a:defRPr/>
            </a:lvl5pPr>
            <a:lvl6pPr marL="3291840" lvl="5" indent="-358140">
              <a:spcBef>
                <a:spcPts val="0"/>
              </a:spcBef>
              <a:spcAft>
                <a:spcPts val="0"/>
              </a:spcAft>
              <a:buSzPts val="1100"/>
              <a:buChar char="■"/>
              <a:defRPr/>
            </a:lvl6pPr>
            <a:lvl7pPr marL="3840480" lvl="6" indent="-358140">
              <a:spcBef>
                <a:spcPts val="0"/>
              </a:spcBef>
              <a:spcAft>
                <a:spcPts val="0"/>
              </a:spcAft>
              <a:buSzPts val="1100"/>
              <a:buChar char="●"/>
              <a:defRPr/>
            </a:lvl7pPr>
            <a:lvl8pPr marL="4389120" lvl="7" indent="-358140">
              <a:spcBef>
                <a:spcPts val="0"/>
              </a:spcBef>
              <a:spcAft>
                <a:spcPts val="0"/>
              </a:spcAft>
              <a:buSzPts val="1100"/>
              <a:buChar char="○"/>
              <a:defRPr/>
            </a:lvl8pPr>
            <a:lvl9pPr marL="4937760" lvl="8" indent="-35814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29340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7998"/>
            <a:ext cx="1383800" cy="135503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52" name="Google Shape;52;p5"/>
          <p:cNvSpPr txBox="1">
            <a:spLocks noGrp="1"/>
          </p:cNvSpPr>
          <p:nvPr>
            <p:ph type="title"/>
          </p:nvPr>
        </p:nvSpPr>
        <p:spPr>
          <a:xfrm>
            <a:off x="1730000" y="525000"/>
            <a:ext cx="9385200" cy="121896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880"/>
            </a:lvl1pPr>
            <a:lvl2pPr lvl="1">
              <a:spcBef>
                <a:spcPts val="0"/>
              </a:spcBef>
              <a:spcAft>
                <a:spcPts val="0"/>
              </a:spcAft>
              <a:buSzPts val="2400"/>
              <a:buNone/>
              <a:defRPr sz="2880"/>
            </a:lvl2pPr>
            <a:lvl3pPr lvl="2">
              <a:spcBef>
                <a:spcPts val="0"/>
              </a:spcBef>
              <a:spcAft>
                <a:spcPts val="0"/>
              </a:spcAft>
              <a:buSzPts val="2400"/>
              <a:buNone/>
              <a:defRPr sz="2880"/>
            </a:lvl3pPr>
            <a:lvl4pPr lvl="3">
              <a:spcBef>
                <a:spcPts val="0"/>
              </a:spcBef>
              <a:spcAft>
                <a:spcPts val="0"/>
              </a:spcAft>
              <a:buSzPts val="2400"/>
              <a:buNone/>
              <a:defRPr sz="2880"/>
            </a:lvl4pPr>
            <a:lvl5pPr lvl="4">
              <a:spcBef>
                <a:spcPts val="0"/>
              </a:spcBef>
              <a:spcAft>
                <a:spcPts val="0"/>
              </a:spcAft>
              <a:buSzPts val="2400"/>
              <a:buNone/>
              <a:defRPr sz="2880"/>
            </a:lvl5pPr>
            <a:lvl6pPr lvl="5">
              <a:spcBef>
                <a:spcPts val="0"/>
              </a:spcBef>
              <a:spcAft>
                <a:spcPts val="0"/>
              </a:spcAft>
              <a:buSzPts val="2400"/>
              <a:buNone/>
              <a:defRPr sz="2880"/>
            </a:lvl6pPr>
            <a:lvl7pPr lvl="6">
              <a:spcBef>
                <a:spcPts val="0"/>
              </a:spcBef>
              <a:spcAft>
                <a:spcPts val="0"/>
              </a:spcAft>
              <a:buSzPts val="2400"/>
              <a:buNone/>
              <a:defRPr sz="2880"/>
            </a:lvl7pPr>
            <a:lvl8pPr lvl="7">
              <a:spcBef>
                <a:spcPts val="0"/>
              </a:spcBef>
              <a:spcAft>
                <a:spcPts val="0"/>
              </a:spcAft>
              <a:buSzPts val="2400"/>
              <a:buNone/>
              <a:defRPr sz="2880"/>
            </a:lvl8pPr>
            <a:lvl9pPr lvl="8">
              <a:spcBef>
                <a:spcPts val="0"/>
              </a:spcBef>
              <a:spcAft>
                <a:spcPts val="0"/>
              </a:spcAft>
              <a:buSzPts val="2400"/>
              <a:buNone/>
              <a:defRPr sz="2880"/>
            </a:lvl9pPr>
          </a:lstStyle>
          <a:p>
            <a:endParaRPr/>
          </a:p>
        </p:txBody>
      </p:sp>
      <p:sp>
        <p:nvSpPr>
          <p:cNvPr id="53" name="Google Shape;53;p5"/>
          <p:cNvSpPr txBox="1">
            <a:spLocks noGrp="1"/>
          </p:cNvSpPr>
          <p:nvPr>
            <p:ph type="body" idx="1"/>
          </p:nvPr>
        </p:nvSpPr>
        <p:spPr>
          <a:xfrm>
            <a:off x="1730000" y="2090066"/>
            <a:ext cx="4537600" cy="3881520"/>
          </a:xfrm>
          <a:prstGeom prst="rect">
            <a:avLst/>
          </a:prstGeom>
        </p:spPr>
        <p:txBody>
          <a:bodyPr spcFirstLastPara="1" wrap="square" lIns="91425" tIns="91425" rIns="91425" bIns="91425" anchor="t" anchorCtr="0">
            <a:normAutofit/>
          </a:bodyPr>
          <a:lstStyle>
            <a:lvl1pPr marL="548640" lvl="0" indent="-373380">
              <a:spcBef>
                <a:spcPts val="0"/>
              </a:spcBef>
              <a:spcAft>
                <a:spcPts val="0"/>
              </a:spcAft>
              <a:buSzPts val="1300"/>
              <a:buChar char="●"/>
              <a:defRPr/>
            </a:lvl1pPr>
            <a:lvl2pPr marL="1097280" lvl="1" indent="-358140">
              <a:spcBef>
                <a:spcPts val="0"/>
              </a:spcBef>
              <a:spcAft>
                <a:spcPts val="0"/>
              </a:spcAft>
              <a:buSzPts val="1100"/>
              <a:buChar char="○"/>
              <a:defRPr/>
            </a:lvl2pPr>
            <a:lvl3pPr marL="1645920" lvl="2" indent="-358140">
              <a:spcBef>
                <a:spcPts val="0"/>
              </a:spcBef>
              <a:spcAft>
                <a:spcPts val="0"/>
              </a:spcAft>
              <a:buSzPts val="1100"/>
              <a:buChar char="■"/>
              <a:defRPr/>
            </a:lvl3pPr>
            <a:lvl4pPr marL="2194560" lvl="3" indent="-358140">
              <a:spcBef>
                <a:spcPts val="0"/>
              </a:spcBef>
              <a:spcAft>
                <a:spcPts val="0"/>
              </a:spcAft>
              <a:buSzPts val="1100"/>
              <a:buChar char="●"/>
              <a:defRPr/>
            </a:lvl4pPr>
            <a:lvl5pPr marL="2743200" lvl="4" indent="-358140">
              <a:spcBef>
                <a:spcPts val="0"/>
              </a:spcBef>
              <a:spcAft>
                <a:spcPts val="0"/>
              </a:spcAft>
              <a:buSzPts val="1100"/>
              <a:buChar char="○"/>
              <a:defRPr/>
            </a:lvl5pPr>
            <a:lvl6pPr marL="3291840" lvl="5" indent="-358140">
              <a:spcBef>
                <a:spcPts val="0"/>
              </a:spcBef>
              <a:spcAft>
                <a:spcPts val="0"/>
              </a:spcAft>
              <a:buSzPts val="1100"/>
              <a:buChar char="■"/>
              <a:defRPr/>
            </a:lvl6pPr>
            <a:lvl7pPr marL="3840480" lvl="6" indent="-358140">
              <a:spcBef>
                <a:spcPts val="0"/>
              </a:spcBef>
              <a:spcAft>
                <a:spcPts val="0"/>
              </a:spcAft>
              <a:buSzPts val="1100"/>
              <a:buChar char="●"/>
              <a:defRPr/>
            </a:lvl7pPr>
            <a:lvl8pPr marL="4389120" lvl="7" indent="-358140">
              <a:spcBef>
                <a:spcPts val="0"/>
              </a:spcBef>
              <a:spcAft>
                <a:spcPts val="0"/>
              </a:spcAft>
              <a:buSzPts val="1100"/>
              <a:buChar char="○"/>
              <a:defRPr/>
            </a:lvl8pPr>
            <a:lvl9pPr marL="4937760" lvl="8" indent="-35814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6577628" y="2090066"/>
            <a:ext cx="4537600" cy="3881520"/>
          </a:xfrm>
          <a:prstGeom prst="rect">
            <a:avLst/>
          </a:prstGeom>
        </p:spPr>
        <p:txBody>
          <a:bodyPr spcFirstLastPara="1" wrap="square" lIns="91425" tIns="91425" rIns="91425" bIns="91425" anchor="t" anchorCtr="0">
            <a:normAutofit/>
          </a:bodyPr>
          <a:lstStyle>
            <a:lvl1pPr marL="548640" lvl="0" indent="-373380">
              <a:spcBef>
                <a:spcPts val="0"/>
              </a:spcBef>
              <a:spcAft>
                <a:spcPts val="0"/>
              </a:spcAft>
              <a:buSzPts val="1300"/>
              <a:buChar char="●"/>
              <a:defRPr/>
            </a:lvl1pPr>
            <a:lvl2pPr marL="1097280" lvl="1" indent="-358140">
              <a:spcBef>
                <a:spcPts val="0"/>
              </a:spcBef>
              <a:spcAft>
                <a:spcPts val="0"/>
              </a:spcAft>
              <a:buSzPts val="1100"/>
              <a:buChar char="○"/>
              <a:defRPr/>
            </a:lvl2pPr>
            <a:lvl3pPr marL="1645920" lvl="2" indent="-358140">
              <a:spcBef>
                <a:spcPts val="0"/>
              </a:spcBef>
              <a:spcAft>
                <a:spcPts val="0"/>
              </a:spcAft>
              <a:buSzPts val="1100"/>
              <a:buChar char="■"/>
              <a:defRPr/>
            </a:lvl3pPr>
            <a:lvl4pPr marL="2194560" lvl="3" indent="-358140">
              <a:spcBef>
                <a:spcPts val="0"/>
              </a:spcBef>
              <a:spcAft>
                <a:spcPts val="0"/>
              </a:spcAft>
              <a:buSzPts val="1100"/>
              <a:buChar char="●"/>
              <a:defRPr/>
            </a:lvl4pPr>
            <a:lvl5pPr marL="2743200" lvl="4" indent="-358140">
              <a:spcBef>
                <a:spcPts val="0"/>
              </a:spcBef>
              <a:spcAft>
                <a:spcPts val="0"/>
              </a:spcAft>
              <a:buSzPts val="1100"/>
              <a:buChar char="○"/>
              <a:defRPr/>
            </a:lvl5pPr>
            <a:lvl6pPr marL="3291840" lvl="5" indent="-358140">
              <a:spcBef>
                <a:spcPts val="0"/>
              </a:spcBef>
              <a:spcAft>
                <a:spcPts val="0"/>
              </a:spcAft>
              <a:buSzPts val="1100"/>
              <a:buChar char="■"/>
              <a:defRPr/>
            </a:lvl6pPr>
            <a:lvl7pPr marL="3840480" lvl="6" indent="-358140">
              <a:spcBef>
                <a:spcPts val="0"/>
              </a:spcBef>
              <a:spcAft>
                <a:spcPts val="0"/>
              </a:spcAft>
              <a:buSzPts val="1100"/>
              <a:buChar char="●"/>
              <a:defRPr/>
            </a:lvl7pPr>
            <a:lvl8pPr marL="4389120" lvl="7" indent="-358140">
              <a:spcBef>
                <a:spcPts val="0"/>
              </a:spcBef>
              <a:spcAft>
                <a:spcPts val="0"/>
              </a:spcAft>
              <a:buSzPts val="1100"/>
              <a:buChar char="○"/>
              <a:defRPr/>
            </a:lvl8pPr>
            <a:lvl9pPr marL="4937760" lvl="8" indent="-35814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99236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7998"/>
            <a:ext cx="1383800" cy="135503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60" name="Google Shape;60;p6"/>
          <p:cNvSpPr txBox="1">
            <a:spLocks noGrp="1"/>
          </p:cNvSpPr>
          <p:nvPr>
            <p:ph type="title"/>
          </p:nvPr>
        </p:nvSpPr>
        <p:spPr>
          <a:xfrm>
            <a:off x="1730000" y="525000"/>
            <a:ext cx="9385200" cy="121896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880"/>
            </a:lvl1pPr>
            <a:lvl2pPr lvl="1">
              <a:spcBef>
                <a:spcPts val="0"/>
              </a:spcBef>
              <a:spcAft>
                <a:spcPts val="0"/>
              </a:spcAft>
              <a:buSzPts val="2400"/>
              <a:buNone/>
              <a:defRPr sz="2880"/>
            </a:lvl2pPr>
            <a:lvl3pPr lvl="2">
              <a:spcBef>
                <a:spcPts val="0"/>
              </a:spcBef>
              <a:spcAft>
                <a:spcPts val="0"/>
              </a:spcAft>
              <a:buSzPts val="2400"/>
              <a:buNone/>
              <a:defRPr sz="2880"/>
            </a:lvl3pPr>
            <a:lvl4pPr lvl="3">
              <a:spcBef>
                <a:spcPts val="0"/>
              </a:spcBef>
              <a:spcAft>
                <a:spcPts val="0"/>
              </a:spcAft>
              <a:buSzPts val="2400"/>
              <a:buNone/>
              <a:defRPr sz="2880"/>
            </a:lvl4pPr>
            <a:lvl5pPr lvl="4">
              <a:spcBef>
                <a:spcPts val="0"/>
              </a:spcBef>
              <a:spcAft>
                <a:spcPts val="0"/>
              </a:spcAft>
              <a:buSzPts val="2400"/>
              <a:buNone/>
              <a:defRPr sz="2880"/>
            </a:lvl5pPr>
            <a:lvl6pPr lvl="5">
              <a:spcBef>
                <a:spcPts val="0"/>
              </a:spcBef>
              <a:spcAft>
                <a:spcPts val="0"/>
              </a:spcAft>
              <a:buSzPts val="2400"/>
              <a:buNone/>
              <a:defRPr sz="2880"/>
            </a:lvl6pPr>
            <a:lvl7pPr lvl="6">
              <a:spcBef>
                <a:spcPts val="0"/>
              </a:spcBef>
              <a:spcAft>
                <a:spcPts val="0"/>
              </a:spcAft>
              <a:buSzPts val="2400"/>
              <a:buNone/>
              <a:defRPr sz="2880"/>
            </a:lvl7pPr>
            <a:lvl8pPr lvl="7">
              <a:spcBef>
                <a:spcPts val="0"/>
              </a:spcBef>
              <a:spcAft>
                <a:spcPts val="0"/>
              </a:spcAft>
              <a:buSzPts val="2400"/>
              <a:buNone/>
              <a:defRPr sz="2880"/>
            </a:lvl8pPr>
            <a:lvl9pPr lvl="8">
              <a:spcBef>
                <a:spcPts val="0"/>
              </a:spcBef>
              <a:spcAft>
                <a:spcPts val="0"/>
              </a:spcAft>
              <a:buSzPts val="2400"/>
              <a:buNone/>
              <a:defRPr sz="2880"/>
            </a:lvl9pPr>
          </a:lstStyle>
          <a:p>
            <a:endParaRPr/>
          </a:p>
        </p:txBody>
      </p:sp>
      <p:sp>
        <p:nvSpPr>
          <p:cNvPr id="61" name="Google Shape;61;p6"/>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74039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7998"/>
            <a:ext cx="1383800" cy="135503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880"/>
            </a:lvl1pPr>
            <a:lvl2pPr lvl="1">
              <a:spcBef>
                <a:spcPts val="0"/>
              </a:spcBef>
              <a:spcAft>
                <a:spcPts val="0"/>
              </a:spcAft>
              <a:buSzPts val="2400"/>
              <a:buNone/>
              <a:defRPr sz="2880"/>
            </a:lvl2pPr>
            <a:lvl3pPr lvl="2">
              <a:spcBef>
                <a:spcPts val="0"/>
              </a:spcBef>
              <a:spcAft>
                <a:spcPts val="0"/>
              </a:spcAft>
              <a:buSzPts val="2400"/>
              <a:buNone/>
              <a:defRPr sz="2880"/>
            </a:lvl3pPr>
            <a:lvl4pPr lvl="3">
              <a:spcBef>
                <a:spcPts val="0"/>
              </a:spcBef>
              <a:spcAft>
                <a:spcPts val="0"/>
              </a:spcAft>
              <a:buSzPts val="2400"/>
              <a:buNone/>
              <a:defRPr sz="2880"/>
            </a:lvl4pPr>
            <a:lvl5pPr lvl="4">
              <a:spcBef>
                <a:spcPts val="0"/>
              </a:spcBef>
              <a:spcAft>
                <a:spcPts val="0"/>
              </a:spcAft>
              <a:buSzPts val="2400"/>
              <a:buNone/>
              <a:defRPr sz="2880"/>
            </a:lvl5pPr>
            <a:lvl6pPr lvl="5">
              <a:spcBef>
                <a:spcPts val="0"/>
              </a:spcBef>
              <a:spcAft>
                <a:spcPts val="0"/>
              </a:spcAft>
              <a:buSzPts val="2400"/>
              <a:buNone/>
              <a:defRPr sz="2880"/>
            </a:lvl6pPr>
            <a:lvl7pPr lvl="6">
              <a:spcBef>
                <a:spcPts val="0"/>
              </a:spcBef>
              <a:spcAft>
                <a:spcPts val="0"/>
              </a:spcAft>
              <a:buSzPts val="2400"/>
              <a:buNone/>
              <a:defRPr sz="2880"/>
            </a:lvl7pPr>
            <a:lvl8pPr lvl="7">
              <a:spcBef>
                <a:spcPts val="0"/>
              </a:spcBef>
              <a:spcAft>
                <a:spcPts val="0"/>
              </a:spcAft>
              <a:buSzPts val="2400"/>
              <a:buNone/>
              <a:defRPr sz="2880"/>
            </a:lvl8pPr>
            <a:lvl9pPr lvl="8">
              <a:spcBef>
                <a:spcPts val="0"/>
              </a:spcBef>
              <a:spcAft>
                <a:spcPts val="0"/>
              </a:spcAft>
              <a:buSzPts val="2400"/>
              <a:buNone/>
              <a:defRPr sz="2880"/>
            </a:lvl9pPr>
          </a:lstStyle>
          <a:p>
            <a:endParaRPr/>
          </a:p>
        </p:txBody>
      </p:sp>
      <p:sp>
        <p:nvSpPr>
          <p:cNvPr id="67" name="Google Shape;67;p7"/>
          <p:cNvSpPr txBox="1">
            <a:spLocks noGrp="1"/>
          </p:cNvSpPr>
          <p:nvPr>
            <p:ph type="body" idx="1"/>
          </p:nvPr>
        </p:nvSpPr>
        <p:spPr>
          <a:xfrm>
            <a:off x="1730000" y="2630066"/>
            <a:ext cx="5065200" cy="3221280"/>
          </a:xfrm>
          <a:prstGeom prst="rect">
            <a:avLst/>
          </a:prstGeom>
        </p:spPr>
        <p:txBody>
          <a:bodyPr spcFirstLastPara="1" wrap="square" lIns="91425" tIns="91425" rIns="91425" bIns="91425" anchor="t" anchorCtr="0">
            <a:normAutofit/>
          </a:bodyPr>
          <a:lstStyle>
            <a:lvl1pPr marL="548640" lvl="0" indent="-373380">
              <a:spcBef>
                <a:spcPts val="0"/>
              </a:spcBef>
              <a:spcAft>
                <a:spcPts val="0"/>
              </a:spcAft>
              <a:buSzPts val="1300"/>
              <a:buChar char="●"/>
              <a:defRPr/>
            </a:lvl1pPr>
            <a:lvl2pPr marL="1097280" lvl="1" indent="-358140">
              <a:spcBef>
                <a:spcPts val="0"/>
              </a:spcBef>
              <a:spcAft>
                <a:spcPts val="0"/>
              </a:spcAft>
              <a:buSzPts val="1100"/>
              <a:buChar char="○"/>
              <a:defRPr/>
            </a:lvl2pPr>
            <a:lvl3pPr marL="1645920" lvl="2" indent="-358140">
              <a:spcBef>
                <a:spcPts val="0"/>
              </a:spcBef>
              <a:spcAft>
                <a:spcPts val="0"/>
              </a:spcAft>
              <a:buSzPts val="1100"/>
              <a:buChar char="■"/>
              <a:defRPr/>
            </a:lvl3pPr>
            <a:lvl4pPr marL="2194560" lvl="3" indent="-358140">
              <a:spcBef>
                <a:spcPts val="0"/>
              </a:spcBef>
              <a:spcAft>
                <a:spcPts val="0"/>
              </a:spcAft>
              <a:buSzPts val="1100"/>
              <a:buChar char="●"/>
              <a:defRPr/>
            </a:lvl4pPr>
            <a:lvl5pPr marL="2743200" lvl="4" indent="-358140">
              <a:spcBef>
                <a:spcPts val="0"/>
              </a:spcBef>
              <a:spcAft>
                <a:spcPts val="0"/>
              </a:spcAft>
              <a:buSzPts val="1100"/>
              <a:buChar char="○"/>
              <a:defRPr/>
            </a:lvl5pPr>
            <a:lvl6pPr marL="3291840" lvl="5" indent="-358140">
              <a:spcBef>
                <a:spcPts val="0"/>
              </a:spcBef>
              <a:spcAft>
                <a:spcPts val="0"/>
              </a:spcAft>
              <a:buSzPts val="1100"/>
              <a:buChar char="■"/>
              <a:defRPr/>
            </a:lvl6pPr>
            <a:lvl7pPr marL="3840480" lvl="6" indent="-358140">
              <a:spcBef>
                <a:spcPts val="0"/>
              </a:spcBef>
              <a:spcAft>
                <a:spcPts val="0"/>
              </a:spcAft>
              <a:buSzPts val="1100"/>
              <a:buChar char="●"/>
              <a:defRPr/>
            </a:lvl7pPr>
            <a:lvl8pPr marL="4389120" lvl="7" indent="-358140">
              <a:spcBef>
                <a:spcPts val="0"/>
              </a:spcBef>
              <a:spcAft>
                <a:spcPts val="0"/>
              </a:spcAft>
              <a:buSzPts val="1100"/>
              <a:buChar char="○"/>
              <a:defRPr/>
            </a:lvl8pPr>
            <a:lvl9pPr marL="4937760" lvl="8" indent="-35814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9324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7932"/>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89" name="Google Shape;89;p8"/>
          <p:cNvSpPr txBox="1">
            <a:spLocks noGrp="1"/>
          </p:cNvSpPr>
          <p:nvPr>
            <p:ph type="title"/>
          </p:nvPr>
        </p:nvSpPr>
        <p:spPr>
          <a:xfrm>
            <a:off x="1098467" y="1155700"/>
            <a:ext cx="6116000" cy="469476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7397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7998"/>
            <a:ext cx="1383800" cy="135503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95" name="Google Shape;95;p9"/>
          <p:cNvSpPr txBox="1">
            <a:spLocks noGrp="1"/>
          </p:cNvSpPr>
          <p:nvPr>
            <p:ph type="title"/>
          </p:nvPr>
        </p:nvSpPr>
        <p:spPr>
          <a:xfrm>
            <a:off x="1730000" y="2211100"/>
            <a:ext cx="4048400" cy="233568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880"/>
            </a:lvl1pPr>
            <a:lvl2pPr lvl="1">
              <a:spcBef>
                <a:spcPts val="0"/>
              </a:spcBef>
              <a:spcAft>
                <a:spcPts val="0"/>
              </a:spcAft>
              <a:buSzPts val="2400"/>
              <a:buNone/>
              <a:defRPr sz="2880"/>
            </a:lvl2pPr>
            <a:lvl3pPr lvl="2">
              <a:spcBef>
                <a:spcPts val="0"/>
              </a:spcBef>
              <a:spcAft>
                <a:spcPts val="0"/>
              </a:spcAft>
              <a:buSzPts val="2400"/>
              <a:buNone/>
              <a:defRPr sz="2880"/>
            </a:lvl3pPr>
            <a:lvl4pPr lvl="3">
              <a:spcBef>
                <a:spcPts val="0"/>
              </a:spcBef>
              <a:spcAft>
                <a:spcPts val="0"/>
              </a:spcAft>
              <a:buSzPts val="2400"/>
              <a:buNone/>
              <a:defRPr sz="2880"/>
            </a:lvl4pPr>
            <a:lvl5pPr lvl="4">
              <a:spcBef>
                <a:spcPts val="0"/>
              </a:spcBef>
              <a:spcAft>
                <a:spcPts val="0"/>
              </a:spcAft>
              <a:buSzPts val="2400"/>
              <a:buNone/>
              <a:defRPr sz="2880"/>
            </a:lvl5pPr>
            <a:lvl6pPr lvl="5">
              <a:spcBef>
                <a:spcPts val="0"/>
              </a:spcBef>
              <a:spcAft>
                <a:spcPts val="0"/>
              </a:spcAft>
              <a:buSzPts val="2400"/>
              <a:buNone/>
              <a:defRPr sz="2880"/>
            </a:lvl6pPr>
            <a:lvl7pPr lvl="6">
              <a:spcBef>
                <a:spcPts val="0"/>
              </a:spcBef>
              <a:spcAft>
                <a:spcPts val="0"/>
              </a:spcAft>
              <a:buSzPts val="2400"/>
              <a:buNone/>
              <a:defRPr sz="2880"/>
            </a:lvl7pPr>
            <a:lvl8pPr lvl="7">
              <a:spcBef>
                <a:spcPts val="0"/>
              </a:spcBef>
              <a:spcAft>
                <a:spcPts val="0"/>
              </a:spcAft>
              <a:buSzPts val="2400"/>
              <a:buNone/>
              <a:defRPr sz="2880"/>
            </a:lvl8pPr>
            <a:lvl9pPr lvl="8">
              <a:spcBef>
                <a:spcPts val="0"/>
              </a:spcBef>
              <a:spcAft>
                <a:spcPts val="0"/>
              </a:spcAft>
              <a:buSzPts val="2400"/>
              <a:buNone/>
              <a:defRPr sz="2880"/>
            </a:lvl9pPr>
          </a:lstStyle>
          <a:p>
            <a:endParaRPr/>
          </a:p>
        </p:txBody>
      </p:sp>
      <p:sp>
        <p:nvSpPr>
          <p:cNvPr id="96" name="Google Shape;96;p9"/>
          <p:cNvSpPr txBox="1">
            <a:spLocks noGrp="1"/>
          </p:cNvSpPr>
          <p:nvPr>
            <p:ph type="subTitle" idx="1"/>
          </p:nvPr>
        </p:nvSpPr>
        <p:spPr>
          <a:xfrm>
            <a:off x="1730000" y="4717333"/>
            <a:ext cx="4048400" cy="67464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560"/>
            </a:lvl2pPr>
            <a:lvl3pPr lvl="2">
              <a:lnSpc>
                <a:spcPct val="100000"/>
              </a:lnSpc>
              <a:spcBef>
                <a:spcPts val="0"/>
              </a:spcBef>
              <a:spcAft>
                <a:spcPts val="0"/>
              </a:spcAft>
              <a:buSzPts val="1300"/>
              <a:buNone/>
              <a:defRPr sz="1560"/>
            </a:lvl3pPr>
            <a:lvl4pPr lvl="3">
              <a:lnSpc>
                <a:spcPct val="100000"/>
              </a:lnSpc>
              <a:spcBef>
                <a:spcPts val="0"/>
              </a:spcBef>
              <a:spcAft>
                <a:spcPts val="0"/>
              </a:spcAft>
              <a:buSzPts val="1300"/>
              <a:buNone/>
              <a:defRPr sz="1560"/>
            </a:lvl4pPr>
            <a:lvl5pPr lvl="4">
              <a:lnSpc>
                <a:spcPct val="100000"/>
              </a:lnSpc>
              <a:spcBef>
                <a:spcPts val="0"/>
              </a:spcBef>
              <a:spcAft>
                <a:spcPts val="0"/>
              </a:spcAft>
              <a:buSzPts val="1300"/>
              <a:buNone/>
              <a:defRPr sz="1560"/>
            </a:lvl5pPr>
            <a:lvl6pPr lvl="5">
              <a:lnSpc>
                <a:spcPct val="100000"/>
              </a:lnSpc>
              <a:spcBef>
                <a:spcPts val="0"/>
              </a:spcBef>
              <a:spcAft>
                <a:spcPts val="0"/>
              </a:spcAft>
              <a:buSzPts val="1300"/>
              <a:buNone/>
              <a:defRPr sz="1560"/>
            </a:lvl6pPr>
            <a:lvl7pPr lvl="6">
              <a:lnSpc>
                <a:spcPct val="100000"/>
              </a:lnSpc>
              <a:spcBef>
                <a:spcPts val="0"/>
              </a:spcBef>
              <a:spcAft>
                <a:spcPts val="0"/>
              </a:spcAft>
              <a:buSzPts val="1300"/>
              <a:buNone/>
              <a:defRPr sz="1560"/>
            </a:lvl7pPr>
            <a:lvl8pPr lvl="7">
              <a:lnSpc>
                <a:spcPct val="100000"/>
              </a:lnSpc>
              <a:spcBef>
                <a:spcPts val="0"/>
              </a:spcBef>
              <a:spcAft>
                <a:spcPts val="0"/>
              </a:spcAft>
              <a:buSzPts val="1300"/>
              <a:buNone/>
              <a:defRPr sz="1560"/>
            </a:lvl8pPr>
            <a:lvl9pPr lvl="8">
              <a:lnSpc>
                <a:spcPct val="100000"/>
              </a:lnSpc>
              <a:spcBef>
                <a:spcPts val="0"/>
              </a:spcBef>
              <a:spcAft>
                <a:spcPts val="0"/>
              </a:spcAft>
              <a:buSzPts val="1300"/>
              <a:buNone/>
              <a:defRPr sz="1560"/>
            </a:lvl9pPr>
          </a:lstStyle>
          <a:p>
            <a:endParaRPr/>
          </a:p>
        </p:txBody>
      </p:sp>
      <p:sp>
        <p:nvSpPr>
          <p:cNvPr id="97" name="Google Shape;97;p9"/>
          <p:cNvSpPr txBox="1">
            <a:spLocks noGrp="1"/>
          </p:cNvSpPr>
          <p:nvPr>
            <p:ph type="body" idx="2"/>
          </p:nvPr>
        </p:nvSpPr>
        <p:spPr>
          <a:xfrm>
            <a:off x="6197600" y="2262133"/>
            <a:ext cx="4902400" cy="3129840"/>
          </a:xfrm>
          <a:prstGeom prst="rect">
            <a:avLst/>
          </a:prstGeom>
        </p:spPr>
        <p:txBody>
          <a:bodyPr spcFirstLastPara="1" wrap="square" lIns="91425" tIns="91425" rIns="91425" bIns="91425" anchor="t" anchorCtr="0">
            <a:normAutofit/>
          </a:bodyPr>
          <a:lstStyle>
            <a:lvl1pPr marL="548640" lvl="0" indent="-373380">
              <a:spcBef>
                <a:spcPts val="0"/>
              </a:spcBef>
              <a:spcAft>
                <a:spcPts val="0"/>
              </a:spcAft>
              <a:buSzPts val="1300"/>
              <a:buChar char="●"/>
              <a:defRPr/>
            </a:lvl1pPr>
            <a:lvl2pPr marL="1097280" lvl="1" indent="-358140">
              <a:spcBef>
                <a:spcPts val="0"/>
              </a:spcBef>
              <a:spcAft>
                <a:spcPts val="0"/>
              </a:spcAft>
              <a:buSzPts val="1100"/>
              <a:buChar char="○"/>
              <a:defRPr/>
            </a:lvl2pPr>
            <a:lvl3pPr marL="1645920" lvl="2" indent="-358140">
              <a:spcBef>
                <a:spcPts val="0"/>
              </a:spcBef>
              <a:spcAft>
                <a:spcPts val="0"/>
              </a:spcAft>
              <a:buSzPts val="1100"/>
              <a:buChar char="■"/>
              <a:defRPr/>
            </a:lvl3pPr>
            <a:lvl4pPr marL="2194560" lvl="3" indent="-358140">
              <a:spcBef>
                <a:spcPts val="0"/>
              </a:spcBef>
              <a:spcAft>
                <a:spcPts val="0"/>
              </a:spcAft>
              <a:buSzPts val="1100"/>
              <a:buChar char="●"/>
              <a:defRPr/>
            </a:lvl4pPr>
            <a:lvl5pPr marL="2743200" lvl="4" indent="-358140">
              <a:spcBef>
                <a:spcPts val="0"/>
              </a:spcBef>
              <a:spcAft>
                <a:spcPts val="0"/>
              </a:spcAft>
              <a:buSzPts val="1100"/>
              <a:buChar char="○"/>
              <a:defRPr/>
            </a:lvl5pPr>
            <a:lvl6pPr marL="3291840" lvl="5" indent="-358140">
              <a:spcBef>
                <a:spcPts val="0"/>
              </a:spcBef>
              <a:spcAft>
                <a:spcPts val="0"/>
              </a:spcAft>
              <a:buSzPts val="1100"/>
              <a:buChar char="■"/>
              <a:defRPr/>
            </a:lvl6pPr>
            <a:lvl7pPr marL="3840480" lvl="6" indent="-358140">
              <a:spcBef>
                <a:spcPts val="0"/>
              </a:spcBef>
              <a:spcAft>
                <a:spcPts val="0"/>
              </a:spcAft>
              <a:buSzPts val="1100"/>
              <a:buChar char="●"/>
              <a:defRPr/>
            </a:lvl7pPr>
            <a:lvl8pPr marL="4389120" lvl="7" indent="-358140">
              <a:spcBef>
                <a:spcPts val="0"/>
              </a:spcBef>
              <a:spcAft>
                <a:spcPts val="0"/>
              </a:spcAft>
              <a:buSzPts val="1100"/>
              <a:buChar char="○"/>
              <a:defRPr/>
            </a:lvl8pPr>
            <a:lvl9pPr marL="4937760" lvl="8" indent="-35814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0658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12"/>
            <a:ext cx="931900" cy="91286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548640" lvl="0" indent="-27432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7457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7554-D18B-45F1-9C44-343F76E5B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C3B0C-1359-4FDA-A282-95043E2BC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1BF55-F7C9-4E60-AA3F-01D2F44D4908}"/>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5" name="Footer Placeholder 4">
            <a:extLst>
              <a:ext uri="{FF2B5EF4-FFF2-40B4-BE49-F238E27FC236}">
                <a16:creationId xmlns:a16="http://schemas.microsoft.com/office/drawing/2014/main" id="{0A3E2CA1-77C3-4906-B47F-2A2FD17CB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2BCAD-E2CF-4102-9BA3-60A631136C2E}"/>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755826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351"/>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60"/>
            </a:p>
          </p:txBody>
        </p:sp>
      </p:grpSp>
      <p:sp>
        <p:nvSpPr>
          <p:cNvPr id="125" name="Google Shape;125;p11"/>
          <p:cNvSpPr txBox="1">
            <a:spLocks noGrp="1"/>
          </p:cNvSpPr>
          <p:nvPr>
            <p:ph type="title" hasCustomPrompt="1"/>
          </p:nvPr>
        </p:nvSpPr>
        <p:spPr>
          <a:xfrm>
            <a:off x="1098467" y="1712900"/>
            <a:ext cx="6368000" cy="173448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9600"/>
            </a:lvl1pPr>
            <a:lvl2pPr lvl="1">
              <a:spcBef>
                <a:spcPts val="0"/>
              </a:spcBef>
              <a:spcAft>
                <a:spcPts val="0"/>
              </a:spcAft>
              <a:buSzPts val="8000"/>
              <a:buNone/>
              <a:defRPr sz="9600"/>
            </a:lvl2pPr>
            <a:lvl3pPr lvl="2">
              <a:spcBef>
                <a:spcPts val="0"/>
              </a:spcBef>
              <a:spcAft>
                <a:spcPts val="0"/>
              </a:spcAft>
              <a:buSzPts val="8000"/>
              <a:buNone/>
              <a:defRPr sz="9600"/>
            </a:lvl3pPr>
            <a:lvl4pPr lvl="3">
              <a:spcBef>
                <a:spcPts val="0"/>
              </a:spcBef>
              <a:spcAft>
                <a:spcPts val="0"/>
              </a:spcAft>
              <a:buSzPts val="8000"/>
              <a:buNone/>
              <a:defRPr sz="9600"/>
            </a:lvl4pPr>
            <a:lvl5pPr lvl="4">
              <a:spcBef>
                <a:spcPts val="0"/>
              </a:spcBef>
              <a:spcAft>
                <a:spcPts val="0"/>
              </a:spcAft>
              <a:buSzPts val="8000"/>
              <a:buNone/>
              <a:defRPr sz="9600"/>
            </a:lvl5pPr>
            <a:lvl6pPr lvl="5">
              <a:spcBef>
                <a:spcPts val="0"/>
              </a:spcBef>
              <a:spcAft>
                <a:spcPts val="0"/>
              </a:spcAft>
              <a:buSzPts val="8000"/>
              <a:buNone/>
              <a:defRPr sz="9600"/>
            </a:lvl6pPr>
            <a:lvl7pPr lvl="6">
              <a:spcBef>
                <a:spcPts val="0"/>
              </a:spcBef>
              <a:spcAft>
                <a:spcPts val="0"/>
              </a:spcAft>
              <a:buSzPts val="8000"/>
              <a:buNone/>
              <a:defRPr sz="9600"/>
            </a:lvl7pPr>
            <a:lvl8pPr lvl="7">
              <a:spcBef>
                <a:spcPts val="0"/>
              </a:spcBef>
              <a:spcAft>
                <a:spcPts val="0"/>
              </a:spcAft>
              <a:buSzPts val="8000"/>
              <a:buNone/>
              <a:defRPr sz="9600"/>
            </a:lvl8pPr>
            <a:lvl9pPr lvl="8">
              <a:spcBef>
                <a:spcPts val="0"/>
              </a:spcBef>
              <a:spcAft>
                <a:spcPts val="0"/>
              </a:spcAft>
              <a:buSzPts val="8000"/>
              <a:buNone/>
              <a:defRPr sz="9600"/>
            </a:lvl9pPr>
          </a:lstStyle>
          <a:p>
            <a:r>
              <a:t>xx%</a:t>
            </a:r>
          </a:p>
        </p:txBody>
      </p:sp>
      <p:sp>
        <p:nvSpPr>
          <p:cNvPr id="126" name="Google Shape;126;p11"/>
          <p:cNvSpPr txBox="1">
            <a:spLocks noGrp="1"/>
          </p:cNvSpPr>
          <p:nvPr>
            <p:ph type="body" idx="1"/>
          </p:nvPr>
        </p:nvSpPr>
        <p:spPr>
          <a:xfrm>
            <a:off x="1098467" y="3524166"/>
            <a:ext cx="6368000" cy="1625040"/>
          </a:xfrm>
          <a:prstGeom prst="rect">
            <a:avLst/>
          </a:prstGeom>
        </p:spPr>
        <p:txBody>
          <a:bodyPr spcFirstLastPara="1" wrap="square" lIns="91425" tIns="91425" rIns="91425" bIns="91425" anchor="t" anchorCtr="0">
            <a:normAutofit/>
          </a:bodyPr>
          <a:lstStyle>
            <a:lvl1pPr marL="548640" lvl="0" indent="-373380">
              <a:spcBef>
                <a:spcPts val="0"/>
              </a:spcBef>
              <a:spcAft>
                <a:spcPts val="0"/>
              </a:spcAft>
              <a:buSzPts val="1300"/>
              <a:buChar char="●"/>
              <a:defRPr/>
            </a:lvl1pPr>
            <a:lvl2pPr marL="1097280" lvl="1" indent="-358140">
              <a:spcBef>
                <a:spcPts val="0"/>
              </a:spcBef>
              <a:spcAft>
                <a:spcPts val="0"/>
              </a:spcAft>
              <a:buSzPts val="1100"/>
              <a:buChar char="○"/>
              <a:defRPr/>
            </a:lvl2pPr>
            <a:lvl3pPr marL="1645920" lvl="2" indent="-358140">
              <a:spcBef>
                <a:spcPts val="0"/>
              </a:spcBef>
              <a:spcAft>
                <a:spcPts val="0"/>
              </a:spcAft>
              <a:buSzPts val="1100"/>
              <a:buChar char="■"/>
              <a:defRPr/>
            </a:lvl3pPr>
            <a:lvl4pPr marL="2194560" lvl="3" indent="-358140">
              <a:spcBef>
                <a:spcPts val="0"/>
              </a:spcBef>
              <a:spcAft>
                <a:spcPts val="0"/>
              </a:spcAft>
              <a:buSzPts val="1100"/>
              <a:buChar char="●"/>
              <a:defRPr/>
            </a:lvl4pPr>
            <a:lvl5pPr marL="2743200" lvl="4" indent="-358140">
              <a:spcBef>
                <a:spcPts val="0"/>
              </a:spcBef>
              <a:spcAft>
                <a:spcPts val="0"/>
              </a:spcAft>
              <a:buSzPts val="1100"/>
              <a:buChar char="○"/>
              <a:defRPr/>
            </a:lvl5pPr>
            <a:lvl6pPr marL="3291840" lvl="5" indent="-358140">
              <a:spcBef>
                <a:spcPts val="0"/>
              </a:spcBef>
              <a:spcAft>
                <a:spcPts val="0"/>
              </a:spcAft>
              <a:buSzPts val="1100"/>
              <a:buChar char="■"/>
              <a:defRPr/>
            </a:lvl6pPr>
            <a:lvl7pPr marL="3840480" lvl="6" indent="-358140">
              <a:spcBef>
                <a:spcPts val="0"/>
              </a:spcBef>
              <a:spcAft>
                <a:spcPts val="0"/>
              </a:spcAft>
              <a:buSzPts val="1100"/>
              <a:buChar char="●"/>
              <a:defRPr/>
            </a:lvl7pPr>
            <a:lvl8pPr marL="4389120" lvl="7" indent="-358140">
              <a:spcBef>
                <a:spcPts val="0"/>
              </a:spcBef>
              <a:spcAft>
                <a:spcPts val="0"/>
              </a:spcAft>
              <a:buSzPts val="1100"/>
              <a:buChar char="○"/>
              <a:defRPr/>
            </a:lvl8pPr>
            <a:lvl9pPr marL="4937760" lvl="8" indent="-35814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6414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2"/>
            <a:ext cx="731600" cy="52488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20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5229-F8B5-4E02-A207-C78B39EE8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DC7E9A-7F8A-41E9-A9E4-045BA53FE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F7DF6-A0E5-4E21-9237-91CA6A343F03}"/>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5" name="Footer Placeholder 4">
            <a:extLst>
              <a:ext uri="{FF2B5EF4-FFF2-40B4-BE49-F238E27FC236}">
                <a16:creationId xmlns:a16="http://schemas.microsoft.com/office/drawing/2014/main" id="{220703A7-8CF7-4E9A-AFBE-B5145968A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54AE4-6EC6-4FD7-B123-C0958695132C}"/>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379136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2505-6D7B-4339-8276-19CF6AA1D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57714-6190-49E3-BAF8-2137232A1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E5D517-36F9-4BB2-9992-9FEDC6E74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ED9EB4-6041-4C4A-98EB-7A3D242FA0EF}"/>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6" name="Footer Placeholder 5">
            <a:extLst>
              <a:ext uri="{FF2B5EF4-FFF2-40B4-BE49-F238E27FC236}">
                <a16:creationId xmlns:a16="http://schemas.microsoft.com/office/drawing/2014/main" id="{DB4D556F-AADE-4AF5-8B10-E4282894D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5A850-7526-4A6A-BB4E-609637BBF9A3}"/>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2200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32E2-74B5-4CE8-96F7-EE32D9DB39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7A52C-AC37-47A5-9247-B16C1B9E7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D4ED3-B0C6-4668-AE75-AD3478F35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7BE7E-0E75-4822-8A78-309F1F31B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FD84A9-0036-4700-A06E-A311B5863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625A1-2073-4447-A991-3E81BA5F77F3}"/>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8" name="Footer Placeholder 7">
            <a:extLst>
              <a:ext uri="{FF2B5EF4-FFF2-40B4-BE49-F238E27FC236}">
                <a16:creationId xmlns:a16="http://schemas.microsoft.com/office/drawing/2014/main" id="{85BF8B43-F0FB-4DEB-965B-00595F152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DF0902-AB83-4452-8F40-7A53A8395405}"/>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374701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A965-AEA2-4480-923A-7E0034E8A8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E9D171-5A15-4D26-A99B-A011C4061381}"/>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4" name="Footer Placeholder 3">
            <a:extLst>
              <a:ext uri="{FF2B5EF4-FFF2-40B4-BE49-F238E27FC236}">
                <a16:creationId xmlns:a16="http://schemas.microsoft.com/office/drawing/2014/main" id="{4937C3D1-A801-46A6-A41C-40EEA40F7B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106571-70C7-47A3-B4B3-722EEE304F12}"/>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382647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B48D8-6078-4A41-9469-5FB22B353DBC}"/>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3" name="Footer Placeholder 2">
            <a:extLst>
              <a:ext uri="{FF2B5EF4-FFF2-40B4-BE49-F238E27FC236}">
                <a16:creationId xmlns:a16="http://schemas.microsoft.com/office/drawing/2014/main" id="{194777DA-160C-4047-8AE7-B33F207243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0F93C-A2E2-44C5-85ED-8A739035E7FC}"/>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252266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783B-B9BE-485F-A9AA-9ED99D68B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E1918D-47CC-4892-B730-44FF47C91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E7A81-9B51-451A-AAB3-3456E236F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BE450-ED04-478D-B699-1A11DB83B66A}"/>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6" name="Footer Placeholder 5">
            <a:extLst>
              <a:ext uri="{FF2B5EF4-FFF2-40B4-BE49-F238E27FC236}">
                <a16:creationId xmlns:a16="http://schemas.microsoft.com/office/drawing/2014/main" id="{FF800155-882A-4099-890B-755A530E0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F3539-5758-4E28-9F41-A9123ED661C8}"/>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320076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725-98DC-4D3C-97E8-0588E9507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DD089C-8470-4D0D-9777-E8BF8B3C5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CDF3BD-6588-41EA-BC32-DEB625306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05CFD-EC70-4066-8003-70668FD9790E}"/>
              </a:ext>
            </a:extLst>
          </p:cNvPr>
          <p:cNvSpPr>
            <a:spLocks noGrp="1"/>
          </p:cNvSpPr>
          <p:nvPr>
            <p:ph type="dt" sz="half" idx="10"/>
          </p:nvPr>
        </p:nvSpPr>
        <p:spPr/>
        <p:txBody>
          <a:bodyPr/>
          <a:lstStyle/>
          <a:p>
            <a:fld id="{B0567DC2-1510-4990-B2DE-DBEF15F85563}" type="datetimeFigureOut">
              <a:rPr lang="en-US" smtClean="0"/>
              <a:t>8/23/2023</a:t>
            </a:fld>
            <a:endParaRPr lang="en-US"/>
          </a:p>
        </p:txBody>
      </p:sp>
      <p:sp>
        <p:nvSpPr>
          <p:cNvPr id="6" name="Footer Placeholder 5">
            <a:extLst>
              <a:ext uri="{FF2B5EF4-FFF2-40B4-BE49-F238E27FC236}">
                <a16:creationId xmlns:a16="http://schemas.microsoft.com/office/drawing/2014/main" id="{F7435D73-5D1A-43E3-BB00-A632F18E4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5C30A-1DCE-4AAE-B9B0-10AF972A67E3}"/>
              </a:ext>
            </a:extLst>
          </p:cNvPr>
          <p:cNvSpPr>
            <a:spLocks noGrp="1"/>
          </p:cNvSpPr>
          <p:nvPr>
            <p:ph type="sldNum" sz="quarter" idx="12"/>
          </p:nvPr>
        </p:nvSpPr>
        <p:spPr/>
        <p:txBody>
          <a:bodyPr/>
          <a:lstStyle/>
          <a:p>
            <a:fld id="{5EF43E6F-3A73-4C9F-B65D-AF91CA9972D4}" type="slidenum">
              <a:rPr lang="en-US" smtClean="0"/>
              <a:t>‹#›</a:t>
            </a:fld>
            <a:endParaRPr lang="en-US"/>
          </a:p>
        </p:txBody>
      </p:sp>
    </p:spTree>
    <p:extLst>
      <p:ext uri="{BB962C8B-B14F-4D97-AF65-F5344CB8AC3E}">
        <p14:creationId xmlns:p14="http://schemas.microsoft.com/office/powerpoint/2010/main" val="249151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C34461-69B3-4AFE-8515-2B00D3D0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C7E58-6D4C-4BFD-B170-80A7FA7FF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157EF-71E6-4520-B72B-584DA3D0B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67DC2-1510-4990-B2DE-DBEF15F85563}" type="datetimeFigureOut">
              <a:rPr lang="en-US" smtClean="0"/>
              <a:t>8/23/2023</a:t>
            </a:fld>
            <a:endParaRPr lang="en-US"/>
          </a:p>
        </p:txBody>
      </p:sp>
      <p:sp>
        <p:nvSpPr>
          <p:cNvPr id="5" name="Footer Placeholder 4">
            <a:extLst>
              <a:ext uri="{FF2B5EF4-FFF2-40B4-BE49-F238E27FC236}">
                <a16:creationId xmlns:a16="http://schemas.microsoft.com/office/drawing/2014/main" id="{8EB0AFD5-6976-42A1-A8E9-5F83F2EEE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BC1695-5CAF-4386-B077-DF45AEAB2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43E6F-3A73-4C9F-B65D-AF91CA9972D4}" type="slidenum">
              <a:rPr lang="en-US" smtClean="0"/>
              <a:t>‹#›</a:t>
            </a:fld>
            <a:endParaRPr lang="en-US"/>
          </a:p>
        </p:txBody>
      </p:sp>
    </p:spTree>
    <p:extLst>
      <p:ext uri="{BB962C8B-B14F-4D97-AF65-F5344CB8AC3E}">
        <p14:creationId xmlns:p14="http://schemas.microsoft.com/office/powerpoint/2010/main" val="225536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6"/>
            <a:ext cx="11360800" cy="76356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4"/>
            <a:ext cx="11360800" cy="455508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2"/>
            <a:ext cx="731600" cy="524880"/>
          </a:xfrm>
          <a:prstGeom prst="rect">
            <a:avLst/>
          </a:prstGeom>
          <a:noFill/>
          <a:ln>
            <a:noFill/>
          </a:ln>
        </p:spPr>
        <p:txBody>
          <a:bodyPr spcFirstLastPara="1" wrap="square" lIns="91425" tIns="91425" rIns="91425" bIns="91425" anchor="ctr" anchorCtr="0">
            <a:normAutofit/>
          </a:bodyPr>
          <a:lstStyle>
            <a:lvl1pPr lvl="0" algn="r">
              <a:buNone/>
              <a:defRPr sz="1200">
                <a:solidFill>
                  <a:schemeClr val="lt1"/>
                </a:solidFill>
                <a:latin typeface="Lato"/>
                <a:ea typeface="Lato"/>
                <a:cs typeface="Lato"/>
                <a:sym typeface="Lato"/>
              </a:defRPr>
            </a:lvl1pPr>
            <a:lvl2pPr lvl="1" algn="r">
              <a:buNone/>
              <a:defRPr sz="1200">
                <a:solidFill>
                  <a:schemeClr val="lt1"/>
                </a:solidFill>
                <a:latin typeface="Lato"/>
                <a:ea typeface="Lato"/>
                <a:cs typeface="Lato"/>
                <a:sym typeface="Lato"/>
              </a:defRPr>
            </a:lvl2pPr>
            <a:lvl3pPr lvl="2" algn="r">
              <a:buNone/>
              <a:defRPr sz="1200">
                <a:solidFill>
                  <a:schemeClr val="lt1"/>
                </a:solidFill>
                <a:latin typeface="Lato"/>
                <a:ea typeface="Lato"/>
                <a:cs typeface="Lato"/>
                <a:sym typeface="Lato"/>
              </a:defRPr>
            </a:lvl3pPr>
            <a:lvl4pPr lvl="3" algn="r">
              <a:buNone/>
              <a:defRPr sz="1200">
                <a:solidFill>
                  <a:schemeClr val="lt1"/>
                </a:solidFill>
                <a:latin typeface="Lato"/>
                <a:ea typeface="Lato"/>
                <a:cs typeface="Lato"/>
                <a:sym typeface="Lato"/>
              </a:defRPr>
            </a:lvl4pPr>
            <a:lvl5pPr lvl="4" algn="r">
              <a:buNone/>
              <a:defRPr sz="1200">
                <a:solidFill>
                  <a:schemeClr val="lt1"/>
                </a:solidFill>
                <a:latin typeface="Lato"/>
                <a:ea typeface="Lato"/>
                <a:cs typeface="Lato"/>
                <a:sym typeface="Lato"/>
              </a:defRPr>
            </a:lvl5pPr>
            <a:lvl6pPr lvl="5" algn="r">
              <a:buNone/>
              <a:defRPr sz="1200">
                <a:solidFill>
                  <a:schemeClr val="lt1"/>
                </a:solidFill>
                <a:latin typeface="Lato"/>
                <a:ea typeface="Lato"/>
                <a:cs typeface="Lato"/>
                <a:sym typeface="Lato"/>
              </a:defRPr>
            </a:lvl6pPr>
            <a:lvl7pPr lvl="6" algn="r">
              <a:buNone/>
              <a:defRPr sz="1200">
                <a:solidFill>
                  <a:schemeClr val="lt1"/>
                </a:solidFill>
                <a:latin typeface="Lato"/>
                <a:ea typeface="Lato"/>
                <a:cs typeface="Lato"/>
                <a:sym typeface="Lato"/>
              </a:defRPr>
            </a:lvl7pPr>
            <a:lvl8pPr lvl="7" algn="r">
              <a:buNone/>
              <a:defRPr sz="1200">
                <a:solidFill>
                  <a:schemeClr val="lt1"/>
                </a:solidFill>
                <a:latin typeface="Lato"/>
                <a:ea typeface="Lato"/>
                <a:cs typeface="Lato"/>
                <a:sym typeface="Lato"/>
              </a:defRPr>
            </a:lvl8pPr>
            <a:lvl9pPr lvl="8" algn="r">
              <a:buNone/>
              <a:defRPr sz="1200">
                <a:solidFill>
                  <a:schemeClr val="l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758620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ql-drop-truncate/" TargetMode="External"/><Relationship Id="rId2" Type="http://schemas.openxmlformats.org/officeDocument/2006/relationships/hyperlink" Target="https://www.geeksforgeeks.org/sql-create/" TargetMode="External"/><Relationship Id="rId1" Type="http://schemas.openxmlformats.org/officeDocument/2006/relationships/slideLayout" Target="../slideLayouts/slideLayout2.xml"/><Relationship Id="rId5" Type="http://schemas.openxmlformats.org/officeDocument/2006/relationships/hyperlink" Target="https://www.geeksforgeeks.org/sql-alter-rename/" TargetMode="External"/><Relationship Id="rId4" Type="http://schemas.openxmlformats.org/officeDocument/2006/relationships/hyperlink" Target="https://www.geeksforgeeks.org/sql-alter-add-drop-modify/"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sql-select-clau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sql-update-statement/" TargetMode="External"/><Relationship Id="rId2" Type="http://schemas.openxmlformats.org/officeDocument/2006/relationships/hyperlink" Target="https://www.geeksforgeeks.org/sql-insert-statement/" TargetMode="Externa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www.geeksforgeeks.org/sql-delete-statemen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s://pexels.com/?utm_source=magicslides.app&amp;utm_medium=presentatio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75F3D-4CBF-4657-8990-68EAFE5B8BAB}"/>
              </a:ext>
            </a:extLst>
          </p:cNvPr>
          <p:cNvSpPr>
            <a:spLocks noGrp="1"/>
          </p:cNvSpPr>
          <p:nvPr>
            <p:ph type="ctrTitle"/>
          </p:nvPr>
        </p:nvSpPr>
        <p:spPr>
          <a:xfrm>
            <a:off x="6501028" y="2855388"/>
            <a:ext cx="5350502" cy="1297115"/>
          </a:xfrm>
        </p:spPr>
        <p:txBody>
          <a:bodyPr anchor="t">
            <a:noAutofit/>
          </a:bodyPr>
          <a:lstStyle/>
          <a:p>
            <a:pPr algn="l"/>
            <a:r>
              <a:rPr lang="en-US" sz="4400" b="1"/>
              <a:t>SQL &amp; RDMS Concepts</a:t>
            </a:r>
            <a:endParaRPr lang="en-US" sz="4400" b="1" dirty="0"/>
          </a:p>
        </p:txBody>
      </p:sp>
      <p:pic>
        <p:nvPicPr>
          <p:cNvPr id="4" name="Picture 2" descr="Как лучше изучать SQL с нуля SQL, Windows, Linux, Программирование, IT, Программист, Разработка, Обучение, Python, Java, Javascript, PHP, Android, iOS, Импортозамещение, Английский язык, Длиннопост">
            <a:extLst>
              <a:ext uri="{FF2B5EF4-FFF2-40B4-BE49-F238E27FC236}">
                <a16:creationId xmlns:a16="http://schemas.microsoft.com/office/drawing/2014/main" id="{9E297CF6-8CDE-563A-005E-2953BC684B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7" t="1" r="4478" b="1857"/>
          <a:stretch/>
        </p:blipFill>
        <p:spPr bwMode="auto">
          <a:xfrm>
            <a:off x="340470" y="2660022"/>
            <a:ext cx="4141760" cy="2452355"/>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grpSp>
        <p:nvGrpSpPr>
          <p:cNvPr id="31" name="Group 2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6" name="Freeform: Shape 2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0948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5" name="Freeform: Shape 2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4ADA575-8281-46D1-B56B-52A28CC237C9}"/>
              </a:ext>
            </a:extLst>
          </p:cNvPr>
          <p:cNvSpPr>
            <a:spLocks noGrp="1"/>
          </p:cNvSpPr>
          <p:nvPr>
            <p:ph type="title"/>
          </p:nvPr>
        </p:nvSpPr>
        <p:spPr>
          <a:xfrm>
            <a:off x="640080" y="1243013"/>
            <a:ext cx="3855720" cy="4371974"/>
          </a:xfrm>
        </p:spPr>
        <p:txBody>
          <a:bodyPr>
            <a:normAutofit/>
          </a:bodyPr>
          <a:lstStyle/>
          <a:p>
            <a:r>
              <a:rPr lang="en-US" sz="5400" dirty="0">
                <a:solidFill>
                  <a:schemeClr val="bg2">
                    <a:lumMod val="10000"/>
                  </a:schemeClr>
                </a:solidFill>
              </a:rPr>
              <a:t>Commands</a:t>
            </a:r>
          </a:p>
        </p:txBody>
      </p:sp>
      <p:sp>
        <p:nvSpPr>
          <p:cNvPr id="3" name="Content Placeholder 2">
            <a:extLst>
              <a:ext uri="{FF2B5EF4-FFF2-40B4-BE49-F238E27FC236}">
                <a16:creationId xmlns:a16="http://schemas.microsoft.com/office/drawing/2014/main" id="{2A7F5025-6D1C-4250-A112-AD25D0A574C3}"/>
              </a:ext>
            </a:extLst>
          </p:cNvPr>
          <p:cNvSpPr>
            <a:spLocks noGrp="1"/>
          </p:cNvSpPr>
          <p:nvPr>
            <p:ph idx="1"/>
          </p:nvPr>
        </p:nvSpPr>
        <p:spPr>
          <a:xfrm>
            <a:off x="6172200" y="804672"/>
            <a:ext cx="5221224" cy="5230368"/>
          </a:xfrm>
        </p:spPr>
        <p:txBody>
          <a:bodyPr anchor="ctr">
            <a:normAutofit/>
          </a:bodyPr>
          <a:lstStyle/>
          <a:p>
            <a:pPr marL="45720" indent="0">
              <a:buNone/>
            </a:pPr>
            <a:r>
              <a:rPr lang="en-US" sz="1800" dirty="0">
                <a:solidFill>
                  <a:schemeClr val="bg2">
                    <a:lumMod val="10000"/>
                  </a:schemeClr>
                </a:solidFill>
              </a:rPr>
              <a:t>The standard SQL commands to interact with relational databases are CREATE, SELECT, INSERT, UPDATE, DELETE and DROP. </a:t>
            </a:r>
          </a:p>
          <a:p>
            <a:pPr marL="45720" indent="0">
              <a:buNone/>
            </a:pPr>
            <a:endParaRPr lang="en-US" sz="1800" dirty="0">
              <a:solidFill>
                <a:schemeClr val="bg2">
                  <a:lumMod val="10000"/>
                </a:schemeClr>
              </a:solidFill>
            </a:endParaRPr>
          </a:p>
          <a:p>
            <a:pPr marL="45720" indent="0">
              <a:buNone/>
            </a:pPr>
            <a:r>
              <a:rPr lang="en-US" sz="1800" dirty="0">
                <a:solidFill>
                  <a:schemeClr val="bg2">
                    <a:lumMod val="10000"/>
                  </a:schemeClr>
                </a:solidFill>
              </a:rPr>
              <a:t>These commands can be classified into groups based on their nature</a:t>
            </a:r>
          </a:p>
          <a:p>
            <a:pPr marL="45720" indent="0">
              <a:buNone/>
            </a:pPr>
            <a:endParaRPr lang="en-US" sz="1800" dirty="0">
              <a:solidFill>
                <a:schemeClr val="bg2">
                  <a:lumMod val="10000"/>
                </a:schemeClr>
              </a:solidFill>
            </a:endParaRPr>
          </a:p>
          <a:p>
            <a:pPr>
              <a:buFont typeface="Wingdings" pitchFamily="2" charset="2"/>
              <a:buChar char="ü"/>
            </a:pPr>
            <a:r>
              <a:rPr lang="en-IN" sz="1800" b="1" dirty="0">
                <a:solidFill>
                  <a:schemeClr val="bg2">
                    <a:lumMod val="10000"/>
                  </a:schemeClr>
                </a:solidFill>
              </a:rPr>
              <a:t>DDL(Data Definition Language) </a:t>
            </a:r>
          </a:p>
          <a:p>
            <a:pPr>
              <a:buFont typeface="Wingdings" pitchFamily="2" charset="2"/>
              <a:buChar char="ü"/>
            </a:pPr>
            <a:r>
              <a:rPr lang="en-IN" sz="1800" b="1" dirty="0">
                <a:solidFill>
                  <a:schemeClr val="bg2">
                    <a:lumMod val="10000"/>
                  </a:schemeClr>
                </a:solidFill>
              </a:rPr>
              <a:t>DQL(Data Query Language)</a:t>
            </a:r>
          </a:p>
          <a:p>
            <a:pPr>
              <a:buFont typeface="Wingdings" pitchFamily="2" charset="2"/>
              <a:buChar char="ü"/>
            </a:pPr>
            <a:r>
              <a:rPr lang="en-IN" sz="1800" b="1" dirty="0">
                <a:solidFill>
                  <a:schemeClr val="bg2">
                    <a:lumMod val="10000"/>
                  </a:schemeClr>
                </a:solidFill>
              </a:rPr>
              <a:t>DML(Data Manipulation Language)</a:t>
            </a:r>
          </a:p>
          <a:p>
            <a:pPr>
              <a:buFont typeface="Wingdings" pitchFamily="2" charset="2"/>
              <a:buChar char="ü"/>
            </a:pPr>
            <a:r>
              <a:rPr lang="en-IN" sz="1800" b="1" dirty="0">
                <a:solidFill>
                  <a:schemeClr val="bg2">
                    <a:lumMod val="10000"/>
                  </a:schemeClr>
                </a:solidFill>
              </a:rPr>
              <a:t>DCL(Data Control Language)</a:t>
            </a:r>
          </a:p>
          <a:p>
            <a:pPr>
              <a:buFont typeface="Wingdings" pitchFamily="2" charset="2"/>
              <a:buChar char="ü"/>
            </a:pPr>
            <a:r>
              <a:rPr lang="en-IN" sz="1800" b="1" dirty="0">
                <a:solidFill>
                  <a:schemeClr val="bg2">
                    <a:lumMod val="10000"/>
                  </a:schemeClr>
                </a:solidFill>
              </a:rPr>
              <a:t>TCL(Transaction Control Language)</a:t>
            </a:r>
          </a:p>
          <a:p>
            <a:pPr>
              <a:buFont typeface="Wingdings" pitchFamily="2" charset="2"/>
              <a:buChar char="ü"/>
            </a:pPr>
            <a:endParaRPr lang="en-IN"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427255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560EA-445F-428D-ACED-4600BF70DA6C}"/>
              </a:ext>
            </a:extLst>
          </p:cNvPr>
          <p:cNvSpPr>
            <a:spLocks noGrp="1"/>
          </p:cNvSpPr>
          <p:nvPr>
            <p:ph type="title"/>
          </p:nvPr>
        </p:nvSpPr>
        <p:spPr>
          <a:xfrm>
            <a:off x="1291543" y="446224"/>
            <a:ext cx="9829800" cy="1325880"/>
          </a:xfrm>
        </p:spPr>
        <p:txBody>
          <a:bodyPr anchor="b">
            <a:normAutofit/>
          </a:bodyPr>
          <a:lstStyle/>
          <a:p>
            <a:pPr algn="ctr"/>
            <a:r>
              <a:rPr lang="en-US" sz="5400" b="1" dirty="0"/>
              <a:t>DDL: </a:t>
            </a:r>
          </a:p>
        </p:txBody>
      </p:sp>
      <p:grpSp>
        <p:nvGrpSpPr>
          <p:cNvPr id="19" name="Group 1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0" name="Freeform: Shape 1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8620965-09D3-4524-B372-6A7CEF1BE79A}"/>
              </a:ext>
            </a:extLst>
          </p:cNvPr>
          <p:cNvSpPr>
            <a:spLocks noGrp="1"/>
          </p:cNvSpPr>
          <p:nvPr>
            <p:ph idx="1"/>
          </p:nvPr>
        </p:nvSpPr>
        <p:spPr>
          <a:xfrm>
            <a:off x="2566951" y="2006996"/>
            <a:ext cx="7752099" cy="4152351"/>
          </a:xfrm>
        </p:spPr>
        <p:txBody>
          <a:bodyPr anchor="ctr">
            <a:noAutofit/>
          </a:bodyPr>
          <a:lstStyle/>
          <a:p>
            <a:pPr marL="45720" indent="0" fontAlgn="base">
              <a:buNone/>
            </a:pPr>
            <a:r>
              <a:rPr lang="en-US" sz="1800" dirty="0">
                <a:solidFill>
                  <a:schemeClr val="bg2">
                    <a:lumMod val="10000"/>
                  </a:schemeClr>
                </a:solidFill>
              </a:rPr>
              <a:t>DDL or Data Definition Language consists of the SQL commands that can be used to define the database schema. It simply deals with descriptions of the database schema and is used to create and modify the structure of database objects in database</a:t>
            </a:r>
          </a:p>
          <a:p>
            <a:pPr marL="45720" indent="0" fontAlgn="base">
              <a:buNone/>
            </a:pPr>
            <a:r>
              <a:rPr lang="en-US" sz="1800" b="1" dirty="0"/>
              <a:t>Examples of DDL commands:</a:t>
            </a:r>
            <a:endParaRPr lang="en-US" sz="1800" dirty="0"/>
          </a:p>
          <a:p>
            <a:pPr fontAlgn="base">
              <a:buFont typeface="Wingdings" pitchFamily="2" charset="2"/>
              <a:buChar char="ü"/>
            </a:pPr>
            <a:r>
              <a:rPr lang="en-US" sz="1800" b="1" dirty="0">
                <a:solidFill>
                  <a:schemeClr val="accent1"/>
                </a:solidFill>
                <a:hlinkClick r:id="rId2">
                  <a:extLst>
                    <a:ext uri="{A12FA001-AC4F-418D-AE19-62706E023703}">
                      <ahyp:hlinkClr xmlns:ahyp="http://schemas.microsoft.com/office/drawing/2018/hyperlinkcolor" val="tx"/>
                    </a:ext>
                  </a:extLst>
                </a:hlinkClick>
              </a:rPr>
              <a:t>CREATE</a:t>
            </a:r>
            <a:r>
              <a:rPr lang="en-US" sz="1800" dirty="0"/>
              <a:t> – </a:t>
            </a:r>
            <a:r>
              <a:rPr lang="en-US" sz="1800" dirty="0">
                <a:solidFill>
                  <a:schemeClr val="bg2">
                    <a:lumMod val="10000"/>
                  </a:schemeClr>
                </a:solidFill>
              </a:rPr>
              <a:t>is used to create the database or its objects (like table, index, function, views, store procedure and triggers).</a:t>
            </a:r>
          </a:p>
          <a:p>
            <a:pPr fontAlgn="base">
              <a:buFont typeface="Wingdings" pitchFamily="2" charset="2"/>
              <a:buChar char="ü"/>
            </a:pPr>
            <a:r>
              <a:rPr lang="en-US" sz="1800" b="1" dirty="0">
                <a:solidFill>
                  <a:schemeClr val="accent1"/>
                </a:solidFill>
                <a:hlinkClick r:id="rId3">
                  <a:extLst>
                    <a:ext uri="{A12FA001-AC4F-418D-AE19-62706E023703}">
                      <ahyp:hlinkClr xmlns:ahyp="http://schemas.microsoft.com/office/drawing/2018/hyperlinkcolor" val="tx"/>
                    </a:ext>
                  </a:extLst>
                </a:hlinkClick>
              </a:rPr>
              <a:t>DROP</a:t>
            </a:r>
            <a:r>
              <a:rPr lang="en-US" sz="1800" dirty="0"/>
              <a:t> – is used to delete objects from the database.</a:t>
            </a:r>
          </a:p>
          <a:p>
            <a:pPr fontAlgn="base">
              <a:buFont typeface="Wingdings" pitchFamily="2" charset="2"/>
              <a:buChar char="ü"/>
            </a:pPr>
            <a:r>
              <a:rPr lang="en-US" sz="1800" b="1" dirty="0">
                <a:solidFill>
                  <a:schemeClr val="accent1"/>
                </a:solidFill>
                <a:hlinkClick r:id="rId4">
                  <a:extLst>
                    <a:ext uri="{A12FA001-AC4F-418D-AE19-62706E023703}">
                      <ahyp:hlinkClr xmlns:ahyp="http://schemas.microsoft.com/office/drawing/2018/hyperlinkcolor" val="tx"/>
                    </a:ext>
                  </a:extLst>
                </a:hlinkClick>
              </a:rPr>
              <a:t>ALTER</a:t>
            </a:r>
            <a:r>
              <a:rPr lang="en-US" sz="1800" dirty="0"/>
              <a:t>-is used to alter the structure of the database.</a:t>
            </a:r>
          </a:p>
          <a:p>
            <a:pPr fontAlgn="base">
              <a:buFont typeface="Wingdings" pitchFamily="2" charset="2"/>
              <a:buChar char="ü"/>
            </a:pPr>
            <a:r>
              <a:rPr lang="en-US" sz="1800" b="1" dirty="0">
                <a:solidFill>
                  <a:schemeClr val="accent1"/>
                </a:solidFill>
                <a:hlinkClick r:id="rId3">
                  <a:extLst>
                    <a:ext uri="{A12FA001-AC4F-418D-AE19-62706E023703}">
                      <ahyp:hlinkClr xmlns:ahyp="http://schemas.microsoft.com/office/drawing/2018/hyperlinkcolor" val="tx"/>
                    </a:ext>
                  </a:extLst>
                </a:hlinkClick>
              </a:rPr>
              <a:t>TRUNCATE</a:t>
            </a:r>
            <a:r>
              <a:rPr lang="en-US" sz="1800" dirty="0"/>
              <a:t>–is used to remove all records from a table, including all spaces allocated for the records are removed.</a:t>
            </a:r>
          </a:p>
          <a:p>
            <a:pPr fontAlgn="base">
              <a:buFont typeface="Wingdings" pitchFamily="2" charset="2"/>
              <a:buChar char="ü"/>
            </a:pPr>
            <a:r>
              <a:rPr lang="en-US" sz="1800" b="1" dirty="0">
                <a:solidFill>
                  <a:schemeClr val="accent1"/>
                </a:solidFill>
                <a:hlinkClick r:id="rId5">
                  <a:extLst>
                    <a:ext uri="{A12FA001-AC4F-418D-AE19-62706E023703}">
                      <ahyp:hlinkClr xmlns:ahyp="http://schemas.microsoft.com/office/drawing/2018/hyperlinkcolor" val="tx"/>
                    </a:ext>
                  </a:extLst>
                </a:hlinkClick>
              </a:rPr>
              <a:t>RENAME </a:t>
            </a:r>
            <a:r>
              <a:rPr lang="en-US" sz="1800" dirty="0"/>
              <a:t>–is used to rename an object existing in the database.</a:t>
            </a:r>
          </a:p>
          <a:p>
            <a:endParaRPr lang="en-US" sz="1800" dirty="0">
              <a:solidFill>
                <a:schemeClr val="tx2"/>
              </a:solidFill>
            </a:endParaRPr>
          </a:p>
        </p:txBody>
      </p:sp>
      <p:grpSp>
        <p:nvGrpSpPr>
          <p:cNvPr id="25" name="Group 2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6" name="Freeform: Shape 2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754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DC321C0-25AF-45DC-8EE2-63B4B4553210}"/>
              </a:ext>
            </a:extLst>
          </p:cNvPr>
          <p:cNvSpPr>
            <a:spLocks noGrp="1"/>
          </p:cNvSpPr>
          <p:nvPr>
            <p:ph type="title"/>
          </p:nvPr>
        </p:nvSpPr>
        <p:spPr>
          <a:xfrm>
            <a:off x="1408679" y="991343"/>
            <a:ext cx="3855720" cy="4371974"/>
          </a:xfrm>
        </p:spPr>
        <p:txBody>
          <a:bodyPr>
            <a:normAutofit/>
          </a:bodyPr>
          <a:lstStyle/>
          <a:p>
            <a:r>
              <a:rPr lang="en-US" sz="5400" b="1" dirty="0">
                <a:solidFill>
                  <a:schemeClr val="bg2">
                    <a:lumMod val="10000"/>
                  </a:schemeClr>
                </a:solidFill>
              </a:rPr>
              <a:t>DQL:</a:t>
            </a:r>
          </a:p>
        </p:txBody>
      </p:sp>
      <p:grpSp>
        <p:nvGrpSpPr>
          <p:cNvPr id="30" name="Group 29">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31" name="Freeform: Shape 30">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E964F7EE-D0FC-4694-B1FB-7354FE18A66E}"/>
              </a:ext>
            </a:extLst>
          </p:cNvPr>
          <p:cNvSpPr>
            <a:spLocks noGrp="1"/>
          </p:cNvSpPr>
          <p:nvPr>
            <p:ph idx="1"/>
          </p:nvPr>
        </p:nvSpPr>
        <p:spPr>
          <a:xfrm>
            <a:off x="6842537" y="1309824"/>
            <a:ext cx="4919108" cy="4792027"/>
          </a:xfrm>
        </p:spPr>
        <p:txBody>
          <a:bodyPr anchor="ctr">
            <a:normAutofit/>
          </a:bodyPr>
          <a:lstStyle/>
          <a:p>
            <a:pPr marL="45720" indent="0" fontAlgn="base">
              <a:buNone/>
            </a:pPr>
            <a:r>
              <a:rPr lang="en-US" sz="1800" dirty="0">
                <a:solidFill>
                  <a:schemeClr val="bg2">
                    <a:lumMod val="10000"/>
                  </a:schemeClr>
                </a:solidFill>
              </a:rPr>
              <a:t>DQL statements are used for performing queries on the data within schema objects. The purpose of the DQL Command is to get some schema relation based on the query passed to it. We can define DQL as follows it is a component of SQL statement that allows getting data from the database and imposing order upon it. It includes the SELECT statement.</a:t>
            </a:r>
          </a:p>
          <a:p>
            <a:pPr marL="45720" indent="0" fontAlgn="base">
              <a:buNone/>
            </a:pPr>
            <a:endParaRPr lang="en-US" sz="1800" dirty="0">
              <a:solidFill>
                <a:schemeClr val="bg2">
                  <a:lumMod val="10000"/>
                </a:schemeClr>
              </a:solidFill>
            </a:endParaRPr>
          </a:p>
          <a:p>
            <a:pPr marL="45720" indent="0" fontAlgn="base">
              <a:buNone/>
            </a:pPr>
            <a:r>
              <a:rPr lang="en-US" sz="1800" b="1" dirty="0">
                <a:solidFill>
                  <a:schemeClr val="bg2">
                    <a:lumMod val="10000"/>
                  </a:schemeClr>
                </a:solidFill>
              </a:rPr>
              <a:t>Examples of DQL:</a:t>
            </a:r>
            <a:endParaRPr lang="en-US" sz="1800" dirty="0">
              <a:solidFill>
                <a:schemeClr val="bg2">
                  <a:lumMod val="10000"/>
                </a:schemeClr>
              </a:solidFill>
            </a:endParaRPr>
          </a:p>
          <a:p>
            <a:pPr fontAlgn="base">
              <a:buFont typeface="Wingdings" pitchFamily="2" charset="2"/>
              <a:buChar char="ü"/>
            </a:pPr>
            <a:r>
              <a:rPr lang="en-US" sz="1800" b="1" dirty="0">
                <a:solidFill>
                  <a:schemeClr val="bg2">
                    <a:lumMod val="10000"/>
                  </a:schemeClr>
                </a:solidFill>
                <a:hlinkClick r:id="rId2">
                  <a:extLst>
                    <a:ext uri="{A12FA001-AC4F-418D-AE19-62706E023703}">
                      <ahyp:hlinkClr xmlns:ahyp="http://schemas.microsoft.com/office/drawing/2018/hyperlinkcolor" val="tx"/>
                    </a:ext>
                  </a:extLst>
                </a:hlinkClick>
              </a:rPr>
              <a:t>SELECT</a:t>
            </a:r>
            <a:r>
              <a:rPr lang="en-US" sz="1800" dirty="0">
                <a:solidFill>
                  <a:schemeClr val="bg2">
                    <a:lumMod val="10000"/>
                  </a:schemeClr>
                </a:solidFill>
              </a:rPr>
              <a:t> – is used to retrieve data from the database.</a:t>
            </a:r>
          </a:p>
          <a:p>
            <a:pPr marL="0" indent="0" fontAlgn="base">
              <a:buNone/>
            </a:pPr>
            <a:endParaRPr lang="en-US" sz="1800" dirty="0">
              <a:solidFill>
                <a:schemeClr val="bg2">
                  <a:lumMod val="10000"/>
                </a:schemeClr>
              </a:solidFill>
            </a:endParaRPr>
          </a:p>
          <a:p>
            <a:endParaRPr lang="en-US" sz="1800" dirty="0">
              <a:solidFill>
                <a:schemeClr val="bg2">
                  <a:lumMod val="10000"/>
                </a:schemeClr>
              </a:solidFill>
            </a:endParaRPr>
          </a:p>
        </p:txBody>
      </p:sp>
    </p:spTree>
    <p:extLst>
      <p:ext uri="{BB962C8B-B14F-4D97-AF65-F5344CB8AC3E}">
        <p14:creationId xmlns:p14="http://schemas.microsoft.com/office/powerpoint/2010/main" val="65914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21C0-25AF-45DC-8EE2-63B4B4553210}"/>
              </a:ext>
            </a:extLst>
          </p:cNvPr>
          <p:cNvSpPr>
            <a:spLocks noGrp="1"/>
          </p:cNvSpPr>
          <p:nvPr>
            <p:ph type="title"/>
          </p:nvPr>
        </p:nvSpPr>
        <p:spPr>
          <a:xfrm>
            <a:off x="941669" y="763472"/>
            <a:ext cx="4977976" cy="1258275"/>
          </a:xfrm>
        </p:spPr>
        <p:txBody>
          <a:bodyPr>
            <a:normAutofit/>
          </a:bodyPr>
          <a:lstStyle/>
          <a:p>
            <a:r>
              <a:rPr lang="en-US" sz="5400" b="1" dirty="0">
                <a:solidFill>
                  <a:schemeClr val="bg2">
                    <a:lumMod val="10000"/>
                  </a:schemeClr>
                </a:solidFill>
              </a:rPr>
              <a:t>DML:</a:t>
            </a:r>
          </a:p>
        </p:txBody>
      </p:sp>
      <p:sp>
        <p:nvSpPr>
          <p:cNvPr id="3" name="Content Placeholder 2">
            <a:extLst>
              <a:ext uri="{FF2B5EF4-FFF2-40B4-BE49-F238E27FC236}">
                <a16:creationId xmlns:a16="http://schemas.microsoft.com/office/drawing/2014/main" id="{E964F7EE-D0FC-4694-B1FB-7354FE18A66E}"/>
              </a:ext>
            </a:extLst>
          </p:cNvPr>
          <p:cNvSpPr>
            <a:spLocks noGrp="1"/>
          </p:cNvSpPr>
          <p:nvPr>
            <p:ph idx="1"/>
          </p:nvPr>
        </p:nvSpPr>
        <p:spPr>
          <a:xfrm>
            <a:off x="1030196" y="2164361"/>
            <a:ext cx="4977578" cy="4123114"/>
          </a:xfrm>
        </p:spPr>
        <p:txBody>
          <a:bodyPr anchor="ctr">
            <a:normAutofit/>
          </a:bodyPr>
          <a:lstStyle/>
          <a:p>
            <a:pPr marL="45720" indent="0" fontAlgn="base">
              <a:buNone/>
            </a:pPr>
            <a:r>
              <a:rPr lang="en-US" sz="1800" dirty="0">
                <a:solidFill>
                  <a:schemeClr val="bg2">
                    <a:lumMod val="10000"/>
                  </a:schemeClr>
                </a:solidFill>
              </a:rPr>
              <a:t>The SQL commands that deals with the manipulation of data present in database belong to DML or Data Manipulation Language and this includes most of the SQL statements</a:t>
            </a:r>
          </a:p>
          <a:p>
            <a:pPr marL="45720" indent="0" fontAlgn="base">
              <a:buNone/>
            </a:pPr>
            <a:endParaRPr lang="en-US" sz="1800" dirty="0">
              <a:solidFill>
                <a:schemeClr val="bg2">
                  <a:lumMod val="10000"/>
                </a:schemeClr>
              </a:solidFill>
            </a:endParaRPr>
          </a:p>
          <a:p>
            <a:pPr marL="45720" indent="0" fontAlgn="base">
              <a:buNone/>
            </a:pPr>
            <a:r>
              <a:rPr lang="en-US" sz="1800" b="1" dirty="0">
                <a:solidFill>
                  <a:schemeClr val="bg2">
                    <a:lumMod val="10000"/>
                  </a:schemeClr>
                </a:solidFill>
              </a:rPr>
              <a:t>Examples of DML:</a:t>
            </a:r>
            <a:endParaRPr lang="en-US" sz="1800" dirty="0">
              <a:solidFill>
                <a:schemeClr val="bg2">
                  <a:lumMod val="10000"/>
                </a:schemeClr>
              </a:solidFill>
            </a:endParaRPr>
          </a:p>
          <a:p>
            <a:pPr fontAlgn="base">
              <a:buFont typeface="Wingdings" pitchFamily="2" charset="2"/>
              <a:buChar char="ü"/>
            </a:pPr>
            <a:r>
              <a:rPr lang="en-US" sz="1800" b="1" dirty="0">
                <a:solidFill>
                  <a:schemeClr val="bg2">
                    <a:lumMod val="10000"/>
                  </a:schemeClr>
                </a:solidFill>
                <a:hlinkClick r:id="rId2">
                  <a:extLst>
                    <a:ext uri="{A12FA001-AC4F-418D-AE19-62706E023703}">
                      <ahyp:hlinkClr xmlns:ahyp="http://schemas.microsoft.com/office/drawing/2018/hyperlinkcolor" val="tx"/>
                    </a:ext>
                  </a:extLst>
                </a:hlinkClick>
              </a:rPr>
              <a:t>INSERT</a:t>
            </a:r>
            <a:r>
              <a:rPr lang="en-US" sz="1800" dirty="0">
                <a:solidFill>
                  <a:schemeClr val="bg2">
                    <a:lumMod val="10000"/>
                  </a:schemeClr>
                </a:solidFill>
              </a:rPr>
              <a:t> – is used to insert data into a table.</a:t>
            </a:r>
          </a:p>
          <a:p>
            <a:pPr fontAlgn="base">
              <a:buFont typeface="Wingdings" pitchFamily="2" charset="2"/>
              <a:buChar char="ü"/>
            </a:pPr>
            <a:r>
              <a:rPr lang="en-US" sz="1800" b="1" dirty="0">
                <a:solidFill>
                  <a:schemeClr val="bg2">
                    <a:lumMod val="10000"/>
                  </a:schemeClr>
                </a:solidFill>
                <a:hlinkClick r:id="rId3">
                  <a:extLst>
                    <a:ext uri="{A12FA001-AC4F-418D-AE19-62706E023703}">
                      <ahyp:hlinkClr xmlns:ahyp="http://schemas.microsoft.com/office/drawing/2018/hyperlinkcolor" val="tx"/>
                    </a:ext>
                  </a:extLst>
                </a:hlinkClick>
              </a:rPr>
              <a:t>UPDATE</a:t>
            </a:r>
            <a:r>
              <a:rPr lang="en-US" sz="1800" dirty="0">
                <a:solidFill>
                  <a:schemeClr val="bg2">
                    <a:lumMod val="10000"/>
                  </a:schemeClr>
                </a:solidFill>
              </a:rPr>
              <a:t> – is used to update existing data within a table.</a:t>
            </a:r>
          </a:p>
          <a:p>
            <a:pPr fontAlgn="base">
              <a:buFont typeface="Wingdings" pitchFamily="2" charset="2"/>
              <a:buChar char="ü"/>
            </a:pPr>
            <a:r>
              <a:rPr lang="en-US" sz="1800" b="1" dirty="0">
                <a:solidFill>
                  <a:schemeClr val="bg2">
                    <a:lumMod val="10000"/>
                  </a:schemeClr>
                </a:solidFill>
                <a:hlinkClick r:id="rId4">
                  <a:extLst>
                    <a:ext uri="{A12FA001-AC4F-418D-AE19-62706E023703}">
                      <ahyp:hlinkClr xmlns:ahyp="http://schemas.microsoft.com/office/drawing/2018/hyperlinkcolor" val="tx"/>
                    </a:ext>
                  </a:extLst>
                </a:hlinkClick>
              </a:rPr>
              <a:t>DELETE</a:t>
            </a:r>
            <a:r>
              <a:rPr lang="en-US" sz="1800" dirty="0">
                <a:solidFill>
                  <a:schemeClr val="bg2">
                    <a:lumMod val="10000"/>
                  </a:schemeClr>
                </a:solidFill>
              </a:rPr>
              <a:t> – is used to delete records from a database table.</a:t>
            </a:r>
          </a:p>
          <a:p>
            <a:pPr fontAlgn="base">
              <a:buFont typeface="Wingdings" pitchFamily="2" charset="2"/>
              <a:buChar char="ü"/>
            </a:pPr>
            <a:r>
              <a:rPr lang="en-US" sz="1800" b="1" dirty="0">
                <a:solidFill>
                  <a:schemeClr val="bg2">
                    <a:lumMod val="10000"/>
                  </a:schemeClr>
                </a:solidFill>
                <a:hlinkClick r:id="rId4">
                  <a:extLst>
                    <a:ext uri="{A12FA001-AC4F-418D-AE19-62706E023703}">
                      <ahyp:hlinkClr xmlns:ahyp="http://schemas.microsoft.com/office/drawing/2018/hyperlinkcolor" val="tx"/>
                    </a:ext>
                  </a:extLst>
                </a:hlinkClick>
              </a:rPr>
              <a:t>MERGE</a:t>
            </a:r>
            <a:r>
              <a:rPr lang="en-US" sz="1800" dirty="0">
                <a:solidFill>
                  <a:schemeClr val="bg2">
                    <a:lumMod val="10000"/>
                  </a:schemeClr>
                </a:solidFill>
              </a:rPr>
              <a:t> – is used to merge tables.</a:t>
            </a:r>
          </a:p>
          <a:p>
            <a:pPr fontAlgn="base">
              <a:buFont typeface="Wingdings" pitchFamily="2" charset="2"/>
              <a:buChar char="ü"/>
            </a:pPr>
            <a:endParaRPr lang="en-US" sz="1500" dirty="0">
              <a:solidFill>
                <a:schemeClr val="tx2"/>
              </a:solidFill>
            </a:endParaRPr>
          </a:p>
        </p:txBody>
      </p:sp>
      <p:grpSp>
        <p:nvGrpSpPr>
          <p:cNvPr id="32" name="Group 31">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3" name="Freeform: Shape 32">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24" descr="Database">
            <a:extLst>
              <a:ext uri="{FF2B5EF4-FFF2-40B4-BE49-F238E27FC236}">
                <a16:creationId xmlns:a16="http://schemas.microsoft.com/office/drawing/2014/main" id="{AC19426F-B285-3B48-CDC3-9EF8CC78FE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7035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8">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0">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D70FE-16D6-49F1-B7A6-EF166145F17A}"/>
              </a:ext>
            </a:extLst>
          </p:cNvPr>
          <p:cNvSpPr>
            <a:spLocks noGrp="1"/>
          </p:cNvSpPr>
          <p:nvPr>
            <p:ph type="title"/>
          </p:nvPr>
        </p:nvSpPr>
        <p:spPr>
          <a:xfrm>
            <a:off x="1860562" y="1002434"/>
            <a:ext cx="4235438" cy="1356599"/>
          </a:xfrm>
        </p:spPr>
        <p:txBody>
          <a:bodyPr>
            <a:noAutofit/>
          </a:bodyPr>
          <a:lstStyle/>
          <a:p>
            <a:br>
              <a:rPr lang="en-US" sz="5400" b="1" dirty="0">
                <a:solidFill>
                  <a:schemeClr val="bg2">
                    <a:lumMod val="10000"/>
                  </a:schemeClr>
                </a:solidFill>
              </a:rPr>
            </a:br>
            <a:r>
              <a:rPr lang="en-US" sz="5400" b="1" dirty="0">
                <a:solidFill>
                  <a:schemeClr val="bg2">
                    <a:lumMod val="10000"/>
                  </a:schemeClr>
                </a:solidFill>
              </a:rPr>
              <a:t>DCL: </a:t>
            </a:r>
            <a:br>
              <a:rPr lang="en-US" sz="5400" b="1" dirty="0">
                <a:solidFill>
                  <a:schemeClr val="bg2">
                    <a:lumMod val="10000"/>
                  </a:schemeClr>
                </a:solidFill>
              </a:rPr>
            </a:br>
            <a:endParaRPr lang="en-US" sz="5400" dirty="0">
              <a:solidFill>
                <a:schemeClr val="bg2">
                  <a:lumMod val="10000"/>
                </a:schemeClr>
              </a:solidFill>
            </a:endParaRPr>
          </a:p>
        </p:txBody>
      </p:sp>
      <p:grpSp>
        <p:nvGrpSpPr>
          <p:cNvPr id="37" name="Group 22">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38" name="Freeform: Shape 23">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4">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5">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26">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2" name="Graphic 41" descr="Programmer">
            <a:extLst>
              <a:ext uri="{FF2B5EF4-FFF2-40B4-BE49-F238E27FC236}">
                <a16:creationId xmlns:a16="http://schemas.microsoft.com/office/drawing/2014/main" id="{D58C7E91-D680-A11C-F4F1-8E4FF0A3C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6279" y="1399066"/>
            <a:ext cx="2717010" cy="2541276"/>
          </a:xfrm>
          <a:prstGeom prst="rect">
            <a:avLst/>
          </a:prstGeom>
        </p:spPr>
      </p:pic>
      <p:sp>
        <p:nvSpPr>
          <p:cNvPr id="3" name="Content Placeholder 2">
            <a:extLst>
              <a:ext uri="{FF2B5EF4-FFF2-40B4-BE49-F238E27FC236}">
                <a16:creationId xmlns:a16="http://schemas.microsoft.com/office/drawing/2014/main" id="{0F1C5B05-7B85-45F5-B8F5-637F408784AD}"/>
              </a:ext>
            </a:extLst>
          </p:cNvPr>
          <p:cNvSpPr>
            <a:spLocks noGrp="1"/>
          </p:cNvSpPr>
          <p:nvPr>
            <p:ph idx="1"/>
          </p:nvPr>
        </p:nvSpPr>
        <p:spPr>
          <a:xfrm>
            <a:off x="1958506" y="2357761"/>
            <a:ext cx="5029200" cy="3227626"/>
          </a:xfrm>
        </p:spPr>
        <p:txBody>
          <a:bodyPr anchor="ctr">
            <a:normAutofit/>
          </a:bodyPr>
          <a:lstStyle/>
          <a:p>
            <a:pPr marL="45720" indent="0" fontAlgn="base">
              <a:buNone/>
            </a:pPr>
            <a:r>
              <a:rPr lang="en-US" sz="1800" dirty="0">
                <a:solidFill>
                  <a:schemeClr val="bg2">
                    <a:lumMod val="10000"/>
                  </a:schemeClr>
                </a:solidFill>
              </a:rPr>
              <a:t>DCL includes commands such as GRANT and REVOKE which mainly deals with the rights, permissions and other controls of the database system.</a:t>
            </a:r>
          </a:p>
          <a:p>
            <a:pPr marL="45720" indent="0" fontAlgn="base">
              <a:buNone/>
            </a:pPr>
            <a:r>
              <a:rPr lang="en-US" sz="1800" b="1" dirty="0">
                <a:solidFill>
                  <a:schemeClr val="bg2">
                    <a:lumMod val="10000"/>
                  </a:schemeClr>
                </a:solidFill>
              </a:rPr>
              <a:t>Examples of DCL commands:</a:t>
            </a:r>
            <a:endParaRPr lang="en-US" sz="1800" dirty="0">
              <a:solidFill>
                <a:schemeClr val="bg2">
                  <a:lumMod val="10000"/>
                </a:schemeClr>
              </a:solidFill>
            </a:endParaRPr>
          </a:p>
          <a:p>
            <a:pPr lvl="1" fontAlgn="base">
              <a:buFont typeface="Wingdings" pitchFamily="2" charset="2"/>
              <a:buChar char="Ø"/>
            </a:pPr>
            <a:r>
              <a:rPr lang="en-US" sz="1800" b="1" dirty="0">
                <a:solidFill>
                  <a:schemeClr val="bg2">
                    <a:lumMod val="10000"/>
                  </a:schemeClr>
                </a:solidFill>
              </a:rPr>
              <a:t>GRANT</a:t>
            </a:r>
            <a:r>
              <a:rPr lang="en-US" sz="1800" dirty="0">
                <a:solidFill>
                  <a:schemeClr val="bg2">
                    <a:lumMod val="10000"/>
                  </a:schemeClr>
                </a:solidFill>
              </a:rPr>
              <a:t>-gives user’s access privileges to database.</a:t>
            </a:r>
          </a:p>
          <a:p>
            <a:pPr lvl="1" fontAlgn="base">
              <a:buFont typeface="Wingdings" pitchFamily="2" charset="2"/>
              <a:buChar char="Ø"/>
            </a:pPr>
            <a:r>
              <a:rPr lang="en-US" sz="1800" b="1" dirty="0">
                <a:solidFill>
                  <a:schemeClr val="bg2">
                    <a:lumMod val="10000"/>
                  </a:schemeClr>
                </a:solidFill>
              </a:rPr>
              <a:t>REVOKE</a:t>
            </a:r>
            <a:r>
              <a:rPr lang="en-US" sz="1800" dirty="0">
                <a:solidFill>
                  <a:schemeClr val="bg2">
                    <a:lumMod val="10000"/>
                  </a:schemeClr>
                </a:solidFill>
              </a:rPr>
              <a:t>-withdraw user’s access privileges given by using the GRANT command.</a:t>
            </a:r>
          </a:p>
          <a:p>
            <a:endParaRPr lang="en-US" sz="1800" dirty="0">
              <a:solidFill>
                <a:schemeClr val="bg2">
                  <a:lumMod val="10000"/>
                </a:schemeClr>
              </a:solidFill>
            </a:endParaRPr>
          </a:p>
        </p:txBody>
      </p:sp>
      <p:grpSp>
        <p:nvGrpSpPr>
          <p:cNvPr id="43" name="Group 28">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44" name="Freeform: Shape 29">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0">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31">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32">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551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B0510-B996-4F58-8787-BB7293976081}"/>
              </a:ext>
            </a:extLst>
          </p:cNvPr>
          <p:cNvSpPr>
            <a:spLocks noGrp="1"/>
          </p:cNvSpPr>
          <p:nvPr>
            <p:ph type="title"/>
          </p:nvPr>
        </p:nvSpPr>
        <p:spPr>
          <a:xfrm>
            <a:off x="6094105" y="802955"/>
            <a:ext cx="4977976" cy="1454051"/>
          </a:xfrm>
        </p:spPr>
        <p:txBody>
          <a:bodyPr>
            <a:normAutofit/>
          </a:bodyPr>
          <a:lstStyle/>
          <a:p>
            <a:r>
              <a:rPr lang="en-US" sz="5400" b="1" dirty="0">
                <a:solidFill>
                  <a:schemeClr val="bg2">
                    <a:lumMod val="10000"/>
                  </a:schemeClr>
                </a:solidFill>
              </a:rPr>
              <a:t>TCL:</a:t>
            </a:r>
          </a:p>
        </p:txBody>
      </p:sp>
      <p:pic>
        <p:nvPicPr>
          <p:cNvPr id="16" name="Graphic 15" descr="Server">
            <a:extLst>
              <a:ext uri="{FF2B5EF4-FFF2-40B4-BE49-F238E27FC236}">
                <a16:creationId xmlns:a16="http://schemas.microsoft.com/office/drawing/2014/main" id="{835F8C7C-E50B-0B81-4775-30770A3228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369834C-59E9-4626-BF37-256CAE37FF87}"/>
              </a:ext>
            </a:extLst>
          </p:cNvPr>
          <p:cNvSpPr>
            <a:spLocks noGrp="1"/>
          </p:cNvSpPr>
          <p:nvPr>
            <p:ph idx="1"/>
          </p:nvPr>
        </p:nvSpPr>
        <p:spPr>
          <a:xfrm>
            <a:off x="6090574" y="2421682"/>
            <a:ext cx="4977578" cy="3639289"/>
          </a:xfrm>
        </p:spPr>
        <p:txBody>
          <a:bodyPr anchor="ctr">
            <a:normAutofit/>
          </a:bodyPr>
          <a:lstStyle/>
          <a:p>
            <a:pPr marL="45720" indent="0" fontAlgn="base">
              <a:buNone/>
            </a:pPr>
            <a:r>
              <a:rPr lang="en-US" sz="1800" dirty="0">
                <a:solidFill>
                  <a:schemeClr val="bg2">
                    <a:lumMod val="10000"/>
                  </a:schemeClr>
                </a:solidFill>
              </a:rPr>
              <a:t>TCL commands deals with the transaction within the database.</a:t>
            </a:r>
          </a:p>
          <a:p>
            <a:pPr marL="45720" indent="0" fontAlgn="base">
              <a:buNone/>
            </a:pPr>
            <a:r>
              <a:rPr lang="en-US" sz="1800" dirty="0">
                <a:solidFill>
                  <a:schemeClr val="bg2">
                    <a:lumMod val="10000"/>
                  </a:schemeClr>
                </a:solidFill>
              </a:rPr>
              <a:t> </a:t>
            </a:r>
            <a:r>
              <a:rPr lang="en-US" sz="1800" b="1" dirty="0">
                <a:solidFill>
                  <a:schemeClr val="bg2">
                    <a:lumMod val="10000"/>
                  </a:schemeClr>
                </a:solidFill>
              </a:rPr>
              <a:t>Examples of TCL commands:</a:t>
            </a:r>
            <a:endParaRPr lang="en-US" sz="1800" dirty="0">
              <a:solidFill>
                <a:schemeClr val="bg2">
                  <a:lumMod val="10000"/>
                </a:schemeClr>
              </a:solidFill>
            </a:endParaRPr>
          </a:p>
          <a:p>
            <a:pPr lvl="1" fontAlgn="base">
              <a:buFont typeface="Wingdings" pitchFamily="2" charset="2"/>
              <a:buChar char="Ø"/>
            </a:pPr>
            <a:r>
              <a:rPr lang="en-US" sz="1800" b="1" dirty="0">
                <a:solidFill>
                  <a:schemeClr val="bg2">
                    <a:lumMod val="10000"/>
                  </a:schemeClr>
                </a:solidFill>
              </a:rPr>
              <a:t>COMMIT</a:t>
            </a:r>
            <a:r>
              <a:rPr lang="en-US" sz="1800" dirty="0">
                <a:solidFill>
                  <a:schemeClr val="bg2">
                    <a:lumMod val="10000"/>
                  </a:schemeClr>
                </a:solidFill>
              </a:rPr>
              <a:t>– commits a Transaction.</a:t>
            </a:r>
          </a:p>
          <a:p>
            <a:pPr lvl="1" fontAlgn="base">
              <a:buFont typeface="Wingdings" pitchFamily="2" charset="2"/>
              <a:buChar char="Ø"/>
            </a:pPr>
            <a:r>
              <a:rPr lang="en-US" sz="1800" b="1" dirty="0">
                <a:solidFill>
                  <a:schemeClr val="bg2">
                    <a:lumMod val="10000"/>
                  </a:schemeClr>
                </a:solidFill>
              </a:rPr>
              <a:t>ROLLBACK</a:t>
            </a:r>
            <a:r>
              <a:rPr lang="en-US" sz="1800" dirty="0">
                <a:solidFill>
                  <a:schemeClr val="bg2">
                    <a:lumMod val="10000"/>
                  </a:schemeClr>
                </a:solidFill>
              </a:rPr>
              <a:t>– rollbacks a transaction in case of any error occurs.</a:t>
            </a:r>
          </a:p>
          <a:p>
            <a:pPr lvl="1" fontAlgn="base">
              <a:buFont typeface="Wingdings" pitchFamily="2" charset="2"/>
              <a:buChar char="Ø"/>
            </a:pPr>
            <a:r>
              <a:rPr lang="en-US" sz="1800" b="1" dirty="0">
                <a:solidFill>
                  <a:schemeClr val="bg2">
                    <a:lumMod val="10000"/>
                  </a:schemeClr>
                </a:solidFill>
              </a:rPr>
              <a:t>SAVEPOINT</a:t>
            </a:r>
            <a:r>
              <a:rPr lang="en-US" sz="1800" dirty="0">
                <a:solidFill>
                  <a:schemeClr val="bg2">
                    <a:lumMod val="10000"/>
                  </a:schemeClr>
                </a:solidFill>
              </a:rPr>
              <a:t>–sets a save point within a transaction.</a:t>
            </a:r>
          </a:p>
          <a:p>
            <a:pPr lvl="1" fontAlgn="base">
              <a:buFont typeface="Wingdings" pitchFamily="2" charset="2"/>
              <a:buChar char="Ø"/>
            </a:pPr>
            <a:r>
              <a:rPr lang="en-US" sz="1800" b="1" dirty="0">
                <a:solidFill>
                  <a:schemeClr val="bg2">
                    <a:lumMod val="10000"/>
                  </a:schemeClr>
                </a:solidFill>
              </a:rPr>
              <a:t>SET TRANSACTION</a:t>
            </a:r>
            <a:r>
              <a:rPr lang="en-US" sz="1800" dirty="0">
                <a:solidFill>
                  <a:schemeClr val="bg2">
                    <a:lumMod val="10000"/>
                  </a:schemeClr>
                </a:solidFill>
              </a:rPr>
              <a:t>–specify characteristics for the transaction.</a:t>
            </a:r>
          </a:p>
          <a:p>
            <a:endParaRPr lang="en-US" sz="1800" dirty="0">
              <a:solidFill>
                <a:schemeClr val="tx2"/>
              </a:solidFill>
            </a:endParaRPr>
          </a:p>
        </p:txBody>
      </p:sp>
      <p:grpSp>
        <p:nvGrpSpPr>
          <p:cNvPr id="42" name="Group 41">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43" name="Freeform: Shape 42">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755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38CB19FB-7C96-4FEC-9331-E826E4E36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430 Thank You Business Team Stock Photos - Free &amp; Royalty-Free Stock Photos  from Dreamstime">
            <a:extLst>
              <a:ext uri="{FF2B5EF4-FFF2-40B4-BE49-F238E27FC236}">
                <a16:creationId xmlns:a16="http://schemas.microsoft.com/office/drawing/2014/main" id="{05CDE7EF-0DEF-4356-904E-CC7AC79D25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59" b="-2"/>
          <a:stretch/>
        </p:blipFill>
        <p:spPr bwMode="auto">
          <a:xfrm>
            <a:off x="838200" y="-3810"/>
            <a:ext cx="9928860"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47" name="Group 1046">
            <a:extLst>
              <a:ext uri="{FF2B5EF4-FFF2-40B4-BE49-F238E27FC236}">
                <a16:creationId xmlns:a16="http://schemas.microsoft.com/office/drawing/2014/main" id="{DF071BB7-867E-46A9-A7C2-3FCB28CB8F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10"/>
            <a:ext cx="12192000" cy="6858000"/>
            <a:chOff x="0" y="-3810"/>
            <a:chExt cx="12192000" cy="6858000"/>
          </a:xfrm>
        </p:grpSpPr>
        <p:sp>
          <p:nvSpPr>
            <p:cNvPr id="1048" name="Freeform: Shape 1047">
              <a:extLst>
                <a:ext uri="{FF2B5EF4-FFF2-40B4-BE49-F238E27FC236}">
                  <a16:creationId xmlns:a16="http://schemas.microsoft.com/office/drawing/2014/main" id="{6FF0FCAE-6984-42EA-83CB-9F69F24A3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4102025 w 8273365"/>
                <a:gd name="connsiteY0" fmla="*/ 169161 h 6858000"/>
                <a:gd name="connsiteX1" fmla="*/ 1827641 w 8273365"/>
                <a:gd name="connsiteY1" fmla="*/ 1129498 h 6858000"/>
                <a:gd name="connsiteX2" fmla="*/ 1132950 w 8273365"/>
                <a:gd name="connsiteY2" fmla="*/ 2178191 h 6858000"/>
                <a:gd name="connsiteX3" fmla="*/ 877835 w 8273365"/>
                <a:gd name="connsiteY3" fmla="*/ 3466345 h 6858000"/>
                <a:gd name="connsiteX4" fmla="*/ 1089650 w 8273365"/>
                <a:gd name="connsiteY4" fmla="*/ 4644934 h 6858000"/>
                <a:gd name="connsiteX5" fmla="*/ 1672144 w 8273365"/>
                <a:gd name="connsiteY5" fmla="*/ 5633505 h 6858000"/>
                <a:gd name="connsiteX6" fmla="*/ 2747751 w 8273365"/>
                <a:gd name="connsiteY6" fmla="*/ 6459556 h 6858000"/>
                <a:gd name="connsiteX7" fmla="*/ 4102171 w 8273365"/>
                <a:gd name="connsiteY7" fmla="*/ 6763529 h 6858000"/>
                <a:gd name="connsiteX8" fmla="*/ 5506765 w 8273365"/>
                <a:gd name="connsiteY8" fmla="*/ 5818405 h 6858000"/>
                <a:gd name="connsiteX9" fmla="*/ 5914160 w 8273365"/>
                <a:gd name="connsiteY9" fmla="*/ 5382925 h 6858000"/>
                <a:gd name="connsiteX10" fmla="*/ 6891758 w 8273365"/>
                <a:gd name="connsiteY10" fmla="*/ 4677848 h 6858000"/>
                <a:gd name="connsiteX11" fmla="*/ 7158868 w 8273365"/>
                <a:gd name="connsiteY11" fmla="*/ 4511965 h 6858000"/>
                <a:gd name="connsiteX12" fmla="*/ 7306320 w 8273365"/>
                <a:gd name="connsiteY12" fmla="*/ 4179467 h 6858000"/>
                <a:gd name="connsiteX13" fmla="*/ 7315828 w 8273365"/>
                <a:gd name="connsiteY13" fmla="*/ 2884730 h 6858000"/>
                <a:gd name="connsiteX14" fmla="*/ 6704519 w 8273365"/>
                <a:gd name="connsiteY14" fmla="*/ 1640752 h 6858000"/>
                <a:gd name="connsiteX15" fmla="*/ 5471805 w 8273365"/>
                <a:gd name="connsiteY15" fmla="*/ 563096 h 6858000"/>
                <a:gd name="connsiteX16" fmla="*/ 4102025 w 8273365"/>
                <a:gd name="connsiteY16" fmla="*/ 169161 h 6858000"/>
                <a:gd name="connsiteX17" fmla="*/ 1815426 w 8273365"/>
                <a:gd name="connsiteY17" fmla="*/ 0 h 6858000"/>
                <a:gd name="connsiteX18" fmla="*/ 6228114 w 8273365"/>
                <a:gd name="connsiteY18" fmla="*/ 0 h 6858000"/>
                <a:gd name="connsiteX19" fmla="*/ 6378838 w 8273365"/>
                <a:gd name="connsiteY19" fmla="*/ 104569 h 6858000"/>
                <a:gd name="connsiteX20" fmla="*/ 8151535 w 8273365"/>
                <a:gd name="connsiteY20" fmla="*/ 4415712 h 6858000"/>
                <a:gd name="connsiteX21" fmla="*/ 6540097 w 8273365"/>
                <a:gd name="connsiteY21" fmla="*/ 5998038 h 6858000"/>
                <a:gd name="connsiteX22" fmla="*/ 5741125 w 8273365"/>
                <a:gd name="connsiteY22" fmla="*/ 6849976 h 6858000"/>
                <a:gd name="connsiteX23" fmla="*/ 5732797 w 8273365"/>
                <a:gd name="connsiteY23" fmla="*/ 6858000 h 6858000"/>
                <a:gd name="connsiteX24" fmla="*/ 1711956 w 8273365"/>
                <a:gd name="connsiteY24" fmla="*/ 6858000 h 6858000"/>
                <a:gd name="connsiteX25" fmla="*/ 1631859 w 8273365"/>
                <a:gd name="connsiteY25" fmla="*/ 6799706 h 6858000"/>
                <a:gd name="connsiteX26" fmla="*/ 1004515 w 8273365"/>
                <a:gd name="connsiteY26" fmla="*/ 6203417 h 6858000"/>
                <a:gd name="connsiteX27" fmla="*/ 0 w 8273365"/>
                <a:gd name="connsiteY27" fmla="*/ 3466345 h 6858000"/>
                <a:gd name="connsiteX28" fmla="*/ 1808555 w 8273365"/>
                <a:gd name="connsiteY28" fmla="*/ 4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365" h="6858000">
                  <a:moveTo>
                    <a:pt x="4102025" y="169161"/>
                  </a:moveTo>
                  <a:cubicBezTo>
                    <a:pt x="3243792" y="169161"/>
                    <a:pt x="2435879" y="510143"/>
                    <a:pt x="1827641" y="1129498"/>
                  </a:cubicBezTo>
                  <a:cubicBezTo>
                    <a:pt x="1529958" y="1432447"/>
                    <a:pt x="1296200" y="1785278"/>
                    <a:pt x="1132950" y="2178191"/>
                  </a:cubicBezTo>
                  <a:cubicBezTo>
                    <a:pt x="963703" y="2585585"/>
                    <a:pt x="877835" y="3019017"/>
                    <a:pt x="877835" y="3466345"/>
                  </a:cubicBezTo>
                  <a:cubicBezTo>
                    <a:pt x="877835" y="3873007"/>
                    <a:pt x="949074" y="4269431"/>
                    <a:pt x="1089650" y="4644934"/>
                  </a:cubicBezTo>
                  <a:cubicBezTo>
                    <a:pt x="1225254" y="5007127"/>
                    <a:pt x="1421271" y="5339626"/>
                    <a:pt x="1672144" y="5633505"/>
                  </a:cubicBezTo>
                  <a:cubicBezTo>
                    <a:pt x="1968657" y="5980924"/>
                    <a:pt x="2340649" y="6266465"/>
                    <a:pt x="2747751" y="6459556"/>
                  </a:cubicBezTo>
                  <a:cubicBezTo>
                    <a:pt x="3172991" y="6661277"/>
                    <a:pt x="3628659" y="6763529"/>
                    <a:pt x="4102171" y="6763529"/>
                  </a:cubicBezTo>
                  <a:cubicBezTo>
                    <a:pt x="4621030" y="6763529"/>
                    <a:pt x="4940657" y="6439515"/>
                    <a:pt x="5506765" y="5818405"/>
                  </a:cubicBezTo>
                  <a:cubicBezTo>
                    <a:pt x="5636225" y="5676365"/>
                    <a:pt x="5770072" y="5529498"/>
                    <a:pt x="5914160" y="5382925"/>
                  </a:cubicBezTo>
                  <a:cubicBezTo>
                    <a:pt x="6290981" y="4999374"/>
                    <a:pt x="6638252" y="4813450"/>
                    <a:pt x="6891758" y="4677848"/>
                  </a:cubicBezTo>
                  <a:cubicBezTo>
                    <a:pt x="7016098" y="4611144"/>
                    <a:pt x="7114398" y="4558629"/>
                    <a:pt x="7158868" y="4511965"/>
                  </a:cubicBezTo>
                  <a:cubicBezTo>
                    <a:pt x="7208604" y="4459742"/>
                    <a:pt x="7260974" y="4341693"/>
                    <a:pt x="7306320" y="4179467"/>
                  </a:cubicBezTo>
                  <a:cubicBezTo>
                    <a:pt x="7422466" y="3764174"/>
                    <a:pt x="7425540" y="3328547"/>
                    <a:pt x="7315828" y="2884730"/>
                  </a:cubicBezTo>
                  <a:cubicBezTo>
                    <a:pt x="7210506" y="2459197"/>
                    <a:pt x="6999129" y="2028984"/>
                    <a:pt x="6704519" y="1640752"/>
                  </a:cubicBezTo>
                  <a:cubicBezTo>
                    <a:pt x="6369826" y="1199861"/>
                    <a:pt x="5943562" y="827136"/>
                    <a:pt x="5471805" y="563096"/>
                  </a:cubicBezTo>
                  <a:cubicBezTo>
                    <a:pt x="5011311" y="305349"/>
                    <a:pt x="4537651" y="169161"/>
                    <a:pt x="4102025" y="169161"/>
                  </a:cubicBezTo>
                  <a:close/>
                  <a:moveTo>
                    <a:pt x="1815426" y="0"/>
                  </a:moveTo>
                  <a:lnTo>
                    <a:pt x="6228114" y="0"/>
                  </a:lnTo>
                  <a:lnTo>
                    <a:pt x="6378838" y="104569"/>
                  </a:lnTo>
                  <a:cubicBezTo>
                    <a:pt x="7701449" y="1070221"/>
                    <a:pt x="8614337" y="2759472"/>
                    <a:pt x="8151535" y="4415712"/>
                  </a:cubicBezTo>
                  <a:cubicBezTo>
                    <a:pt x="7841710" y="5524525"/>
                    <a:pt x="7282330" y="5242495"/>
                    <a:pt x="6540097" y="5998038"/>
                  </a:cubicBezTo>
                  <a:cubicBezTo>
                    <a:pt x="6261706" y="6281367"/>
                    <a:pt x="6008555" y="6583271"/>
                    <a:pt x="5741125" y="6849976"/>
                  </a:cubicBezTo>
                  <a:lnTo>
                    <a:pt x="5732797" y="6858000"/>
                  </a:lnTo>
                  <a:lnTo>
                    <a:pt x="1711956" y="6858000"/>
                  </a:lnTo>
                  <a:lnTo>
                    <a:pt x="1631859" y="6799706"/>
                  </a:lnTo>
                  <a:cubicBezTo>
                    <a:pt x="1402830" y="6623620"/>
                    <a:pt x="1192523" y="6423644"/>
                    <a:pt x="1004515" y="6203417"/>
                  </a:cubicBezTo>
                  <a:cubicBezTo>
                    <a:pt x="378870" y="5470546"/>
                    <a:pt x="0" y="4513427"/>
                    <a:pt x="0" y="3466345"/>
                  </a:cubicBezTo>
                  <a:cubicBezTo>
                    <a:pt x="0" y="2025290"/>
                    <a:pt x="717408" y="754744"/>
                    <a:pt x="1808555" y="44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Freeform: Shape 1048">
              <a:extLst>
                <a:ext uri="{FF2B5EF4-FFF2-40B4-BE49-F238E27FC236}">
                  <a16:creationId xmlns:a16="http://schemas.microsoft.com/office/drawing/2014/main" id="{FEEDAA96-38BD-4AC0-8E5F-CF74F5C71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1616062 w 8273365"/>
                <a:gd name="connsiteY0" fmla="*/ 0 h 6858000"/>
                <a:gd name="connsiteX1" fmla="*/ 3206514 w 8273365"/>
                <a:gd name="connsiteY1" fmla="*/ 0 h 6858000"/>
                <a:gd name="connsiteX2" fmla="*/ 3122517 w 8273365"/>
                <a:gd name="connsiteY2" fmla="*/ 23655 h 6858000"/>
                <a:gd name="connsiteX3" fmla="*/ 1723196 w 8273365"/>
                <a:gd name="connsiteY3" fmla="*/ 880747 h 6858000"/>
                <a:gd name="connsiteX4" fmla="*/ 997786 w 8273365"/>
                <a:gd name="connsiteY4" fmla="*/ 1975811 h 6858000"/>
                <a:gd name="connsiteX5" fmla="*/ 731408 w 8273365"/>
                <a:gd name="connsiteY5" fmla="*/ 3320136 h 6858000"/>
                <a:gd name="connsiteX6" fmla="*/ 952731 w 8273365"/>
                <a:gd name="connsiteY6" fmla="*/ 4550071 h 6858000"/>
                <a:gd name="connsiteX7" fmla="*/ 1560970 w 8273365"/>
                <a:gd name="connsiteY7" fmla="*/ 5582379 h 6858000"/>
                <a:gd name="connsiteX8" fmla="*/ 2685142 w 8273365"/>
                <a:gd name="connsiteY8" fmla="*/ 6445587 h 6858000"/>
                <a:gd name="connsiteX9" fmla="*/ 4102171 w 8273365"/>
                <a:gd name="connsiteY9" fmla="*/ 6763602 h 6858000"/>
                <a:gd name="connsiteX10" fmla="*/ 4840307 w 8273365"/>
                <a:gd name="connsiteY10" fmla="*/ 6518434 h 6858000"/>
                <a:gd name="connsiteX11" fmla="*/ 5614867 w 8273365"/>
                <a:gd name="connsiteY11" fmla="*/ 5770643 h 6858000"/>
                <a:gd name="connsiteX12" fmla="*/ 6018458 w 8273365"/>
                <a:gd name="connsiteY12" fmla="*/ 5339114 h 6858000"/>
                <a:gd name="connsiteX13" fmla="*/ 6960802 w 8273365"/>
                <a:gd name="connsiteY13" fmla="*/ 4660514 h 6858000"/>
                <a:gd name="connsiteX14" fmla="*/ 7264776 w 8273365"/>
                <a:gd name="connsiteY14" fmla="*/ 4466544 h 6858000"/>
                <a:gd name="connsiteX15" fmla="*/ 7447190 w 8273365"/>
                <a:gd name="connsiteY15" fmla="*/ 4072462 h 6858000"/>
                <a:gd name="connsiteX16" fmla="*/ 7457722 w 8273365"/>
                <a:gd name="connsiteY16" fmla="*/ 2703268 h 6858000"/>
                <a:gd name="connsiteX17" fmla="*/ 6820959 w 8273365"/>
                <a:gd name="connsiteY17" fmla="*/ 1406044 h 6858000"/>
                <a:gd name="connsiteX18" fmla="*/ 5543190 w 8273365"/>
                <a:gd name="connsiteY18" fmla="*/ 289185 h 6858000"/>
                <a:gd name="connsiteX19" fmla="*/ 4996775 w 8273365"/>
                <a:gd name="connsiteY19" fmla="*/ 40060 h 6858000"/>
                <a:gd name="connsiteX20" fmla="*/ 4871645 w 8273365"/>
                <a:gd name="connsiteY20" fmla="*/ 0 h 6858000"/>
                <a:gd name="connsiteX21" fmla="*/ 6433093 w 8273365"/>
                <a:gd name="connsiteY21" fmla="*/ 0 h 6858000"/>
                <a:gd name="connsiteX22" fmla="*/ 6564891 w 8273365"/>
                <a:gd name="connsiteY22" fmla="*/ 101152 h 6858000"/>
                <a:gd name="connsiteX23" fmla="*/ 8151535 w 8273365"/>
                <a:gd name="connsiteY23" fmla="*/ 4269504 h 6858000"/>
                <a:gd name="connsiteX24" fmla="*/ 6540097 w 8273365"/>
                <a:gd name="connsiteY24" fmla="*/ 5851830 h 6858000"/>
                <a:gd name="connsiteX25" fmla="*/ 5606037 w 8273365"/>
                <a:gd name="connsiteY25" fmla="*/ 6833938 h 6858000"/>
                <a:gd name="connsiteX26" fmla="*/ 5578888 w 8273365"/>
                <a:gd name="connsiteY26" fmla="*/ 6858000 h 6858000"/>
                <a:gd name="connsiteX27" fmla="*/ 1925521 w 8273365"/>
                <a:gd name="connsiteY27" fmla="*/ 6858000 h 6858000"/>
                <a:gd name="connsiteX28" fmla="*/ 1807085 w 8273365"/>
                <a:gd name="connsiteY28" fmla="*/ 6781026 h 6858000"/>
                <a:gd name="connsiteX29" fmla="*/ 1004515 w 8273365"/>
                <a:gd name="connsiteY29" fmla="*/ 6057209 h 6858000"/>
                <a:gd name="connsiteX30" fmla="*/ 0 w 8273365"/>
                <a:gd name="connsiteY30" fmla="*/ 3320136 h 6858000"/>
                <a:gd name="connsiteX31" fmla="*/ 1492767 w 8273365"/>
                <a:gd name="connsiteY31" fmla="*/ 986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73365" h="6858000">
                  <a:moveTo>
                    <a:pt x="1616062" y="0"/>
                  </a:moveTo>
                  <a:lnTo>
                    <a:pt x="3206514" y="0"/>
                  </a:lnTo>
                  <a:lnTo>
                    <a:pt x="3122517" y="23655"/>
                  </a:lnTo>
                  <a:cubicBezTo>
                    <a:pt x="2599902" y="185042"/>
                    <a:pt x="2120807" y="476097"/>
                    <a:pt x="1723196" y="880747"/>
                  </a:cubicBezTo>
                  <a:cubicBezTo>
                    <a:pt x="1412348" y="1197008"/>
                    <a:pt x="1168351" y="1565490"/>
                    <a:pt x="997786" y="1975811"/>
                  </a:cubicBezTo>
                  <a:cubicBezTo>
                    <a:pt x="821078" y="2401050"/>
                    <a:pt x="731408" y="2853352"/>
                    <a:pt x="731408" y="3320136"/>
                  </a:cubicBezTo>
                  <a:cubicBezTo>
                    <a:pt x="731408" y="3744353"/>
                    <a:pt x="805864" y="4158182"/>
                    <a:pt x="952731" y="4550071"/>
                  </a:cubicBezTo>
                  <a:cubicBezTo>
                    <a:pt x="1094331" y="4928208"/>
                    <a:pt x="1298980" y="5275627"/>
                    <a:pt x="1560970" y="5582379"/>
                  </a:cubicBezTo>
                  <a:cubicBezTo>
                    <a:pt x="1870793" y="5945304"/>
                    <a:pt x="2259610" y="6243718"/>
                    <a:pt x="2685142" y="6445587"/>
                  </a:cubicBezTo>
                  <a:cubicBezTo>
                    <a:pt x="3130131" y="6656669"/>
                    <a:pt x="3606861" y="6763602"/>
                    <a:pt x="4102171" y="6763602"/>
                  </a:cubicBezTo>
                  <a:cubicBezTo>
                    <a:pt x="4371914" y="6763602"/>
                    <a:pt x="4599528" y="6687974"/>
                    <a:pt x="4840307" y="6518434"/>
                  </a:cubicBezTo>
                  <a:cubicBezTo>
                    <a:pt x="5099811" y="6335729"/>
                    <a:pt x="5349951" y="6061159"/>
                    <a:pt x="5614867" y="5770643"/>
                  </a:cubicBezTo>
                  <a:cubicBezTo>
                    <a:pt x="5743449" y="5629628"/>
                    <a:pt x="5876273" y="5483786"/>
                    <a:pt x="6018458" y="5339114"/>
                  </a:cubicBezTo>
                  <a:cubicBezTo>
                    <a:pt x="6379773" y="4971361"/>
                    <a:pt x="6715635" y="4791728"/>
                    <a:pt x="6960802" y="4660514"/>
                  </a:cubicBezTo>
                  <a:cubicBezTo>
                    <a:pt x="7116154" y="4577280"/>
                    <a:pt x="7206994" y="4527251"/>
                    <a:pt x="7264776" y="4466544"/>
                  </a:cubicBezTo>
                  <a:cubicBezTo>
                    <a:pt x="7332650" y="4395306"/>
                    <a:pt x="7394089" y="4262628"/>
                    <a:pt x="7447190" y="4072462"/>
                  </a:cubicBezTo>
                  <a:cubicBezTo>
                    <a:pt x="7570066" y="3632594"/>
                    <a:pt x="7573576" y="3171954"/>
                    <a:pt x="7457722" y="2703268"/>
                  </a:cubicBezTo>
                  <a:cubicBezTo>
                    <a:pt x="7347718" y="2258572"/>
                    <a:pt x="7127565" y="1810073"/>
                    <a:pt x="6820959" y="1406044"/>
                  </a:cubicBezTo>
                  <a:cubicBezTo>
                    <a:pt x="6474271" y="949207"/>
                    <a:pt x="6032355" y="563024"/>
                    <a:pt x="5543190" y="289185"/>
                  </a:cubicBezTo>
                  <a:cubicBezTo>
                    <a:pt x="5362386" y="187977"/>
                    <a:pt x="5179299" y="104665"/>
                    <a:pt x="4996775" y="40060"/>
                  </a:cubicBezTo>
                  <a:lnTo>
                    <a:pt x="4871645" y="0"/>
                  </a:lnTo>
                  <a:lnTo>
                    <a:pt x="6433093" y="0"/>
                  </a:lnTo>
                  <a:lnTo>
                    <a:pt x="6564891" y="101152"/>
                  </a:lnTo>
                  <a:cubicBezTo>
                    <a:pt x="7785271" y="1084819"/>
                    <a:pt x="8592299" y="2692132"/>
                    <a:pt x="8151535" y="4269504"/>
                  </a:cubicBezTo>
                  <a:cubicBezTo>
                    <a:pt x="7841710" y="5378317"/>
                    <a:pt x="7282330" y="5096287"/>
                    <a:pt x="6540097" y="5851830"/>
                  </a:cubicBezTo>
                  <a:cubicBezTo>
                    <a:pt x="6215307" y="6182380"/>
                    <a:pt x="5924872" y="6538214"/>
                    <a:pt x="5606037" y="6833938"/>
                  </a:cubicBezTo>
                  <a:lnTo>
                    <a:pt x="5578888" y="6858000"/>
                  </a:lnTo>
                  <a:lnTo>
                    <a:pt x="1925521" y="6858000"/>
                  </a:lnTo>
                  <a:lnTo>
                    <a:pt x="1807085" y="6781026"/>
                  </a:lnTo>
                  <a:cubicBezTo>
                    <a:pt x="1509378" y="6576133"/>
                    <a:pt x="1239525" y="6332492"/>
                    <a:pt x="1004515" y="6057209"/>
                  </a:cubicBezTo>
                  <a:cubicBezTo>
                    <a:pt x="378870" y="5324338"/>
                    <a:pt x="0" y="4367220"/>
                    <a:pt x="0" y="3320136"/>
                  </a:cubicBezTo>
                  <a:cubicBezTo>
                    <a:pt x="0" y="2023187"/>
                    <a:pt x="581101" y="864350"/>
                    <a:pt x="1492767" y="98612"/>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0" name="Freeform: Shape 1049">
              <a:extLst>
                <a:ext uri="{FF2B5EF4-FFF2-40B4-BE49-F238E27FC236}">
                  <a16:creationId xmlns:a16="http://schemas.microsoft.com/office/drawing/2014/main" id="{D000679E-B592-4134-AC05-8EC80BBC4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37594" y="-3810"/>
              <a:ext cx="8219860" cy="6858000"/>
            </a:xfrm>
            <a:custGeom>
              <a:avLst/>
              <a:gdLst>
                <a:gd name="connsiteX0" fmla="*/ 5534366 w 8219860"/>
                <a:gd name="connsiteY0" fmla="*/ 0 h 6858000"/>
                <a:gd name="connsiteX1" fmla="*/ 6263243 w 8219860"/>
                <a:gd name="connsiteY1" fmla="*/ 0 h 6858000"/>
                <a:gd name="connsiteX2" fmla="*/ 6295307 w 8219860"/>
                <a:gd name="connsiteY2" fmla="*/ 21377 h 6858000"/>
                <a:gd name="connsiteX3" fmla="*/ 6907056 w 8219860"/>
                <a:gd name="connsiteY3" fmla="*/ 522976 h 6858000"/>
                <a:gd name="connsiteX4" fmla="*/ 7434107 w 8219860"/>
                <a:gd name="connsiteY4" fmla="*/ 1119513 h 6858000"/>
                <a:gd name="connsiteX5" fmla="*/ 7856130 w 8219860"/>
                <a:gd name="connsiteY5" fmla="*/ 1802940 h 6858000"/>
                <a:gd name="connsiteX6" fmla="*/ 8019380 w 8219860"/>
                <a:gd name="connsiteY6" fmla="*/ 2174201 h 6858000"/>
                <a:gd name="connsiteX7" fmla="*/ 8054634 w 8219860"/>
                <a:gd name="connsiteY7" fmla="*/ 2269723 h 6858000"/>
                <a:gd name="connsiteX8" fmla="*/ 8086962 w 8219860"/>
                <a:gd name="connsiteY8" fmla="*/ 2366562 h 6858000"/>
                <a:gd name="connsiteX9" fmla="*/ 8115633 w 8219860"/>
                <a:gd name="connsiteY9" fmla="*/ 2464717 h 6858000"/>
                <a:gd name="connsiteX10" fmla="*/ 8140794 w 8219860"/>
                <a:gd name="connsiteY10" fmla="*/ 2563895 h 6858000"/>
                <a:gd name="connsiteX11" fmla="*/ 8218615 w 8219860"/>
                <a:gd name="connsiteY11" fmla="*/ 3378975 h 6858000"/>
                <a:gd name="connsiteX12" fmla="*/ 8175170 w 8219860"/>
                <a:gd name="connsiteY12" fmla="*/ 3786370 h 6858000"/>
                <a:gd name="connsiteX13" fmla="*/ 8073943 w 8219860"/>
                <a:gd name="connsiteY13" fmla="*/ 4180891 h 6858000"/>
                <a:gd name="connsiteX14" fmla="*/ 7939071 w 8219860"/>
                <a:gd name="connsiteY14" fmla="*/ 4562246 h 6858000"/>
                <a:gd name="connsiteX15" fmla="*/ 7854229 w 8219860"/>
                <a:gd name="connsiteY15" fmla="*/ 4751828 h 6858000"/>
                <a:gd name="connsiteX16" fmla="*/ 7745102 w 8219860"/>
                <a:gd name="connsiteY16" fmla="*/ 4936435 h 6858000"/>
                <a:gd name="connsiteX17" fmla="*/ 7605403 w 8219860"/>
                <a:gd name="connsiteY17" fmla="*/ 5106852 h 6858000"/>
                <a:gd name="connsiteX18" fmla="*/ 7524949 w 8219860"/>
                <a:gd name="connsiteY18" fmla="*/ 5182481 h 6858000"/>
                <a:gd name="connsiteX19" fmla="*/ 7440106 w 8219860"/>
                <a:gd name="connsiteY19" fmla="*/ 5250208 h 6858000"/>
                <a:gd name="connsiteX20" fmla="*/ 7101758 w 8219860"/>
                <a:gd name="connsiteY20" fmla="*/ 5463633 h 6858000"/>
                <a:gd name="connsiteX21" fmla="*/ 6804366 w 8219860"/>
                <a:gd name="connsiteY21" fmla="*/ 5657895 h 6858000"/>
                <a:gd name="connsiteX22" fmla="*/ 6671103 w 8219860"/>
                <a:gd name="connsiteY22" fmla="*/ 5765704 h 6858000"/>
                <a:gd name="connsiteX23" fmla="*/ 6545887 w 8219860"/>
                <a:gd name="connsiteY23" fmla="*/ 5882583 h 6858000"/>
                <a:gd name="connsiteX24" fmla="*/ 6485473 w 8219860"/>
                <a:gd name="connsiteY24" fmla="*/ 5945046 h 6858000"/>
                <a:gd name="connsiteX25" fmla="*/ 6423303 w 8219860"/>
                <a:gd name="connsiteY25" fmla="*/ 6011604 h 6858000"/>
                <a:gd name="connsiteX26" fmla="*/ 6298672 w 8219860"/>
                <a:gd name="connsiteY26" fmla="*/ 6146768 h 6858000"/>
                <a:gd name="connsiteX27" fmla="*/ 6040923 w 8219860"/>
                <a:gd name="connsiteY27" fmla="*/ 6418997 h 6858000"/>
                <a:gd name="connsiteX28" fmla="*/ 5907662 w 8219860"/>
                <a:gd name="connsiteY28" fmla="*/ 6555769 h 6858000"/>
                <a:gd name="connsiteX29" fmla="*/ 5769864 w 8219860"/>
                <a:gd name="connsiteY29" fmla="*/ 6691081 h 6858000"/>
                <a:gd name="connsiteX30" fmla="*/ 5581270 w 8219860"/>
                <a:gd name="connsiteY30" fmla="*/ 6858000 h 6858000"/>
                <a:gd name="connsiteX31" fmla="*/ 5057635 w 8219860"/>
                <a:gd name="connsiteY31" fmla="*/ 6858000 h 6858000"/>
                <a:gd name="connsiteX32" fmla="*/ 5112401 w 8219860"/>
                <a:gd name="connsiteY32" fmla="*/ 6812805 h 6858000"/>
                <a:gd name="connsiteX33" fmla="*/ 5241495 w 8219860"/>
                <a:gd name="connsiteY33" fmla="*/ 6689617 h 6858000"/>
                <a:gd name="connsiteX34" fmla="*/ 5485639 w 8219860"/>
                <a:gd name="connsiteY34" fmla="*/ 6421192 h 6858000"/>
                <a:gd name="connsiteX35" fmla="*/ 5603981 w 8219860"/>
                <a:gd name="connsiteY35" fmla="*/ 6279592 h 6858000"/>
                <a:gd name="connsiteX36" fmla="*/ 5722615 w 8219860"/>
                <a:gd name="connsiteY36" fmla="*/ 6135503 h 6858000"/>
                <a:gd name="connsiteX37" fmla="*/ 5967636 w 8219860"/>
                <a:gd name="connsiteY37" fmla="*/ 5845135 h 6858000"/>
                <a:gd name="connsiteX38" fmla="*/ 6099583 w 8219860"/>
                <a:gd name="connsiteY38" fmla="*/ 5703828 h 6858000"/>
                <a:gd name="connsiteX39" fmla="*/ 6168189 w 8219860"/>
                <a:gd name="connsiteY39" fmla="*/ 5634490 h 6858000"/>
                <a:gd name="connsiteX40" fmla="*/ 6241769 w 8219860"/>
                <a:gd name="connsiteY40" fmla="*/ 5564129 h 6858000"/>
                <a:gd name="connsiteX41" fmla="*/ 6567684 w 8219860"/>
                <a:gd name="connsiteY41" fmla="*/ 5312962 h 6858000"/>
                <a:gd name="connsiteX42" fmla="*/ 6918466 w 8219860"/>
                <a:gd name="connsiteY42" fmla="*/ 5121628 h 6858000"/>
                <a:gd name="connsiteX43" fmla="*/ 7084202 w 8219860"/>
                <a:gd name="connsiteY43" fmla="*/ 5039856 h 6858000"/>
                <a:gd name="connsiteX44" fmla="*/ 7231508 w 8219860"/>
                <a:gd name="connsiteY44" fmla="*/ 4955159 h 6858000"/>
                <a:gd name="connsiteX45" fmla="*/ 7455757 w 8219860"/>
                <a:gd name="connsiteY45" fmla="*/ 4736907 h 6858000"/>
                <a:gd name="connsiteX46" fmla="*/ 7597796 w 8219860"/>
                <a:gd name="connsiteY46" fmla="*/ 4437761 h 6858000"/>
                <a:gd name="connsiteX47" fmla="*/ 7667720 w 8219860"/>
                <a:gd name="connsiteY47" fmla="*/ 4093562 h 6858000"/>
                <a:gd name="connsiteX48" fmla="*/ 7680008 w 8219860"/>
                <a:gd name="connsiteY48" fmla="*/ 3742632 h 6858000"/>
                <a:gd name="connsiteX49" fmla="*/ 7657188 w 8219860"/>
                <a:gd name="connsiteY49" fmla="*/ 3396237 h 6858000"/>
                <a:gd name="connsiteX50" fmla="*/ 7604818 w 8219860"/>
                <a:gd name="connsiteY50" fmla="*/ 3055255 h 6858000"/>
                <a:gd name="connsiteX51" fmla="*/ 7522900 w 8219860"/>
                <a:gd name="connsiteY51" fmla="*/ 2720270 h 6858000"/>
                <a:gd name="connsiteX52" fmla="*/ 7299968 w 8219860"/>
                <a:gd name="connsiteY52" fmla="*/ 2062442 h 6858000"/>
                <a:gd name="connsiteX53" fmla="*/ 6971566 w 8219860"/>
                <a:gd name="connsiteY53" fmla="*/ 1438698 h 6858000"/>
                <a:gd name="connsiteX54" fmla="*/ 6771307 w 8219860"/>
                <a:gd name="connsiteY54" fmla="*/ 1144380 h 6858000"/>
                <a:gd name="connsiteX55" fmla="*/ 6547935 w 8219860"/>
                <a:gd name="connsiteY55" fmla="*/ 865129 h 6858000"/>
                <a:gd name="connsiteX56" fmla="*/ 6037997 w 8219860"/>
                <a:gd name="connsiteY56" fmla="*/ 359872 h 6858000"/>
                <a:gd name="connsiteX57" fmla="*/ 5602369 w 8219860"/>
                <a:gd name="connsiteY57" fmla="*/ 40572 h 6858000"/>
                <a:gd name="connsiteX58" fmla="*/ 1689206 w 8219860"/>
                <a:gd name="connsiteY58" fmla="*/ 0 h 6858000"/>
                <a:gd name="connsiteX59" fmla="*/ 2580244 w 8219860"/>
                <a:gd name="connsiteY59" fmla="*/ 0 h 6858000"/>
                <a:gd name="connsiteX60" fmla="*/ 2556490 w 8219860"/>
                <a:gd name="connsiteY60" fmla="*/ 13997 h 6858000"/>
                <a:gd name="connsiteX61" fmla="*/ 2125407 w 8219860"/>
                <a:gd name="connsiteY61" fmla="*/ 323156 h 6858000"/>
                <a:gd name="connsiteX62" fmla="*/ 1859322 w 8219860"/>
                <a:gd name="connsiteY62" fmla="*/ 553842 h 6858000"/>
                <a:gd name="connsiteX63" fmla="*/ 1607425 w 8219860"/>
                <a:gd name="connsiteY63" fmla="*/ 799741 h 6858000"/>
                <a:gd name="connsiteX64" fmla="*/ 861829 w 8219860"/>
                <a:gd name="connsiteY64" fmla="*/ 1987400 h 6858000"/>
                <a:gd name="connsiteX65" fmla="*/ 661422 w 8219860"/>
                <a:gd name="connsiteY65" fmla="*/ 2660149 h 6858000"/>
                <a:gd name="connsiteX66" fmla="*/ 608323 w 8219860"/>
                <a:gd name="connsiteY66" fmla="*/ 3006544 h 6858000"/>
                <a:gd name="connsiteX67" fmla="*/ 584625 w 8219860"/>
                <a:gd name="connsiteY67" fmla="*/ 3355571 h 6858000"/>
                <a:gd name="connsiteX68" fmla="*/ 589891 w 8219860"/>
                <a:gd name="connsiteY68" fmla="*/ 3705330 h 6858000"/>
                <a:gd name="connsiteX69" fmla="*/ 623389 w 8219860"/>
                <a:gd name="connsiteY69" fmla="*/ 4053626 h 6858000"/>
                <a:gd name="connsiteX70" fmla="*/ 787078 w 8219860"/>
                <a:gd name="connsiteY70" fmla="*/ 4735736 h 6858000"/>
                <a:gd name="connsiteX71" fmla="*/ 1081251 w 8219860"/>
                <a:gd name="connsiteY71" fmla="*/ 5376742 h 6858000"/>
                <a:gd name="connsiteX72" fmla="*/ 1274196 w 8219860"/>
                <a:gd name="connsiteY72" fmla="*/ 5674278 h 6858000"/>
                <a:gd name="connsiteX73" fmla="*/ 1381274 w 8219860"/>
                <a:gd name="connsiteY73" fmla="*/ 5816170 h 6858000"/>
                <a:gd name="connsiteX74" fmla="*/ 1495959 w 8219860"/>
                <a:gd name="connsiteY74" fmla="*/ 5953677 h 6858000"/>
                <a:gd name="connsiteX75" fmla="*/ 2013356 w 8219860"/>
                <a:gd name="connsiteY75" fmla="*/ 6450448 h 6858000"/>
                <a:gd name="connsiteX76" fmla="*/ 2083865 w 8219860"/>
                <a:gd name="connsiteY76" fmla="*/ 6506327 h 6858000"/>
                <a:gd name="connsiteX77" fmla="*/ 2155688 w 8219860"/>
                <a:gd name="connsiteY77" fmla="*/ 6560744 h 6858000"/>
                <a:gd name="connsiteX78" fmla="*/ 2228537 w 8219860"/>
                <a:gd name="connsiteY78" fmla="*/ 6613844 h 6858000"/>
                <a:gd name="connsiteX79" fmla="*/ 2302700 w 8219860"/>
                <a:gd name="connsiteY79" fmla="*/ 6665190 h 6858000"/>
                <a:gd name="connsiteX80" fmla="*/ 2610915 w 8219860"/>
                <a:gd name="connsiteY80" fmla="*/ 6853454 h 6858000"/>
                <a:gd name="connsiteX81" fmla="*/ 2619731 w 8219860"/>
                <a:gd name="connsiteY81" fmla="*/ 6858000 h 6858000"/>
                <a:gd name="connsiteX82" fmla="*/ 1931408 w 8219860"/>
                <a:gd name="connsiteY82" fmla="*/ 6858000 h 6858000"/>
                <a:gd name="connsiteX83" fmla="*/ 1782231 w 8219860"/>
                <a:gd name="connsiteY83" fmla="*/ 6759101 h 6858000"/>
                <a:gd name="connsiteX84" fmla="*/ 1179844 w 8219860"/>
                <a:gd name="connsiteY84" fmla="*/ 6247262 h 6858000"/>
                <a:gd name="connsiteX85" fmla="*/ 677221 w 8219860"/>
                <a:gd name="connsiteY85" fmla="*/ 5628784 h 6858000"/>
                <a:gd name="connsiteX86" fmla="*/ 302740 w 8219860"/>
                <a:gd name="connsiteY86" fmla="*/ 4919612 h 6858000"/>
                <a:gd name="connsiteX87" fmla="*/ 71615 w 8219860"/>
                <a:gd name="connsiteY87" fmla="*/ 4147685 h 6858000"/>
                <a:gd name="connsiteX88" fmla="*/ 14420 w 8219860"/>
                <a:gd name="connsiteY88" fmla="*/ 3747313 h 6858000"/>
                <a:gd name="connsiteX89" fmla="*/ 815 w 8219860"/>
                <a:gd name="connsiteY89" fmla="*/ 3342991 h 6858000"/>
                <a:gd name="connsiteX90" fmla="*/ 29340 w 8219860"/>
                <a:gd name="connsiteY90" fmla="*/ 2939692 h 6858000"/>
                <a:gd name="connsiteX91" fmla="*/ 97946 w 8219860"/>
                <a:gd name="connsiteY91" fmla="*/ 2541660 h 6858000"/>
                <a:gd name="connsiteX92" fmla="*/ 341358 w 8219860"/>
                <a:gd name="connsiteY92" fmla="*/ 1774268 h 6858000"/>
                <a:gd name="connsiteX93" fmla="*/ 1212758 w 8219860"/>
                <a:gd name="connsiteY93" fmla="*/ 432721 h 6858000"/>
                <a:gd name="connsiteX94" fmla="*/ 1499908 w 8219860"/>
                <a:gd name="connsiteY94" fmla="*/ 150982 h 6858000"/>
                <a:gd name="connsiteX95" fmla="*/ 1655863 w 8219860"/>
                <a:gd name="connsiteY95" fmla="*/ 235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19860" h="6858000">
                  <a:moveTo>
                    <a:pt x="5534366" y="0"/>
                  </a:moveTo>
                  <a:lnTo>
                    <a:pt x="6263243" y="0"/>
                  </a:lnTo>
                  <a:lnTo>
                    <a:pt x="6295307" y="21377"/>
                  </a:lnTo>
                  <a:cubicBezTo>
                    <a:pt x="6511218" y="172340"/>
                    <a:pt x="6716597" y="339247"/>
                    <a:pt x="6907056" y="522976"/>
                  </a:cubicBezTo>
                  <a:cubicBezTo>
                    <a:pt x="7097514" y="706706"/>
                    <a:pt x="7274807" y="905503"/>
                    <a:pt x="7434107" y="1119513"/>
                  </a:cubicBezTo>
                  <a:cubicBezTo>
                    <a:pt x="7593992" y="1333084"/>
                    <a:pt x="7735155" y="1562014"/>
                    <a:pt x="7856130" y="1802940"/>
                  </a:cubicBezTo>
                  <a:cubicBezTo>
                    <a:pt x="7916105" y="1923621"/>
                    <a:pt x="7970376" y="2047668"/>
                    <a:pt x="8019380" y="2174201"/>
                  </a:cubicBezTo>
                  <a:cubicBezTo>
                    <a:pt x="8031375" y="2205944"/>
                    <a:pt x="8043808" y="2237541"/>
                    <a:pt x="8054634" y="2269723"/>
                  </a:cubicBezTo>
                  <a:lnTo>
                    <a:pt x="8086962" y="2366562"/>
                  </a:lnTo>
                  <a:lnTo>
                    <a:pt x="8115633" y="2464717"/>
                  </a:lnTo>
                  <a:cubicBezTo>
                    <a:pt x="8124995" y="2497484"/>
                    <a:pt x="8132602" y="2530836"/>
                    <a:pt x="8140794" y="2563895"/>
                  </a:cubicBezTo>
                  <a:cubicBezTo>
                    <a:pt x="8203402" y="2829836"/>
                    <a:pt x="8225636" y="3105576"/>
                    <a:pt x="8218615" y="3378975"/>
                  </a:cubicBezTo>
                  <a:cubicBezTo>
                    <a:pt x="8214958" y="3515749"/>
                    <a:pt x="8200476" y="3652229"/>
                    <a:pt x="8175170" y="3786370"/>
                  </a:cubicBezTo>
                  <a:cubicBezTo>
                    <a:pt x="8149716" y="3920510"/>
                    <a:pt x="8114462" y="4052163"/>
                    <a:pt x="8073943" y="4180891"/>
                  </a:cubicBezTo>
                  <a:cubicBezTo>
                    <a:pt x="8033570" y="4309911"/>
                    <a:pt x="7990270" y="4435421"/>
                    <a:pt x="7939071" y="4562246"/>
                  </a:cubicBezTo>
                  <a:cubicBezTo>
                    <a:pt x="7913472" y="4625587"/>
                    <a:pt x="7885678" y="4688926"/>
                    <a:pt x="7854229" y="4751828"/>
                  </a:cubicBezTo>
                  <a:cubicBezTo>
                    <a:pt x="7822193" y="4814437"/>
                    <a:pt x="7786792" y="4876752"/>
                    <a:pt x="7745102" y="4936435"/>
                  </a:cubicBezTo>
                  <a:cubicBezTo>
                    <a:pt x="7703998" y="4996411"/>
                    <a:pt x="7657040" y="5053899"/>
                    <a:pt x="7605403" y="5106852"/>
                  </a:cubicBezTo>
                  <a:cubicBezTo>
                    <a:pt x="7579512" y="5133183"/>
                    <a:pt x="7552596" y="5158489"/>
                    <a:pt x="7524949" y="5182481"/>
                  </a:cubicBezTo>
                  <a:cubicBezTo>
                    <a:pt x="7497301" y="5206323"/>
                    <a:pt x="7468776" y="5228704"/>
                    <a:pt x="7440106" y="5250208"/>
                  </a:cubicBezTo>
                  <a:cubicBezTo>
                    <a:pt x="7324836" y="5335930"/>
                    <a:pt x="7208103" y="5400146"/>
                    <a:pt x="7101758" y="5463633"/>
                  </a:cubicBezTo>
                  <a:cubicBezTo>
                    <a:pt x="6994825" y="5526533"/>
                    <a:pt x="6896230" y="5588996"/>
                    <a:pt x="6804366" y="5657895"/>
                  </a:cubicBezTo>
                  <a:cubicBezTo>
                    <a:pt x="6758141" y="5691978"/>
                    <a:pt x="6713965" y="5728110"/>
                    <a:pt x="6671103" y="5765704"/>
                  </a:cubicBezTo>
                  <a:cubicBezTo>
                    <a:pt x="6627952" y="5802860"/>
                    <a:pt x="6586408" y="5842209"/>
                    <a:pt x="6545887" y="5882583"/>
                  </a:cubicBezTo>
                  <a:cubicBezTo>
                    <a:pt x="6525407" y="5903062"/>
                    <a:pt x="6506245" y="5923103"/>
                    <a:pt x="6485473" y="5945046"/>
                  </a:cubicBezTo>
                  <a:lnTo>
                    <a:pt x="6423303" y="6011604"/>
                  </a:lnTo>
                  <a:lnTo>
                    <a:pt x="6298672" y="6146768"/>
                  </a:lnTo>
                  <a:cubicBezTo>
                    <a:pt x="6214853" y="6237315"/>
                    <a:pt x="6128400" y="6327572"/>
                    <a:pt x="6040923" y="6418997"/>
                  </a:cubicBezTo>
                  <a:cubicBezTo>
                    <a:pt x="5997186" y="6464637"/>
                    <a:pt x="5952569" y="6510130"/>
                    <a:pt x="5907662" y="6555769"/>
                  </a:cubicBezTo>
                  <a:cubicBezTo>
                    <a:pt x="5862460" y="6601118"/>
                    <a:pt x="5816528" y="6646172"/>
                    <a:pt x="5769864" y="6691081"/>
                  </a:cubicBezTo>
                  <a:lnTo>
                    <a:pt x="5581270" y="6858000"/>
                  </a:lnTo>
                  <a:lnTo>
                    <a:pt x="5057635" y="6858000"/>
                  </a:lnTo>
                  <a:lnTo>
                    <a:pt x="5112401" y="6812805"/>
                  </a:lnTo>
                  <a:cubicBezTo>
                    <a:pt x="5156505" y="6773364"/>
                    <a:pt x="5199439" y="6732113"/>
                    <a:pt x="5241495" y="6689617"/>
                  </a:cubicBezTo>
                  <a:cubicBezTo>
                    <a:pt x="5325753" y="6604628"/>
                    <a:pt x="5405916" y="6513934"/>
                    <a:pt x="5485639" y="6421192"/>
                  </a:cubicBezTo>
                  <a:cubicBezTo>
                    <a:pt x="5525427" y="6374674"/>
                    <a:pt x="5564631" y="6327425"/>
                    <a:pt x="5603981" y="6279592"/>
                  </a:cubicBezTo>
                  <a:lnTo>
                    <a:pt x="5722615" y="6135503"/>
                  </a:lnTo>
                  <a:cubicBezTo>
                    <a:pt x="5802339" y="6038957"/>
                    <a:pt x="5882062" y="5940510"/>
                    <a:pt x="5967636" y="5845135"/>
                  </a:cubicBezTo>
                  <a:cubicBezTo>
                    <a:pt x="6010496" y="5797446"/>
                    <a:pt x="6054381" y="5750345"/>
                    <a:pt x="6099583" y="5703828"/>
                  </a:cubicBezTo>
                  <a:lnTo>
                    <a:pt x="6168189" y="5634490"/>
                  </a:lnTo>
                  <a:cubicBezTo>
                    <a:pt x="6191300" y="5611524"/>
                    <a:pt x="6216754" y="5587094"/>
                    <a:pt x="6241769" y="5564129"/>
                  </a:cubicBezTo>
                  <a:cubicBezTo>
                    <a:pt x="6342117" y="5470948"/>
                    <a:pt x="6452414" y="5386688"/>
                    <a:pt x="6567684" y="5312962"/>
                  </a:cubicBezTo>
                  <a:cubicBezTo>
                    <a:pt x="6682806" y="5238945"/>
                    <a:pt x="6803635" y="5177360"/>
                    <a:pt x="6918466" y="5121628"/>
                  </a:cubicBezTo>
                  <a:cubicBezTo>
                    <a:pt x="6975808" y="5093833"/>
                    <a:pt x="7031688" y="5067211"/>
                    <a:pt x="7084202" y="5039856"/>
                  </a:cubicBezTo>
                  <a:cubicBezTo>
                    <a:pt x="7136864" y="5012793"/>
                    <a:pt x="7186453" y="4985439"/>
                    <a:pt x="7231508" y="4955159"/>
                  </a:cubicBezTo>
                  <a:cubicBezTo>
                    <a:pt x="7322202" y="4895476"/>
                    <a:pt x="7395635" y="4824530"/>
                    <a:pt x="7455757" y="4736907"/>
                  </a:cubicBezTo>
                  <a:cubicBezTo>
                    <a:pt x="7515440" y="4649431"/>
                    <a:pt x="7562543" y="4547326"/>
                    <a:pt x="7597796" y="4437761"/>
                  </a:cubicBezTo>
                  <a:cubicBezTo>
                    <a:pt x="7632758" y="4328343"/>
                    <a:pt x="7655139" y="4210293"/>
                    <a:pt x="7667720" y="4093562"/>
                  </a:cubicBezTo>
                  <a:cubicBezTo>
                    <a:pt x="7679860" y="3976389"/>
                    <a:pt x="7682494" y="3858925"/>
                    <a:pt x="7680008" y="3742632"/>
                  </a:cubicBezTo>
                  <a:cubicBezTo>
                    <a:pt x="7676350" y="3626192"/>
                    <a:pt x="7668451" y="3510776"/>
                    <a:pt x="7657188" y="3396237"/>
                  </a:cubicBezTo>
                  <a:cubicBezTo>
                    <a:pt x="7645923" y="3281699"/>
                    <a:pt x="7628808" y="3167745"/>
                    <a:pt x="7604818" y="3055255"/>
                  </a:cubicBezTo>
                  <a:cubicBezTo>
                    <a:pt x="7581120" y="2942618"/>
                    <a:pt x="7552888" y="2831298"/>
                    <a:pt x="7522900" y="2720270"/>
                  </a:cubicBezTo>
                  <a:cubicBezTo>
                    <a:pt x="7462926" y="2498361"/>
                    <a:pt x="7392418" y="2277038"/>
                    <a:pt x="7299968" y="2062442"/>
                  </a:cubicBezTo>
                  <a:cubicBezTo>
                    <a:pt x="7207518" y="1847847"/>
                    <a:pt x="7097514" y="1639104"/>
                    <a:pt x="6971566" y="1438698"/>
                  </a:cubicBezTo>
                  <a:cubicBezTo>
                    <a:pt x="6908226" y="1338642"/>
                    <a:pt x="6841668" y="1240340"/>
                    <a:pt x="6771307" y="1144380"/>
                  </a:cubicBezTo>
                  <a:cubicBezTo>
                    <a:pt x="6700945" y="1048419"/>
                    <a:pt x="6625903" y="955677"/>
                    <a:pt x="6547935" y="865129"/>
                  </a:cubicBezTo>
                  <a:cubicBezTo>
                    <a:pt x="6392438" y="683740"/>
                    <a:pt x="6221873" y="514199"/>
                    <a:pt x="6037997" y="359872"/>
                  </a:cubicBezTo>
                  <a:cubicBezTo>
                    <a:pt x="5900420" y="243689"/>
                    <a:pt x="5754861" y="136638"/>
                    <a:pt x="5602369" y="40572"/>
                  </a:cubicBezTo>
                  <a:close/>
                  <a:moveTo>
                    <a:pt x="1689206" y="0"/>
                  </a:moveTo>
                  <a:lnTo>
                    <a:pt x="2580244" y="0"/>
                  </a:lnTo>
                  <a:lnTo>
                    <a:pt x="2556490" y="13997"/>
                  </a:lnTo>
                  <a:cubicBezTo>
                    <a:pt x="2405637" y="107875"/>
                    <a:pt x="2262108" y="212018"/>
                    <a:pt x="2125407" y="323156"/>
                  </a:cubicBezTo>
                  <a:cubicBezTo>
                    <a:pt x="2033982" y="397174"/>
                    <a:pt x="1946944" y="475874"/>
                    <a:pt x="1859322" y="553842"/>
                  </a:cubicBezTo>
                  <a:cubicBezTo>
                    <a:pt x="1771699" y="631664"/>
                    <a:pt x="1686271" y="712557"/>
                    <a:pt x="1607425" y="799741"/>
                  </a:cubicBezTo>
                  <a:cubicBezTo>
                    <a:pt x="1289847" y="1146281"/>
                    <a:pt x="1036342" y="1551627"/>
                    <a:pt x="861829" y="1987400"/>
                  </a:cubicBezTo>
                  <a:cubicBezTo>
                    <a:pt x="774499" y="2205213"/>
                    <a:pt x="707062" y="2430780"/>
                    <a:pt x="661422" y="2660149"/>
                  </a:cubicBezTo>
                  <a:cubicBezTo>
                    <a:pt x="638750" y="2774834"/>
                    <a:pt x="621196" y="2890541"/>
                    <a:pt x="608323" y="3006544"/>
                  </a:cubicBezTo>
                  <a:cubicBezTo>
                    <a:pt x="595888" y="3122545"/>
                    <a:pt x="587990" y="3239131"/>
                    <a:pt x="584625" y="3355571"/>
                  </a:cubicBezTo>
                  <a:cubicBezTo>
                    <a:pt x="581699" y="3472156"/>
                    <a:pt x="582578" y="3588890"/>
                    <a:pt x="589891" y="3705330"/>
                  </a:cubicBezTo>
                  <a:cubicBezTo>
                    <a:pt x="595742" y="3821770"/>
                    <a:pt x="607591" y="3937917"/>
                    <a:pt x="623389" y="4053626"/>
                  </a:cubicBezTo>
                  <a:cubicBezTo>
                    <a:pt x="655864" y="4284896"/>
                    <a:pt x="709988" y="4513828"/>
                    <a:pt x="787078" y="4735736"/>
                  </a:cubicBezTo>
                  <a:cubicBezTo>
                    <a:pt x="864023" y="4957499"/>
                    <a:pt x="962324" y="5172825"/>
                    <a:pt x="1081251" y="5376742"/>
                  </a:cubicBezTo>
                  <a:cubicBezTo>
                    <a:pt x="1140934" y="5478553"/>
                    <a:pt x="1205152" y="5578172"/>
                    <a:pt x="1274196" y="5674278"/>
                  </a:cubicBezTo>
                  <a:cubicBezTo>
                    <a:pt x="1308571" y="5722552"/>
                    <a:pt x="1344557" y="5769654"/>
                    <a:pt x="1381274" y="5816170"/>
                  </a:cubicBezTo>
                  <a:cubicBezTo>
                    <a:pt x="1418575" y="5862543"/>
                    <a:pt x="1456608" y="5908622"/>
                    <a:pt x="1495959" y="5953677"/>
                  </a:cubicBezTo>
                  <a:cubicBezTo>
                    <a:pt x="1652919" y="6133894"/>
                    <a:pt x="1826555" y="6300071"/>
                    <a:pt x="2013356" y="6450448"/>
                  </a:cubicBezTo>
                  <a:cubicBezTo>
                    <a:pt x="2037053" y="6468879"/>
                    <a:pt x="2060020" y="6488188"/>
                    <a:pt x="2083865" y="6506327"/>
                  </a:cubicBezTo>
                  <a:lnTo>
                    <a:pt x="2155688" y="6560744"/>
                  </a:lnTo>
                  <a:lnTo>
                    <a:pt x="2228537" y="6613844"/>
                  </a:lnTo>
                  <a:lnTo>
                    <a:pt x="2302700" y="6665190"/>
                  </a:lnTo>
                  <a:cubicBezTo>
                    <a:pt x="2402465" y="6732186"/>
                    <a:pt x="2505008" y="6795525"/>
                    <a:pt x="2610915" y="6853454"/>
                  </a:cubicBezTo>
                  <a:lnTo>
                    <a:pt x="2619731" y="6858000"/>
                  </a:lnTo>
                  <a:lnTo>
                    <a:pt x="1931408" y="6858000"/>
                  </a:lnTo>
                  <a:lnTo>
                    <a:pt x="1782231" y="6759101"/>
                  </a:lnTo>
                  <a:cubicBezTo>
                    <a:pt x="1566612" y="6607846"/>
                    <a:pt x="1365329" y="6435527"/>
                    <a:pt x="1179844" y="6247262"/>
                  </a:cubicBezTo>
                  <a:cubicBezTo>
                    <a:pt x="994506" y="6059437"/>
                    <a:pt x="824235" y="5851280"/>
                    <a:pt x="677221" y="5628784"/>
                  </a:cubicBezTo>
                  <a:cubicBezTo>
                    <a:pt x="530062" y="5405851"/>
                    <a:pt x="404700" y="5167998"/>
                    <a:pt x="302740" y="4919612"/>
                  </a:cubicBezTo>
                  <a:cubicBezTo>
                    <a:pt x="200636" y="4671373"/>
                    <a:pt x="123692" y="4412162"/>
                    <a:pt x="71615" y="4147685"/>
                  </a:cubicBezTo>
                  <a:cubicBezTo>
                    <a:pt x="45285" y="4015446"/>
                    <a:pt x="26854" y="3881599"/>
                    <a:pt x="14420" y="3747313"/>
                  </a:cubicBezTo>
                  <a:cubicBezTo>
                    <a:pt x="3595" y="3612880"/>
                    <a:pt x="-2256" y="3477862"/>
                    <a:pt x="815" y="3342991"/>
                  </a:cubicBezTo>
                  <a:cubicBezTo>
                    <a:pt x="3156" y="3208119"/>
                    <a:pt x="12811" y="3073394"/>
                    <a:pt x="29340" y="2939692"/>
                  </a:cubicBezTo>
                  <a:cubicBezTo>
                    <a:pt x="45578" y="2805845"/>
                    <a:pt x="68690" y="2673022"/>
                    <a:pt x="97946" y="2541660"/>
                  </a:cubicBezTo>
                  <a:cubicBezTo>
                    <a:pt x="156167" y="2278939"/>
                    <a:pt x="237791" y="2021777"/>
                    <a:pt x="341358" y="1774268"/>
                  </a:cubicBezTo>
                  <a:cubicBezTo>
                    <a:pt x="548640" y="1279252"/>
                    <a:pt x="844567" y="822415"/>
                    <a:pt x="1212758" y="432721"/>
                  </a:cubicBezTo>
                  <a:cubicBezTo>
                    <a:pt x="1305208" y="335736"/>
                    <a:pt x="1399705" y="240506"/>
                    <a:pt x="1499908" y="150982"/>
                  </a:cubicBezTo>
                  <a:cubicBezTo>
                    <a:pt x="1550010" y="106294"/>
                    <a:pt x="1602232" y="64018"/>
                    <a:pt x="1655863" y="235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51" name="Freeform: Shape 1050">
              <a:extLst>
                <a:ext uri="{FF2B5EF4-FFF2-40B4-BE49-F238E27FC236}">
                  <a16:creationId xmlns:a16="http://schemas.microsoft.com/office/drawing/2014/main" id="{EC2EF310-93E6-4F72-B482-07BF5CFBB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65807" y="-3810"/>
              <a:ext cx="8870393" cy="6858000"/>
            </a:xfrm>
            <a:custGeom>
              <a:avLst/>
              <a:gdLst>
                <a:gd name="connsiteX0" fmla="*/ 6200652 w 8899328"/>
                <a:gd name="connsiteY0" fmla="*/ 0 h 6858000"/>
                <a:gd name="connsiteX1" fmla="*/ 7036991 w 8899328"/>
                <a:gd name="connsiteY1" fmla="*/ 0 h 6858000"/>
                <a:gd name="connsiteX2" fmla="*/ 7111956 w 8899328"/>
                <a:gd name="connsiteY2" fmla="*/ 52444 h 6858000"/>
                <a:gd name="connsiteX3" fmla="*/ 8899328 w 8899328"/>
                <a:gd name="connsiteY3" fmla="*/ 3560285 h 6858000"/>
                <a:gd name="connsiteX4" fmla="*/ 7441506 w 8899328"/>
                <a:gd name="connsiteY4" fmla="*/ 6800585 h 6858000"/>
                <a:gd name="connsiteX5" fmla="*/ 7374130 w 8899328"/>
                <a:gd name="connsiteY5" fmla="*/ 6858000 h 6858000"/>
                <a:gd name="connsiteX6" fmla="*/ 5835221 w 8899328"/>
                <a:gd name="connsiteY6" fmla="*/ 6858000 h 6858000"/>
                <a:gd name="connsiteX7" fmla="*/ 5891385 w 8899328"/>
                <a:gd name="connsiteY7" fmla="*/ 6810175 h 6858000"/>
                <a:gd name="connsiteX8" fmla="*/ 6032854 w 8899328"/>
                <a:gd name="connsiteY8" fmla="*/ 6677494 h 6858000"/>
                <a:gd name="connsiteX9" fmla="*/ 6170584 w 8899328"/>
                <a:gd name="connsiteY9" fmla="*/ 6539762 h 6858000"/>
                <a:gd name="connsiteX10" fmla="*/ 6305296 w 8899328"/>
                <a:gd name="connsiteY10" fmla="*/ 6398150 h 6858000"/>
                <a:gd name="connsiteX11" fmla="*/ 6572709 w 8899328"/>
                <a:gd name="connsiteY11" fmla="*/ 6110468 h 6858000"/>
                <a:gd name="connsiteX12" fmla="*/ 6707707 w 8899328"/>
                <a:gd name="connsiteY12" fmla="*/ 5966410 h 6858000"/>
                <a:gd name="connsiteX13" fmla="*/ 6846876 w 8899328"/>
                <a:gd name="connsiteY13" fmla="*/ 5823934 h 6858000"/>
                <a:gd name="connsiteX14" fmla="*/ 7497863 w 8899328"/>
                <a:gd name="connsiteY14" fmla="*/ 5348633 h 6858000"/>
                <a:gd name="connsiteX15" fmla="*/ 7825226 w 8899328"/>
                <a:gd name="connsiteY15" fmla="*/ 5147788 h 6858000"/>
                <a:gd name="connsiteX16" fmla="*/ 8071216 w 8899328"/>
                <a:gd name="connsiteY16" fmla="*/ 4893890 h 6858000"/>
                <a:gd name="connsiteX17" fmla="*/ 8224043 w 8899328"/>
                <a:gd name="connsiteY17" fmla="*/ 4570985 h 6858000"/>
                <a:gd name="connsiteX18" fmla="*/ 8315049 w 8899328"/>
                <a:gd name="connsiteY18" fmla="*/ 4212279 h 6858000"/>
                <a:gd name="connsiteX19" fmla="*/ 8330721 w 8899328"/>
                <a:gd name="connsiteY19" fmla="*/ 4120699 h 6858000"/>
                <a:gd name="connsiteX20" fmla="*/ 8343947 w 8899328"/>
                <a:gd name="connsiteY20" fmla="*/ 4028973 h 6858000"/>
                <a:gd name="connsiteX21" fmla="*/ 8353867 w 8899328"/>
                <a:gd name="connsiteY21" fmla="*/ 3936961 h 6858000"/>
                <a:gd name="connsiteX22" fmla="*/ 8361055 w 8899328"/>
                <a:gd name="connsiteY22" fmla="*/ 3844661 h 6858000"/>
                <a:gd name="connsiteX23" fmla="*/ 8365083 w 8899328"/>
                <a:gd name="connsiteY23" fmla="*/ 3475748 h 6858000"/>
                <a:gd name="connsiteX24" fmla="*/ 8359475 w 8899328"/>
                <a:gd name="connsiteY24" fmla="*/ 3383736 h 6858000"/>
                <a:gd name="connsiteX25" fmla="*/ 8350992 w 8899328"/>
                <a:gd name="connsiteY25" fmla="*/ 3292012 h 6858000"/>
                <a:gd name="connsiteX26" fmla="*/ 8340497 w 8899328"/>
                <a:gd name="connsiteY26" fmla="*/ 3200431 h 6858000"/>
                <a:gd name="connsiteX27" fmla="*/ 8327557 w 8899328"/>
                <a:gd name="connsiteY27" fmla="*/ 3109137 h 6858000"/>
                <a:gd name="connsiteX28" fmla="*/ 8252222 w 8899328"/>
                <a:gd name="connsiteY28" fmla="*/ 2747843 h 6858000"/>
                <a:gd name="connsiteX29" fmla="*/ 7998038 w 8899328"/>
                <a:gd name="connsiteY29" fmla="*/ 2051137 h 6858000"/>
                <a:gd name="connsiteX30" fmla="*/ 7825803 w 8899328"/>
                <a:gd name="connsiteY30" fmla="*/ 1719174 h 6858000"/>
                <a:gd name="connsiteX31" fmla="*/ 7627401 w 8899328"/>
                <a:gd name="connsiteY31" fmla="*/ 1399431 h 6858000"/>
                <a:gd name="connsiteX32" fmla="*/ 7404557 w 8899328"/>
                <a:gd name="connsiteY32" fmla="*/ 1093490 h 6858000"/>
                <a:gd name="connsiteX33" fmla="*/ 7157849 w 8899328"/>
                <a:gd name="connsiteY33" fmla="*/ 803362 h 6858000"/>
                <a:gd name="connsiteX34" fmla="*/ 6889001 w 8899328"/>
                <a:gd name="connsiteY34" fmla="*/ 530489 h 6858000"/>
                <a:gd name="connsiteX35" fmla="*/ 6597149 w 8899328"/>
                <a:gd name="connsiteY35" fmla="*/ 279180 h 6858000"/>
                <a:gd name="connsiteX36" fmla="*/ 6283731 w 8899328"/>
                <a:gd name="connsiteY36" fmla="*/ 51736 h 6858000"/>
                <a:gd name="connsiteX37" fmla="*/ 1862338 w 8899328"/>
                <a:gd name="connsiteY37" fmla="*/ 0 h 6858000"/>
                <a:gd name="connsiteX38" fmla="*/ 2555184 w 8899328"/>
                <a:gd name="connsiteY38" fmla="*/ 0 h 6858000"/>
                <a:gd name="connsiteX39" fmla="*/ 2420890 w 8899328"/>
                <a:gd name="connsiteY39" fmla="*/ 86030 h 6858000"/>
                <a:gd name="connsiteX40" fmla="*/ 1703381 w 8899328"/>
                <a:gd name="connsiteY40" fmla="*/ 715375 h 6858000"/>
                <a:gd name="connsiteX41" fmla="*/ 923719 w 8899328"/>
                <a:gd name="connsiteY41" fmla="*/ 1986010 h 6858000"/>
                <a:gd name="connsiteX42" fmla="*/ 717122 w 8899328"/>
                <a:gd name="connsiteY42" fmla="*/ 2694936 h 6858000"/>
                <a:gd name="connsiteX43" fmla="*/ 646244 w 8899328"/>
                <a:gd name="connsiteY43" fmla="*/ 3427730 h 6858000"/>
                <a:gd name="connsiteX44" fmla="*/ 707346 w 8899328"/>
                <a:gd name="connsiteY44" fmla="*/ 4160522 h 6858000"/>
                <a:gd name="connsiteX45" fmla="*/ 902872 w 8899328"/>
                <a:gd name="connsiteY45" fmla="*/ 4869880 h 6858000"/>
                <a:gd name="connsiteX46" fmla="*/ 1677359 w 8899328"/>
                <a:gd name="connsiteY46" fmla="*/ 6124701 h 6858000"/>
                <a:gd name="connsiteX47" fmla="*/ 2547624 w 8899328"/>
                <a:gd name="connsiteY47" fmla="*/ 6829930 h 6858000"/>
                <a:gd name="connsiteX48" fmla="*/ 2596857 w 8899328"/>
                <a:gd name="connsiteY48" fmla="*/ 6858000 h 6858000"/>
                <a:gd name="connsiteX49" fmla="*/ 1525198 w 8899328"/>
                <a:gd name="connsiteY49" fmla="*/ 6858000 h 6858000"/>
                <a:gd name="connsiteX50" fmla="*/ 1457823 w 8899328"/>
                <a:gd name="connsiteY50" fmla="*/ 6800585 h 6858000"/>
                <a:gd name="connsiteX51" fmla="*/ 0 w 8899328"/>
                <a:gd name="connsiteY51" fmla="*/ 3560285 h 6858000"/>
                <a:gd name="connsiteX52" fmla="*/ 1787372 w 8899328"/>
                <a:gd name="connsiteY52" fmla="*/ 52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899328" h="6858000">
                  <a:moveTo>
                    <a:pt x="6200652" y="0"/>
                  </a:moveTo>
                  <a:lnTo>
                    <a:pt x="7036991" y="0"/>
                  </a:lnTo>
                  <a:lnTo>
                    <a:pt x="7111956" y="52444"/>
                  </a:lnTo>
                  <a:cubicBezTo>
                    <a:pt x="8196995" y="850732"/>
                    <a:pt x="8899328" y="2124819"/>
                    <a:pt x="8899328" y="3560285"/>
                  </a:cubicBezTo>
                  <a:cubicBezTo>
                    <a:pt x="8899328" y="4844649"/>
                    <a:pt x="8337073" y="5999820"/>
                    <a:pt x="7441506" y="6800585"/>
                  </a:cubicBezTo>
                  <a:lnTo>
                    <a:pt x="7374130" y="6858000"/>
                  </a:lnTo>
                  <a:lnTo>
                    <a:pt x="5835221" y="6858000"/>
                  </a:lnTo>
                  <a:lnTo>
                    <a:pt x="5891385" y="6810175"/>
                  </a:lnTo>
                  <a:cubicBezTo>
                    <a:pt x="5939440" y="6767098"/>
                    <a:pt x="5986561" y="6722781"/>
                    <a:pt x="6032854" y="6677494"/>
                  </a:cubicBezTo>
                  <a:cubicBezTo>
                    <a:pt x="6079290" y="6632350"/>
                    <a:pt x="6125297" y="6586487"/>
                    <a:pt x="6170584" y="6539762"/>
                  </a:cubicBezTo>
                  <a:cubicBezTo>
                    <a:pt x="6215872" y="6493038"/>
                    <a:pt x="6260585" y="6445738"/>
                    <a:pt x="6305296" y="6398150"/>
                  </a:cubicBezTo>
                  <a:cubicBezTo>
                    <a:pt x="6394865" y="6303119"/>
                    <a:pt x="6483283" y="6206649"/>
                    <a:pt x="6572709" y="6110468"/>
                  </a:cubicBezTo>
                  <a:lnTo>
                    <a:pt x="6707707" y="5966410"/>
                  </a:lnTo>
                  <a:cubicBezTo>
                    <a:pt x="6752995" y="5918535"/>
                    <a:pt x="6798426" y="5871090"/>
                    <a:pt x="6846876" y="5823934"/>
                  </a:cubicBezTo>
                  <a:cubicBezTo>
                    <a:pt x="7037227" y="5634303"/>
                    <a:pt x="7265821" y="5478169"/>
                    <a:pt x="7497863" y="5348633"/>
                  </a:cubicBezTo>
                  <a:cubicBezTo>
                    <a:pt x="7612735" y="5282499"/>
                    <a:pt x="7726745" y="5220534"/>
                    <a:pt x="7825226" y="5147788"/>
                  </a:cubicBezTo>
                  <a:cubicBezTo>
                    <a:pt x="7924139" y="5075471"/>
                    <a:pt x="8006807" y="4992085"/>
                    <a:pt x="8071216" y="4893890"/>
                  </a:cubicBezTo>
                  <a:cubicBezTo>
                    <a:pt x="8136631" y="4796702"/>
                    <a:pt x="8185081" y="4686430"/>
                    <a:pt x="8224043" y="4570985"/>
                  </a:cubicBezTo>
                  <a:cubicBezTo>
                    <a:pt x="8263005" y="4455537"/>
                    <a:pt x="8292046" y="4334053"/>
                    <a:pt x="8315049" y="4212279"/>
                  </a:cubicBezTo>
                  <a:cubicBezTo>
                    <a:pt x="8320225" y="4181657"/>
                    <a:pt x="8326407" y="4151321"/>
                    <a:pt x="8330721" y="4120699"/>
                  </a:cubicBezTo>
                  <a:lnTo>
                    <a:pt x="8343947" y="4028973"/>
                  </a:lnTo>
                  <a:lnTo>
                    <a:pt x="8353867" y="3936961"/>
                  </a:lnTo>
                  <a:cubicBezTo>
                    <a:pt x="8357605" y="3906338"/>
                    <a:pt x="8358468" y="3875427"/>
                    <a:pt x="8361055" y="3844661"/>
                  </a:cubicBezTo>
                  <a:cubicBezTo>
                    <a:pt x="8369825" y="3721738"/>
                    <a:pt x="8369969" y="3598527"/>
                    <a:pt x="8365083" y="3475748"/>
                  </a:cubicBezTo>
                  <a:lnTo>
                    <a:pt x="8359475" y="3383736"/>
                  </a:lnTo>
                  <a:cubicBezTo>
                    <a:pt x="8357031" y="3353114"/>
                    <a:pt x="8353723" y="3322634"/>
                    <a:pt x="8350992" y="3292012"/>
                  </a:cubicBezTo>
                  <a:cubicBezTo>
                    <a:pt x="8348549" y="3261388"/>
                    <a:pt x="8343947" y="3230909"/>
                    <a:pt x="8340497" y="3200431"/>
                  </a:cubicBezTo>
                  <a:cubicBezTo>
                    <a:pt x="8337333" y="3169807"/>
                    <a:pt x="8332301" y="3139471"/>
                    <a:pt x="8327557" y="3109137"/>
                  </a:cubicBezTo>
                  <a:cubicBezTo>
                    <a:pt x="8308293" y="2987651"/>
                    <a:pt x="8283133" y="2867173"/>
                    <a:pt x="8252222" y="2747843"/>
                  </a:cubicBezTo>
                  <a:cubicBezTo>
                    <a:pt x="8188963" y="2509618"/>
                    <a:pt x="8103565" y="2276424"/>
                    <a:pt x="7998038" y="2051137"/>
                  </a:cubicBezTo>
                  <a:cubicBezTo>
                    <a:pt x="7945131" y="1938709"/>
                    <a:pt x="7887767" y="1827864"/>
                    <a:pt x="7825803" y="1719174"/>
                  </a:cubicBezTo>
                  <a:cubicBezTo>
                    <a:pt x="7764413" y="1610196"/>
                    <a:pt x="7697704" y="1503807"/>
                    <a:pt x="7627401" y="1399431"/>
                  </a:cubicBezTo>
                  <a:cubicBezTo>
                    <a:pt x="7557241" y="1295054"/>
                    <a:pt x="7482337" y="1193408"/>
                    <a:pt x="7404557" y="1093490"/>
                  </a:cubicBezTo>
                  <a:cubicBezTo>
                    <a:pt x="7326203" y="994145"/>
                    <a:pt x="7243824" y="897388"/>
                    <a:pt x="7157849" y="803362"/>
                  </a:cubicBezTo>
                  <a:cubicBezTo>
                    <a:pt x="7071731" y="709624"/>
                    <a:pt x="6982739" y="617755"/>
                    <a:pt x="6889001" y="530489"/>
                  </a:cubicBezTo>
                  <a:cubicBezTo>
                    <a:pt x="6795407" y="443077"/>
                    <a:pt x="6698076" y="359115"/>
                    <a:pt x="6597149" y="279180"/>
                  </a:cubicBezTo>
                  <a:cubicBezTo>
                    <a:pt x="6496223" y="199244"/>
                    <a:pt x="6391846" y="122902"/>
                    <a:pt x="6283731" y="51736"/>
                  </a:cubicBezTo>
                  <a:close/>
                  <a:moveTo>
                    <a:pt x="1862338" y="0"/>
                  </a:moveTo>
                  <a:lnTo>
                    <a:pt x="2555184" y="0"/>
                  </a:lnTo>
                  <a:lnTo>
                    <a:pt x="2420890" y="86030"/>
                  </a:lnTo>
                  <a:cubicBezTo>
                    <a:pt x="2154693" y="266478"/>
                    <a:pt x="1913733" y="479863"/>
                    <a:pt x="1703381" y="715375"/>
                  </a:cubicBezTo>
                  <a:cubicBezTo>
                    <a:pt x="1365810" y="1092339"/>
                    <a:pt x="1104149" y="1525660"/>
                    <a:pt x="923719" y="1986010"/>
                  </a:cubicBezTo>
                  <a:cubicBezTo>
                    <a:pt x="833720" y="2216041"/>
                    <a:pt x="763129" y="2453260"/>
                    <a:pt x="717122" y="2694936"/>
                  </a:cubicBezTo>
                  <a:cubicBezTo>
                    <a:pt x="671259" y="2936614"/>
                    <a:pt x="647538" y="3182027"/>
                    <a:pt x="646244" y="3427730"/>
                  </a:cubicBezTo>
                  <a:cubicBezTo>
                    <a:pt x="644376" y="3673432"/>
                    <a:pt x="665077" y="3918845"/>
                    <a:pt x="707346" y="4160522"/>
                  </a:cubicBezTo>
                  <a:cubicBezTo>
                    <a:pt x="749183" y="4402342"/>
                    <a:pt x="816035" y="4639849"/>
                    <a:pt x="902872" y="4869880"/>
                  </a:cubicBezTo>
                  <a:cubicBezTo>
                    <a:pt x="1077984" y="5329367"/>
                    <a:pt x="1339500" y="5759239"/>
                    <a:pt x="1677359" y="6124701"/>
                  </a:cubicBezTo>
                  <a:cubicBezTo>
                    <a:pt x="1930752" y="6398797"/>
                    <a:pt x="2225066" y="6636097"/>
                    <a:pt x="2547624" y="6829930"/>
                  </a:cubicBezTo>
                  <a:lnTo>
                    <a:pt x="2596857" y="6858000"/>
                  </a:lnTo>
                  <a:lnTo>
                    <a:pt x="1525198" y="6858000"/>
                  </a:lnTo>
                  <a:lnTo>
                    <a:pt x="1457823" y="6800585"/>
                  </a:lnTo>
                  <a:cubicBezTo>
                    <a:pt x="562255" y="5999820"/>
                    <a:pt x="0" y="4844649"/>
                    <a:pt x="0" y="3560285"/>
                  </a:cubicBezTo>
                  <a:cubicBezTo>
                    <a:pt x="0" y="2124819"/>
                    <a:pt x="702333" y="850732"/>
                    <a:pt x="1787372" y="524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052" name="Freeform: Shape 1051">
              <a:extLst>
                <a:ext uri="{FF2B5EF4-FFF2-40B4-BE49-F238E27FC236}">
                  <a16:creationId xmlns:a16="http://schemas.microsoft.com/office/drawing/2014/main" id="{100AB910-B0C2-495C-AFD9-34F51C9D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10"/>
              <a:ext cx="12192000" cy="6858000"/>
            </a:xfrm>
            <a:custGeom>
              <a:avLst/>
              <a:gdLst>
                <a:gd name="connsiteX0" fmla="*/ 8201697 w 12192000"/>
                <a:gd name="connsiteY0" fmla="*/ 0 h 6858001"/>
                <a:gd name="connsiteX1" fmla="*/ 12192000 w 12192000"/>
                <a:gd name="connsiteY1" fmla="*/ 0 h 6858001"/>
                <a:gd name="connsiteX2" fmla="*/ 12192000 w 12192000"/>
                <a:gd name="connsiteY2" fmla="*/ 6858001 h 6858001"/>
                <a:gd name="connsiteX3" fmla="*/ 8460487 w 12192000"/>
                <a:gd name="connsiteY3" fmla="*/ 6858001 h 6858001"/>
                <a:gd name="connsiteX4" fmla="*/ 8553921 w 12192000"/>
                <a:gd name="connsiteY4" fmla="*/ 6784577 h 6858001"/>
                <a:gd name="connsiteX5" fmla="*/ 10092281 w 12192000"/>
                <a:gd name="connsiteY5" fmla="*/ 3522553 h 6858001"/>
                <a:gd name="connsiteX6" fmla="*/ 8228486 w 12192000"/>
                <a:gd name="connsiteY6" fmla="*/ 17174 h 6858001"/>
                <a:gd name="connsiteX7" fmla="*/ 0 w 12192000"/>
                <a:gd name="connsiteY7" fmla="*/ 0 h 6858001"/>
                <a:gd name="connsiteX8" fmla="*/ 3528179 w 12192000"/>
                <a:gd name="connsiteY8" fmla="*/ 0 h 6858001"/>
                <a:gd name="connsiteX9" fmla="*/ 3501391 w 12192000"/>
                <a:gd name="connsiteY9" fmla="*/ 17174 h 6858001"/>
                <a:gd name="connsiteX10" fmla="*/ 1637595 w 12192000"/>
                <a:gd name="connsiteY10" fmla="*/ 3522553 h 6858001"/>
                <a:gd name="connsiteX11" fmla="*/ 3175956 w 12192000"/>
                <a:gd name="connsiteY11" fmla="*/ 6784577 h 6858001"/>
                <a:gd name="connsiteX12" fmla="*/ 3269390 w 12192000"/>
                <a:gd name="connsiteY12" fmla="*/ 6858001 h 6858001"/>
                <a:gd name="connsiteX13" fmla="*/ 0 w 12192000"/>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1">
                  <a:moveTo>
                    <a:pt x="8201697" y="0"/>
                  </a:moveTo>
                  <a:lnTo>
                    <a:pt x="12192000" y="0"/>
                  </a:lnTo>
                  <a:lnTo>
                    <a:pt x="12192000" y="6858001"/>
                  </a:lnTo>
                  <a:lnTo>
                    <a:pt x="8460487" y="6858001"/>
                  </a:lnTo>
                  <a:lnTo>
                    <a:pt x="8553921" y="6784577"/>
                  </a:lnTo>
                  <a:cubicBezTo>
                    <a:pt x="9493436" y="6009220"/>
                    <a:pt x="10092281" y="4835820"/>
                    <a:pt x="10092281" y="3522553"/>
                  </a:cubicBezTo>
                  <a:cubicBezTo>
                    <a:pt x="10092281" y="2063368"/>
                    <a:pt x="9352966" y="776858"/>
                    <a:pt x="8228486" y="17174"/>
                  </a:cubicBezTo>
                  <a:close/>
                  <a:moveTo>
                    <a:pt x="0" y="0"/>
                  </a:moveTo>
                  <a:lnTo>
                    <a:pt x="3528179" y="0"/>
                  </a:lnTo>
                  <a:lnTo>
                    <a:pt x="3501391" y="17174"/>
                  </a:lnTo>
                  <a:cubicBezTo>
                    <a:pt x="2376910" y="776858"/>
                    <a:pt x="1637595" y="2063368"/>
                    <a:pt x="1637595" y="3522553"/>
                  </a:cubicBezTo>
                  <a:cubicBezTo>
                    <a:pt x="1637595" y="4835820"/>
                    <a:pt x="2236440" y="6009220"/>
                    <a:pt x="3175956" y="6784577"/>
                  </a:cubicBezTo>
                  <a:lnTo>
                    <a:pt x="3269390" y="6858001"/>
                  </a:lnTo>
                  <a:lnTo>
                    <a:pt x="0"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4060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pic>
        <p:nvPicPr>
          <p:cNvPr id="9" name="Picture 2" descr="Как лучше изучать SQL с нуля SQL, Windows, Linux, Программирование, IT, Программист, Разработка, Обучение, Python, Java, Javascript, PHP, Android, iOS, Импортозамещение, Английский язык, Длиннопост">
            <a:extLst>
              <a:ext uri="{FF2B5EF4-FFF2-40B4-BE49-F238E27FC236}">
                <a16:creationId xmlns:a16="http://schemas.microsoft.com/office/drawing/2014/main" id="{B2FCAAA7-5C8D-01E9-561C-657C0E84D6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7" t="1" r="4478" b="1857"/>
          <a:stretch/>
        </p:blipFill>
        <p:spPr bwMode="auto">
          <a:xfrm>
            <a:off x="5828318" y="2188733"/>
            <a:ext cx="6083935" cy="3604660"/>
          </a:xfrm>
          <a:prstGeom prst="rect">
            <a:avLst/>
          </a:prstGeom>
          <a:noFill/>
          <a:extLst>
            <a:ext uri="{909E8E84-426E-40DD-AFC4-6F175D3DCCD1}">
              <a14:hiddenFill xmlns:a14="http://schemas.microsoft.com/office/drawing/2010/main">
                <a:solidFill>
                  <a:srgbClr val="FFFFFF"/>
                </a:solidFill>
              </a14:hiddenFill>
            </a:ext>
          </a:extLst>
        </p:spPr>
      </p:pic>
      <p:sp>
        <p:nvSpPr>
          <p:cNvPr id="141" name="Google Shape;141;p14"/>
          <p:cNvSpPr txBox="1">
            <a:spLocks noGrp="1"/>
          </p:cNvSpPr>
          <p:nvPr>
            <p:ph type="title"/>
          </p:nvPr>
        </p:nvSpPr>
        <p:spPr>
          <a:xfrm>
            <a:off x="960539" y="753087"/>
            <a:ext cx="5334120" cy="1218960"/>
          </a:xfrm>
          <a:prstGeom prst="rect">
            <a:avLst/>
          </a:prstGeom>
        </p:spPr>
        <p:txBody>
          <a:bodyPr spcFirstLastPara="1" wrap="square" lIns="109710" tIns="109710" rIns="109710" bIns="109710" anchor="t" anchorCtr="0">
            <a:noAutofit/>
          </a:bodyPr>
          <a:lstStyle/>
          <a:p>
            <a:r>
              <a:rPr lang="en-US" sz="3200" b="1" dirty="0">
                <a:solidFill>
                  <a:schemeClr val="bg2">
                    <a:lumMod val="10000"/>
                  </a:schemeClr>
                </a:solidFill>
                <a:latin typeface="League Spartan"/>
                <a:ea typeface="League Spartan"/>
                <a:cs typeface="League Spartan"/>
                <a:sym typeface="League Spartan"/>
              </a:rPr>
              <a:t>Agenda</a:t>
            </a:r>
            <a:endParaRPr sz="3200" b="1" dirty="0">
              <a:solidFill>
                <a:schemeClr val="bg2">
                  <a:lumMod val="10000"/>
                </a:schemeClr>
              </a:solidFill>
              <a:latin typeface="League Spartan"/>
              <a:ea typeface="League Spartan"/>
              <a:cs typeface="League Spartan"/>
              <a:sym typeface="League Spartan"/>
            </a:endParaRPr>
          </a:p>
        </p:txBody>
      </p:sp>
      <p:sp>
        <p:nvSpPr>
          <p:cNvPr id="142" name="Google Shape;142;p14"/>
          <p:cNvSpPr txBox="1"/>
          <p:nvPr/>
        </p:nvSpPr>
        <p:spPr>
          <a:xfrm>
            <a:off x="0" y="1"/>
            <a:ext cx="12192000" cy="8389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chemeClr val="bg1"/>
              </a:solidFill>
              <a:latin typeface="Lato"/>
              <a:ea typeface="Lato"/>
              <a:cs typeface="Lato"/>
              <a:sym typeface="Lato"/>
            </a:endParaRPr>
          </a:p>
        </p:txBody>
      </p:sp>
      <p:sp>
        <p:nvSpPr>
          <p:cNvPr id="143" name="Google Shape;143;p14"/>
          <p:cNvSpPr txBox="1"/>
          <p:nvPr/>
        </p:nvSpPr>
        <p:spPr>
          <a:xfrm>
            <a:off x="1324091" y="1906315"/>
            <a:ext cx="5454214" cy="3589118"/>
          </a:xfrm>
          <a:prstGeom prst="rect">
            <a:avLst/>
          </a:prstGeom>
          <a:noFill/>
          <a:ln>
            <a:noFill/>
          </a:ln>
        </p:spPr>
        <p:txBody>
          <a:bodyPr spcFirstLastPara="1" wrap="square" lIns="109710" tIns="109710" rIns="109710" bIns="109710" anchor="t" anchorCtr="0">
            <a:noAutofit/>
          </a:bodyPr>
          <a:lstStyle/>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Select Data</a:t>
            </a:r>
          </a:p>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Data Manipulation/Modification</a:t>
            </a:r>
          </a:p>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Keys in SQL</a:t>
            </a:r>
          </a:p>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Filtering Data</a:t>
            </a:r>
          </a:p>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Sorting Data</a:t>
            </a:r>
          </a:p>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Aggregating Data</a:t>
            </a:r>
          </a:p>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Joins</a:t>
            </a:r>
          </a:p>
          <a:p>
            <a:pPr marL="453390" indent="-285750" defTabSz="1097280">
              <a:buClr>
                <a:srgbClr val="000000"/>
              </a:buClr>
              <a:buSzPts val="1400"/>
              <a:buFont typeface="Arial" panose="020B0604020202020204" pitchFamily="34" charset="0"/>
              <a:buChar char="•"/>
            </a:pPr>
            <a:r>
              <a:rPr lang="en-US" sz="2400" kern="0" dirty="0">
                <a:solidFill>
                  <a:schemeClr val="bg2">
                    <a:lumMod val="10000"/>
                  </a:schemeClr>
                </a:solidFill>
                <a:latin typeface="Inter"/>
                <a:ea typeface="Inter"/>
                <a:cs typeface="Inter"/>
                <a:sym typeface="Inter"/>
              </a:rPr>
              <a:t>Aggregating Function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pic>
        <p:nvPicPr>
          <p:cNvPr id="153" name="Google Shape;153;p15"/>
          <p:cNvPicPr preferRelativeResize="0"/>
          <p:nvPr/>
        </p:nvPicPr>
        <p:blipFill>
          <a:blip r:embed="rId3">
            <a:alphaModFix/>
          </a:blip>
          <a:stretch>
            <a:fillRect/>
          </a:stretch>
        </p:blipFill>
        <p:spPr>
          <a:xfrm>
            <a:off x="7620000" y="0"/>
            <a:ext cx="4572000" cy="6858000"/>
          </a:xfrm>
          <a:prstGeom prst="rect">
            <a:avLst/>
          </a:prstGeom>
          <a:noFill/>
          <a:ln>
            <a:noFill/>
          </a:ln>
        </p:spPr>
      </p:pic>
      <p:sp>
        <p:nvSpPr>
          <p:cNvPr id="150" name="Google Shape;150;p15"/>
          <p:cNvSpPr txBox="1">
            <a:spLocks noGrp="1"/>
          </p:cNvSpPr>
          <p:nvPr>
            <p:ph type="title"/>
          </p:nvPr>
        </p:nvSpPr>
        <p:spPr>
          <a:xfrm>
            <a:off x="905071" y="762000"/>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a:ea typeface="League Spartan"/>
                <a:cs typeface="League Spartan"/>
                <a:sym typeface="League Spartan"/>
              </a:rPr>
              <a:t>Select Data</a:t>
            </a:r>
            <a:endParaRPr sz="3200" b="1" dirty="0">
              <a:solidFill>
                <a:srgbClr val="000000"/>
              </a:solidFill>
              <a:latin typeface="League Spartan"/>
              <a:ea typeface="League Spartan"/>
              <a:cs typeface="League Spartan"/>
              <a:sym typeface="League Spartan"/>
            </a:endParaRPr>
          </a:p>
        </p:txBody>
      </p:sp>
      <p:sp>
        <p:nvSpPr>
          <p:cNvPr id="151" name="Google Shape;151;p15"/>
          <p:cNvSpPr txBox="1"/>
          <p:nvPr/>
        </p:nvSpPr>
        <p:spPr>
          <a:xfrm>
            <a:off x="0" y="0"/>
            <a:ext cx="12192000" cy="92279"/>
          </a:xfrm>
          <a:prstGeom prst="rect">
            <a:avLst/>
          </a:prstGeom>
          <a:solidFill>
            <a:srgbClr val="FCBF01"/>
          </a:solidFill>
          <a:ln>
            <a:noFill/>
          </a:ln>
        </p:spPr>
        <p:txBody>
          <a:bodyPr spcFirstLastPara="1" wrap="square" lIns="109710" tIns="109710" rIns="109710" bIns="109710" anchor="t" anchorCtr="0">
            <a:noAutofit/>
          </a:bodyPr>
          <a:lstStyle/>
          <a:p>
            <a:pPr algn="ctr" defTabSz="1097280">
              <a:buClr>
                <a:srgbClr val="000000"/>
              </a:buClr>
            </a:pPr>
            <a:endParaRPr sz="1680" kern="0" dirty="0">
              <a:solidFill>
                <a:srgbClr val="000000"/>
              </a:solidFill>
              <a:latin typeface="Lato"/>
              <a:ea typeface="Lato"/>
              <a:cs typeface="Lato"/>
              <a:sym typeface="Lato"/>
            </a:endParaRPr>
          </a:p>
        </p:txBody>
      </p:sp>
      <p:sp>
        <p:nvSpPr>
          <p:cNvPr id="152" name="Google Shape;152;p15"/>
          <p:cNvSpPr txBox="1"/>
          <p:nvPr/>
        </p:nvSpPr>
        <p:spPr>
          <a:xfrm>
            <a:off x="1371600" y="1980960"/>
            <a:ext cx="5334120" cy="54864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Retrieve data from tables</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Use SELECT statement</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Specify columns to retrieve</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Optionally apply WHERE clause for filtering</a:t>
            </a:r>
            <a:endParaRPr sz="1680" kern="0" dirty="0">
              <a:solidFill>
                <a:srgbClr val="000000"/>
              </a:solidFill>
              <a:latin typeface="Inter"/>
              <a:ea typeface="Inter"/>
              <a:cs typeface="Inter"/>
              <a:sym typeface="Inter"/>
            </a:endParaRPr>
          </a:p>
        </p:txBody>
      </p:sp>
      <p:sp>
        <p:nvSpPr>
          <p:cNvPr id="4" name="TextBox 3">
            <a:extLst>
              <a:ext uri="{FF2B5EF4-FFF2-40B4-BE49-F238E27FC236}">
                <a16:creationId xmlns:a16="http://schemas.microsoft.com/office/drawing/2014/main" id="{836F1E42-3CFC-35A6-E493-4CA85FCA5C86}"/>
              </a:ext>
            </a:extLst>
          </p:cNvPr>
          <p:cNvSpPr txBox="1"/>
          <p:nvPr/>
        </p:nvSpPr>
        <p:spPr>
          <a:xfrm>
            <a:off x="1946622" y="3587458"/>
            <a:ext cx="5486400" cy="2419124"/>
          </a:xfrm>
          <a:prstGeom prst="rect">
            <a:avLst/>
          </a:prstGeom>
          <a:noFill/>
        </p:spPr>
        <p:txBody>
          <a:bodyPr wrap="square">
            <a:spAutoFit/>
          </a:bodyPr>
          <a:lstStyle/>
          <a:p>
            <a:pPr defTabSz="1097280">
              <a:buClr>
                <a:srgbClr val="000000"/>
              </a:buClr>
            </a:pPr>
            <a:r>
              <a:rPr lang="en-US" sz="1680" kern="0" dirty="0">
                <a:solidFill>
                  <a:srgbClr val="0000FF"/>
                </a:solidFill>
                <a:latin typeface="Consolas" panose="020B0609020204030204" pitchFamily="49" charset="0"/>
                <a:cs typeface="Arial"/>
                <a:sym typeface="Arial"/>
              </a:rPr>
              <a:t>SELECT</a:t>
            </a:r>
            <a:r>
              <a:rPr lang="en-US" sz="1680" kern="0" dirty="0">
                <a:solidFill>
                  <a:srgbClr val="000000"/>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p>
          <a:p>
            <a:pPr defTabSz="1097280">
              <a:buClr>
                <a:srgbClr val="000000"/>
              </a:buClr>
            </a:pPr>
            <a:r>
              <a:rPr lang="en-US" sz="1680" kern="0" dirty="0">
                <a:solidFill>
                  <a:srgbClr val="0000FF"/>
                </a:solidFill>
                <a:latin typeface="Consolas" panose="020B0609020204030204" pitchFamily="49" charset="0"/>
                <a:cs typeface="Arial"/>
                <a:sym typeface="Arial"/>
              </a:rPr>
              <a:t>FROM</a:t>
            </a:r>
            <a:r>
              <a:rPr lang="en-US" sz="1680" kern="0" dirty="0">
                <a:solidFill>
                  <a:srgbClr val="000000"/>
                </a:solidFill>
                <a:latin typeface="Consolas" panose="020B0609020204030204" pitchFamily="49" charset="0"/>
                <a:cs typeface="Arial"/>
                <a:sym typeface="Arial"/>
              </a:rPr>
              <a:t> Table_name</a:t>
            </a:r>
            <a:r>
              <a:rPr lang="en-US" sz="1680" kern="0" dirty="0">
                <a:solidFill>
                  <a:srgbClr val="808080"/>
                </a:solidFill>
                <a:latin typeface="Consolas" panose="020B0609020204030204" pitchFamily="49" charset="0"/>
                <a:cs typeface="Arial"/>
                <a:sym typeface="Arial"/>
              </a:rPr>
              <a:t>;</a:t>
            </a:r>
          </a:p>
          <a:p>
            <a:pPr defTabSz="1097280">
              <a:buClr>
                <a:srgbClr val="000000"/>
              </a:buClr>
            </a:pPr>
            <a:endParaRPr lang="en-US" sz="1680" kern="0" dirty="0">
              <a:solidFill>
                <a:srgbClr val="808080"/>
              </a:solidFill>
              <a:latin typeface="Consolas" panose="020B0609020204030204" pitchFamily="49" charset="0"/>
              <a:cs typeface="Arial"/>
              <a:sym typeface="Arial"/>
            </a:endParaRPr>
          </a:p>
          <a:p>
            <a:pPr defTabSz="1097280">
              <a:buClr>
                <a:srgbClr val="000000"/>
              </a:buClr>
            </a:pPr>
            <a:r>
              <a:rPr lang="en-US" sz="1680" kern="0" dirty="0">
                <a:solidFill>
                  <a:srgbClr val="0000FF"/>
                </a:solidFill>
                <a:latin typeface="Consolas" panose="020B0609020204030204" pitchFamily="49" charset="0"/>
                <a:cs typeface="Arial"/>
                <a:sym typeface="Arial"/>
              </a:rPr>
              <a:t>SELECT</a:t>
            </a:r>
            <a:r>
              <a:rPr lang="en-US" sz="1680" kern="0" dirty="0">
                <a:solidFill>
                  <a:srgbClr val="000000"/>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Column_name1, Column_name3</a:t>
            </a:r>
            <a:r>
              <a:rPr lang="en-US" sz="1680" kern="0" dirty="0">
                <a:solidFill>
                  <a:srgbClr val="000000"/>
                </a:solidFill>
                <a:latin typeface="Consolas" panose="020B0609020204030204" pitchFamily="49" charset="0"/>
                <a:cs typeface="Arial"/>
                <a:sym typeface="Arial"/>
              </a:rPr>
              <a:t>  </a:t>
            </a:r>
          </a:p>
          <a:p>
            <a:pPr defTabSz="1097280">
              <a:buClr>
                <a:srgbClr val="000000"/>
              </a:buClr>
            </a:pPr>
            <a:r>
              <a:rPr lang="en-US" sz="1680" kern="0" dirty="0">
                <a:solidFill>
                  <a:srgbClr val="0000FF"/>
                </a:solidFill>
                <a:latin typeface="Consolas" panose="020B0609020204030204" pitchFamily="49" charset="0"/>
                <a:cs typeface="Arial"/>
                <a:sym typeface="Arial"/>
              </a:rPr>
              <a:t>FROM</a:t>
            </a:r>
            <a:r>
              <a:rPr lang="en-US" sz="1680" kern="0" dirty="0">
                <a:solidFill>
                  <a:srgbClr val="000000"/>
                </a:solidFill>
                <a:latin typeface="Consolas" panose="020B0609020204030204" pitchFamily="49" charset="0"/>
                <a:cs typeface="Arial"/>
                <a:sym typeface="Arial"/>
              </a:rPr>
              <a:t> Table_name</a:t>
            </a:r>
            <a:r>
              <a:rPr lang="en-US" sz="1680" kern="0" dirty="0">
                <a:solidFill>
                  <a:srgbClr val="808080"/>
                </a:solidFill>
                <a:latin typeface="Consolas" panose="020B0609020204030204" pitchFamily="49" charset="0"/>
                <a:cs typeface="Arial"/>
                <a:sym typeface="Arial"/>
              </a:rPr>
              <a:t>;</a:t>
            </a:r>
            <a:endParaRPr lang="en-US" sz="1680" kern="0" dirty="0">
              <a:solidFill>
                <a:srgbClr val="0000FF"/>
              </a:solidFill>
              <a:latin typeface="Consolas" panose="020B0609020204030204" pitchFamily="49" charset="0"/>
              <a:cs typeface="Arial"/>
              <a:sym typeface="Arial"/>
            </a:endParaRPr>
          </a:p>
          <a:p>
            <a:pPr defTabSz="1097280">
              <a:buClr>
                <a:srgbClr val="000000"/>
              </a:buClr>
            </a:pPr>
            <a:endParaRPr lang="en-US" sz="1680" kern="0" dirty="0">
              <a:solidFill>
                <a:srgbClr val="0000FF"/>
              </a:solidFill>
              <a:latin typeface="Consolas" panose="020B0609020204030204" pitchFamily="49" charset="0"/>
              <a:cs typeface="Arial"/>
              <a:sym typeface="Arial"/>
            </a:endParaRPr>
          </a:p>
          <a:p>
            <a:pPr defTabSz="1097280">
              <a:buClr>
                <a:srgbClr val="000000"/>
              </a:buClr>
            </a:pPr>
            <a:r>
              <a:rPr lang="en-US" sz="1680" kern="0" dirty="0">
                <a:solidFill>
                  <a:srgbClr val="0000FF"/>
                </a:solidFill>
                <a:latin typeface="Consolas" panose="020B0609020204030204" pitchFamily="49" charset="0"/>
                <a:cs typeface="Arial"/>
                <a:sym typeface="Arial"/>
              </a:rPr>
              <a:t>SELECT</a:t>
            </a:r>
            <a:r>
              <a:rPr lang="en-US" sz="1680" kern="0" dirty="0">
                <a:solidFill>
                  <a:srgbClr val="000000"/>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p>
          <a:p>
            <a:pPr defTabSz="1097280">
              <a:buClr>
                <a:srgbClr val="000000"/>
              </a:buClr>
            </a:pPr>
            <a:r>
              <a:rPr lang="en-US" sz="1680" kern="0" dirty="0">
                <a:solidFill>
                  <a:srgbClr val="0000FF"/>
                </a:solidFill>
                <a:latin typeface="Consolas" panose="020B0609020204030204" pitchFamily="49" charset="0"/>
                <a:cs typeface="Arial"/>
                <a:sym typeface="Arial"/>
              </a:rPr>
              <a:t>FROM</a:t>
            </a:r>
            <a:r>
              <a:rPr lang="en-US" sz="1680" kern="0" dirty="0">
                <a:solidFill>
                  <a:srgbClr val="000000"/>
                </a:solidFill>
                <a:latin typeface="Consolas" panose="020B0609020204030204" pitchFamily="49" charset="0"/>
                <a:cs typeface="Arial"/>
                <a:sym typeface="Arial"/>
              </a:rPr>
              <a:t> Table_name </a:t>
            </a:r>
          </a:p>
          <a:p>
            <a:pPr defTabSz="1097280">
              <a:buClr>
                <a:srgbClr val="000000"/>
              </a:buClr>
            </a:pPr>
            <a:r>
              <a:rPr lang="en-US" sz="1680" kern="0" dirty="0">
                <a:solidFill>
                  <a:srgbClr val="0000FF"/>
                </a:solidFill>
                <a:latin typeface="Consolas" panose="020B0609020204030204" pitchFamily="49" charset="0"/>
                <a:cs typeface="Arial"/>
                <a:sym typeface="Arial"/>
              </a:rPr>
              <a:t>WHERE</a:t>
            </a:r>
            <a:r>
              <a:rPr lang="en-US" sz="1680" kern="0" dirty="0">
                <a:solidFill>
                  <a:srgbClr val="000000"/>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&lt;</a:t>
            </a:r>
            <a:r>
              <a:rPr lang="en-US" sz="1680" kern="0" dirty="0">
                <a:solidFill>
                  <a:srgbClr val="000000"/>
                </a:solidFill>
                <a:latin typeface="Consolas" panose="020B0609020204030204" pitchFamily="49" charset="0"/>
                <a:cs typeface="Arial"/>
                <a:sym typeface="Arial"/>
              </a:rPr>
              <a:t>search_condition</a:t>
            </a:r>
            <a:r>
              <a:rPr lang="en-US" sz="1680" kern="0" dirty="0">
                <a:solidFill>
                  <a:srgbClr val="808080"/>
                </a:solidFill>
                <a:latin typeface="Consolas" panose="020B0609020204030204" pitchFamily="49" charset="0"/>
                <a:cs typeface="Arial"/>
                <a:sym typeface="Arial"/>
              </a:rPr>
              <a:t>&gt;</a:t>
            </a:r>
            <a:endParaRPr lang="en-US" sz="1680" kern="0" dirty="0">
              <a:solidFill>
                <a:srgbClr val="000000"/>
              </a:solidFill>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906661" y="763785"/>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a:ea typeface="League Spartan"/>
                <a:cs typeface="League Spartan"/>
                <a:sym typeface="League Spartan"/>
              </a:rPr>
              <a:t>Data Modification</a:t>
            </a:r>
            <a:endParaRPr sz="3200" b="1" dirty="0">
              <a:solidFill>
                <a:srgbClr val="000000"/>
              </a:solidFill>
              <a:latin typeface="League Spartan"/>
              <a:ea typeface="League Spartan"/>
              <a:cs typeface="League Spartan"/>
              <a:sym typeface="League Spartan"/>
            </a:endParaRPr>
          </a:p>
        </p:txBody>
      </p:sp>
      <p:sp>
        <p:nvSpPr>
          <p:cNvPr id="160" name="Google Shape;160;p16"/>
          <p:cNvSpPr txBox="1"/>
          <p:nvPr/>
        </p:nvSpPr>
        <p:spPr>
          <a:xfrm>
            <a:off x="0" y="-1"/>
            <a:ext cx="12192000" cy="100669"/>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61" name="Google Shape;161;p16"/>
          <p:cNvSpPr txBox="1"/>
          <p:nvPr/>
        </p:nvSpPr>
        <p:spPr>
          <a:xfrm>
            <a:off x="1371600" y="1980960"/>
            <a:ext cx="5334120" cy="1808806"/>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INSERT: Add new data into tables</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UPDATE: Modify existing data</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DELETE: Remove data from tables</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Maintain data integrity</a:t>
            </a:r>
            <a:endParaRPr sz="1680" kern="0" dirty="0">
              <a:solidFill>
                <a:srgbClr val="000000"/>
              </a:solidFill>
              <a:latin typeface="Inter"/>
              <a:ea typeface="Inter"/>
              <a:cs typeface="Inter"/>
              <a:sym typeface="Inter"/>
            </a:endParaRPr>
          </a:p>
        </p:txBody>
      </p:sp>
      <p:sp>
        <p:nvSpPr>
          <p:cNvPr id="163" name="Google Shape;163;p16"/>
          <p:cNvSpPr txBox="1"/>
          <p:nvPr/>
        </p:nvSpPr>
        <p:spPr>
          <a:xfrm>
            <a:off x="10287000" y="5791200"/>
            <a:ext cx="1645920" cy="548640"/>
          </a:xfrm>
          <a:prstGeom prst="rect">
            <a:avLst/>
          </a:prstGeom>
          <a:noFill/>
          <a:ln>
            <a:noFill/>
          </a:ln>
        </p:spPr>
        <p:txBody>
          <a:bodyPr spcFirstLastPara="1" wrap="square" lIns="109710" tIns="109710" rIns="109710" bIns="109710" anchor="t" anchorCtr="0">
            <a:noAutofit/>
          </a:bodyPr>
          <a:lstStyle/>
          <a:p>
            <a:pPr defTabSz="1097280">
              <a:buClr>
                <a:srgbClr val="000000"/>
              </a:buClr>
            </a:pPr>
            <a:r>
              <a:rPr lang="en" sz="960" kern="0" dirty="0">
                <a:solidFill>
                  <a:srgbClr val="FFFFFF"/>
                </a:solidFill>
                <a:latin typeface="Lato"/>
                <a:ea typeface="Lato"/>
                <a:cs typeface="Lato"/>
                <a:sym typeface="Lato"/>
              </a:rPr>
              <a:t>Photo by </a:t>
            </a:r>
            <a:r>
              <a:rPr lang="en" sz="960" u="sng" kern="0" dirty="0">
                <a:solidFill>
                  <a:srgbClr val="FFFFFF"/>
                </a:solidFill>
                <a:latin typeface="Lato"/>
                <a:ea typeface="Lato"/>
                <a:cs typeface="Lato"/>
                <a:sym typeface="Lato"/>
                <a:hlinkClick r:id="rId3">
                  <a:extLst>
                    <a:ext uri="{A12FA001-AC4F-418D-AE19-62706E023703}">
                      <ahyp:hlinkClr xmlns:ahyp="http://schemas.microsoft.com/office/drawing/2018/hyperlinkcolor" val="tx"/>
                    </a:ext>
                  </a:extLst>
                </a:hlinkClick>
              </a:rPr>
              <a:t>Pexels</a:t>
            </a:r>
            <a:endParaRPr sz="960" u="sng" kern="0" dirty="0">
              <a:solidFill>
                <a:srgbClr val="FFFFFF"/>
              </a:solidFill>
              <a:latin typeface="Lato"/>
              <a:ea typeface="Lato"/>
              <a:cs typeface="Lato"/>
              <a:sym typeface="Lato"/>
            </a:endParaRPr>
          </a:p>
        </p:txBody>
      </p:sp>
      <p:sp>
        <p:nvSpPr>
          <p:cNvPr id="3" name="TextBox 2">
            <a:extLst>
              <a:ext uri="{FF2B5EF4-FFF2-40B4-BE49-F238E27FC236}">
                <a16:creationId xmlns:a16="http://schemas.microsoft.com/office/drawing/2014/main" id="{C44CE861-9CBE-D126-8915-CDFFD8657CFC}"/>
              </a:ext>
            </a:extLst>
          </p:cNvPr>
          <p:cNvSpPr txBox="1"/>
          <p:nvPr/>
        </p:nvSpPr>
        <p:spPr>
          <a:xfrm>
            <a:off x="6112267" y="1984530"/>
            <a:ext cx="4997694" cy="2677656"/>
          </a:xfrm>
          <a:prstGeom prst="rect">
            <a:avLst/>
          </a:prstGeom>
          <a:noFill/>
        </p:spPr>
        <p:txBody>
          <a:bodyPr wrap="square" rtlCol="0">
            <a:spAutoFit/>
          </a:bodyPr>
          <a:lstStyle/>
          <a:p>
            <a:pPr defTabSz="1097280">
              <a:buClr>
                <a:srgbClr val="000000"/>
              </a:buClr>
            </a:pPr>
            <a:r>
              <a:rPr lang="en-US" sz="1680" kern="0" dirty="0">
                <a:solidFill>
                  <a:srgbClr val="0000FF"/>
                </a:solidFill>
                <a:latin typeface="Consolas" panose="020B0609020204030204" pitchFamily="49" charset="0"/>
                <a:cs typeface="Arial"/>
                <a:sym typeface="Arial"/>
              </a:rPr>
              <a:t>INSERT</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INTO</a:t>
            </a:r>
            <a:r>
              <a:rPr lang="en-US" sz="1680" kern="0" dirty="0">
                <a:solidFill>
                  <a:srgbClr val="000000"/>
                </a:solidFill>
                <a:latin typeface="Consolas" panose="020B0609020204030204" pitchFamily="49" charset="0"/>
                <a:cs typeface="Arial"/>
                <a:sym typeface="Arial"/>
              </a:rPr>
              <a:t> Table_name</a:t>
            </a:r>
            <a:r>
              <a:rPr lang="en-US" sz="1680" kern="0" dirty="0">
                <a:solidFill>
                  <a:srgbClr val="0000FF"/>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Column_name1</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Column_name2</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VALUES </a:t>
            </a:r>
            <a:r>
              <a:rPr lang="en-US" sz="1680" kern="0" dirty="0">
                <a:solidFill>
                  <a:srgbClr val="808080"/>
                </a:solidFill>
                <a:latin typeface="Consolas" panose="020B0609020204030204" pitchFamily="49" charset="0"/>
                <a:cs typeface="Arial"/>
                <a:sym typeface="Arial"/>
              </a:rPr>
              <a:t>(</a:t>
            </a:r>
            <a:r>
              <a:rPr lang="en-US" sz="1680" kern="0" dirty="0">
                <a:solidFill>
                  <a:srgbClr val="FF0000"/>
                </a:solidFill>
                <a:latin typeface="Consolas" panose="020B0609020204030204" pitchFamily="49" charset="0"/>
                <a:cs typeface="Arial"/>
                <a:sym typeface="Arial"/>
              </a:rPr>
              <a:t>'Value1'</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FF0000"/>
                </a:solidFill>
                <a:latin typeface="Consolas" panose="020B0609020204030204" pitchFamily="49" charset="0"/>
                <a:cs typeface="Arial"/>
                <a:sym typeface="Arial"/>
              </a:rPr>
              <a:t>'Value2’</a:t>
            </a:r>
            <a:r>
              <a:rPr lang="en-US" sz="1680" kern="0" dirty="0">
                <a:solidFill>
                  <a:srgbClr val="808080"/>
                </a:solidFill>
                <a:latin typeface="Consolas" panose="020B0609020204030204" pitchFamily="49" charset="0"/>
                <a:cs typeface="Arial"/>
                <a:sym typeface="Arial"/>
              </a:rPr>
              <a:t>);</a:t>
            </a:r>
          </a:p>
          <a:p>
            <a:pPr defTabSz="1097280">
              <a:buClr>
                <a:srgbClr val="000000"/>
              </a:buClr>
            </a:pPr>
            <a:endParaRPr lang="en-US" sz="1680" kern="0" dirty="0">
              <a:solidFill>
                <a:srgbClr val="000000"/>
              </a:solidFill>
              <a:latin typeface="Consolas" panose="020B0609020204030204" pitchFamily="49" charset="0"/>
              <a:cs typeface="Arial"/>
              <a:sym typeface="Arial"/>
            </a:endParaRPr>
          </a:p>
          <a:p>
            <a:pPr defTabSz="1097280">
              <a:buClr>
                <a:srgbClr val="000000"/>
              </a:buClr>
            </a:pPr>
            <a:r>
              <a:rPr lang="en-US" sz="1680" kern="0" dirty="0">
                <a:solidFill>
                  <a:srgbClr val="FF00FF"/>
                </a:solidFill>
                <a:latin typeface="Consolas" panose="020B0609020204030204" pitchFamily="49" charset="0"/>
                <a:cs typeface="Arial"/>
                <a:sym typeface="Arial"/>
              </a:rPr>
              <a:t>UPDATE</a:t>
            </a:r>
            <a:r>
              <a:rPr lang="en-US" sz="1680" kern="0" dirty="0">
                <a:solidFill>
                  <a:srgbClr val="000000"/>
                </a:solidFill>
                <a:latin typeface="Consolas" panose="020B0609020204030204" pitchFamily="49" charset="0"/>
                <a:cs typeface="Arial"/>
                <a:sym typeface="Arial"/>
              </a:rPr>
              <a:t> Table_name </a:t>
            </a:r>
          </a:p>
          <a:p>
            <a:pPr defTabSz="1097280">
              <a:buClr>
                <a:srgbClr val="000000"/>
              </a:buClr>
            </a:pPr>
            <a:r>
              <a:rPr lang="en-US" sz="1680" kern="0" dirty="0">
                <a:solidFill>
                  <a:srgbClr val="0000FF"/>
                </a:solidFill>
                <a:latin typeface="Consolas" panose="020B0609020204030204" pitchFamily="49" charset="0"/>
                <a:cs typeface="Arial"/>
                <a:sym typeface="Arial"/>
              </a:rPr>
              <a:t>SET</a:t>
            </a:r>
            <a:r>
              <a:rPr lang="en-US" sz="1680" kern="0" dirty="0">
                <a:solidFill>
                  <a:srgbClr val="000000"/>
                </a:solidFill>
                <a:latin typeface="Consolas" panose="020B0609020204030204" pitchFamily="49" charset="0"/>
                <a:cs typeface="Arial"/>
                <a:sym typeface="Arial"/>
              </a:rPr>
              <a:t> Column_name1 </a:t>
            </a:r>
            <a:r>
              <a:rPr lang="en-US" sz="1680" kern="0" dirty="0">
                <a:solidFill>
                  <a:srgbClr val="808080"/>
                </a:solidFill>
                <a:latin typeface="Consolas" panose="020B0609020204030204" pitchFamily="49" charset="0"/>
                <a:cs typeface="Arial"/>
                <a:sym typeface="Arial"/>
              </a:rPr>
              <a:t>= </a:t>
            </a:r>
            <a:r>
              <a:rPr lang="en-US" sz="1680" kern="0" dirty="0">
                <a:solidFill>
                  <a:srgbClr val="FF0000"/>
                </a:solidFill>
                <a:latin typeface="Consolas" panose="020B0609020204030204" pitchFamily="49" charset="0"/>
                <a:cs typeface="Arial"/>
                <a:sym typeface="Arial"/>
              </a:rPr>
              <a:t>'Value1'</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WHERE</a:t>
            </a:r>
            <a:r>
              <a:rPr lang="en-US" sz="1680" kern="0" dirty="0">
                <a:solidFill>
                  <a:srgbClr val="000000"/>
                </a:solidFill>
                <a:latin typeface="Consolas" panose="020B0609020204030204" pitchFamily="49" charset="0"/>
                <a:cs typeface="Arial"/>
                <a:sym typeface="Arial"/>
              </a:rPr>
              <a:t> Column_name1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FF0000"/>
                </a:solidFill>
                <a:latin typeface="Consolas" panose="020B0609020204030204" pitchFamily="49" charset="0"/>
                <a:cs typeface="Arial"/>
                <a:sym typeface="Arial"/>
              </a:rPr>
              <a:t>'Value2’</a:t>
            </a:r>
            <a:r>
              <a:rPr lang="en-US" sz="1680" kern="0" dirty="0">
                <a:solidFill>
                  <a:srgbClr val="808080"/>
                </a:solidFill>
                <a:latin typeface="Consolas" panose="020B0609020204030204" pitchFamily="49" charset="0"/>
                <a:cs typeface="Arial"/>
                <a:sym typeface="Arial"/>
              </a:rPr>
              <a:t>;</a:t>
            </a:r>
            <a:endParaRPr lang="en-US" sz="1680" kern="0" dirty="0">
              <a:solidFill>
                <a:srgbClr val="000000"/>
              </a:solidFill>
              <a:latin typeface="Consolas" panose="020B0609020204030204" pitchFamily="49" charset="0"/>
              <a:cs typeface="Arial"/>
              <a:sym typeface="Arial"/>
            </a:endParaRPr>
          </a:p>
          <a:p>
            <a:pPr defTabSz="1097280">
              <a:buClr>
                <a:srgbClr val="000000"/>
              </a:buClr>
            </a:pPr>
            <a:endParaRPr lang="en-US" sz="1680" kern="0" dirty="0">
              <a:solidFill>
                <a:srgbClr val="0000FF"/>
              </a:solidFill>
              <a:latin typeface="Consolas" panose="020B0609020204030204" pitchFamily="49" charset="0"/>
              <a:cs typeface="Arial"/>
              <a:sym typeface="Arial"/>
            </a:endParaRPr>
          </a:p>
          <a:p>
            <a:pPr defTabSz="1097280">
              <a:buClr>
                <a:srgbClr val="000000"/>
              </a:buClr>
            </a:pPr>
            <a:r>
              <a:rPr lang="en-US" sz="1680" kern="0" dirty="0">
                <a:solidFill>
                  <a:srgbClr val="0000FF"/>
                </a:solidFill>
                <a:latin typeface="Consolas" panose="020B0609020204030204" pitchFamily="49" charset="0"/>
                <a:cs typeface="Arial"/>
                <a:sym typeface="Arial"/>
              </a:rPr>
              <a:t>DELETE</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FROM</a:t>
            </a:r>
            <a:r>
              <a:rPr lang="en-US" sz="1680" kern="0" dirty="0">
                <a:solidFill>
                  <a:srgbClr val="000000"/>
                </a:solidFill>
                <a:latin typeface="Consolas" panose="020B0609020204030204" pitchFamily="49" charset="0"/>
                <a:cs typeface="Arial"/>
                <a:sym typeface="Arial"/>
              </a:rPr>
              <a:t> Table_name </a:t>
            </a:r>
            <a:r>
              <a:rPr lang="en-US" sz="1680" kern="0" dirty="0">
                <a:solidFill>
                  <a:srgbClr val="0000FF"/>
                </a:solidFill>
                <a:latin typeface="Consolas" panose="020B0609020204030204" pitchFamily="49" charset="0"/>
                <a:cs typeface="Arial"/>
                <a:sym typeface="Arial"/>
              </a:rPr>
              <a:t>WHERE</a:t>
            </a:r>
            <a:r>
              <a:rPr lang="en-US" sz="1680" kern="0" dirty="0">
                <a:solidFill>
                  <a:srgbClr val="000000"/>
                </a:solidFill>
                <a:latin typeface="Consolas" panose="020B0609020204030204" pitchFamily="49" charset="0"/>
                <a:cs typeface="Arial"/>
                <a:sym typeface="Arial"/>
              </a:rPr>
              <a:t> Column_name1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FF0000"/>
                </a:solidFill>
                <a:latin typeface="Consolas" panose="020B0609020204030204" pitchFamily="49" charset="0"/>
                <a:cs typeface="Arial"/>
                <a:sym typeface="Arial"/>
              </a:rPr>
              <a:t>'Value1'</a:t>
            </a:r>
            <a:r>
              <a:rPr lang="en-US" sz="1680" kern="0" dirty="0">
                <a:solidFill>
                  <a:srgbClr val="808080"/>
                </a:solidFill>
                <a:latin typeface="Consolas" panose="020B0609020204030204" pitchFamily="49" charset="0"/>
                <a:cs typeface="Arial"/>
                <a:sym typeface="Arial"/>
              </a:rPr>
              <a:t>;</a:t>
            </a:r>
            <a:endParaRPr lang="en-US" sz="1680" kern="0" dirty="0">
              <a:solidFill>
                <a:srgbClr val="000000"/>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0D6D-73FE-4E47-96F8-2329F61ACB5C}"/>
              </a:ext>
            </a:extLst>
          </p:cNvPr>
          <p:cNvSpPr>
            <a:spLocks noGrp="1"/>
          </p:cNvSpPr>
          <p:nvPr>
            <p:ph type="title"/>
          </p:nvPr>
        </p:nvSpPr>
        <p:spPr>
          <a:xfrm>
            <a:off x="1282817" y="423848"/>
            <a:ext cx="10515600" cy="1325563"/>
          </a:xfrm>
        </p:spPr>
        <p:txBody>
          <a:bodyPr>
            <a:normAutofit/>
          </a:bodyPr>
          <a:lstStyle/>
          <a:p>
            <a:r>
              <a:rPr lang="en-US" sz="5400" b="1" dirty="0"/>
              <a:t>Agenda</a:t>
            </a:r>
          </a:p>
        </p:txBody>
      </p:sp>
      <p:sp>
        <p:nvSpPr>
          <p:cNvPr id="3" name="Content Placeholder 2">
            <a:extLst>
              <a:ext uri="{FF2B5EF4-FFF2-40B4-BE49-F238E27FC236}">
                <a16:creationId xmlns:a16="http://schemas.microsoft.com/office/drawing/2014/main" id="{4E55CDB8-4FE9-49E2-844E-76188F7B9F7E}"/>
              </a:ext>
            </a:extLst>
          </p:cNvPr>
          <p:cNvSpPr>
            <a:spLocks noGrp="1"/>
          </p:cNvSpPr>
          <p:nvPr>
            <p:ph idx="1"/>
          </p:nvPr>
        </p:nvSpPr>
        <p:spPr>
          <a:xfrm>
            <a:off x="1383484" y="1825625"/>
            <a:ext cx="10515600" cy="4351338"/>
          </a:xfrm>
        </p:spPr>
        <p:txBody>
          <a:bodyPr>
            <a:normAutofit/>
          </a:bodyPr>
          <a:lstStyle/>
          <a:p>
            <a:r>
              <a:rPr lang="en-US" sz="2400" dirty="0"/>
              <a:t>What is SQL?</a:t>
            </a:r>
          </a:p>
          <a:p>
            <a:r>
              <a:rPr lang="en-US" sz="2400" dirty="0"/>
              <a:t>What is RDBMS?</a:t>
            </a:r>
          </a:p>
          <a:p>
            <a:r>
              <a:rPr lang="en-US" sz="2400" dirty="0"/>
              <a:t>Structure</a:t>
            </a:r>
          </a:p>
          <a:p>
            <a:r>
              <a:rPr lang="en-US" sz="2400" dirty="0"/>
              <a:t>What is Table/ Relation?</a:t>
            </a:r>
          </a:p>
          <a:p>
            <a:r>
              <a:rPr lang="en-US" sz="2400" dirty="0"/>
              <a:t>Rows and Columns</a:t>
            </a:r>
          </a:p>
          <a:p>
            <a:r>
              <a:rPr lang="en-US" sz="2400" dirty="0"/>
              <a:t>Degree, Cardinality, Domain</a:t>
            </a:r>
          </a:p>
          <a:p>
            <a:r>
              <a:rPr lang="en-US" sz="2400" dirty="0"/>
              <a:t>SQL Commands</a:t>
            </a:r>
          </a:p>
          <a:p>
            <a:r>
              <a:rPr lang="en-US" sz="2400" dirty="0"/>
              <a:t>Commands and their functionality</a:t>
            </a:r>
          </a:p>
          <a:p>
            <a:pPr marL="0" indent="0">
              <a:buNone/>
            </a:pPr>
            <a:endParaRPr lang="en-US" sz="2400" dirty="0"/>
          </a:p>
        </p:txBody>
      </p:sp>
    </p:spTree>
    <p:extLst>
      <p:ext uri="{BB962C8B-B14F-4D97-AF65-F5344CB8AC3E}">
        <p14:creationId xmlns:p14="http://schemas.microsoft.com/office/powerpoint/2010/main" val="1833832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971875" y="836628"/>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a:ea typeface="League Spartan"/>
                <a:cs typeface="League Spartan"/>
                <a:sym typeface="League Spartan"/>
              </a:rPr>
              <a:t>Keys in SQL</a:t>
            </a:r>
            <a:endParaRPr sz="3200" b="1" dirty="0">
              <a:solidFill>
                <a:srgbClr val="000000"/>
              </a:solidFill>
              <a:latin typeface="League Spartan"/>
              <a:ea typeface="League Spartan"/>
              <a:cs typeface="League Spartan"/>
              <a:sym typeface="League Spartan"/>
            </a:endParaRPr>
          </a:p>
        </p:txBody>
      </p:sp>
      <p:sp>
        <p:nvSpPr>
          <p:cNvPr id="169" name="Google Shape;169;p17"/>
          <p:cNvSpPr txBox="1"/>
          <p:nvPr/>
        </p:nvSpPr>
        <p:spPr>
          <a:xfrm>
            <a:off x="0" y="0"/>
            <a:ext cx="12192000" cy="92279"/>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70" name="Google Shape;170;p17"/>
          <p:cNvSpPr txBox="1"/>
          <p:nvPr/>
        </p:nvSpPr>
        <p:spPr>
          <a:xfrm>
            <a:off x="1371600" y="1886972"/>
            <a:ext cx="5334120" cy="182593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Primary Key: Unique identifier for each record</a:t>
            </a:r>
            <a:endParaRPr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Foreign Key: Establish relationship between tables</a:t>
            </a: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Enforce referential integrity</a:t>
            </a:r>
            <a:endParaRPr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Ensure data consistency</a:t>
            </a:r>
            <a:endParaRPr kern="0" dirty="0">
              <a:solidFill>
                <a:srgbClr val="000000"/>
              </a:solidFill>
              <a:latin typeface="Inter"/>
              <a:ea typeface="Inter"/>
              <a:cs typeface="Inter"/>
              <a:sym typeface="Inter"/>
            </a:endParaRPr>
          </a:p>
        </p:txBody>
      </p:sp>
      <p:pic>
        <p:nvPicPr>
          <p:cNvPr id="1030" name="Picture 6">
            <a:extLst>
              <a:ext uri="{FF2B5EF4-FFF2-40B4-BE49-F238E27FC236}">
                <a16:creationId xmlns:a16="http://schemas.microsoft.com/office/drawing/2014/main" id="{318ADC91-0DF8-0F0B-FDBF-12F4011AE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080" y="2918948"/>
            <a:ext cx="7878920" cy="3766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pic>
        <p:nvPicPr>
          <p:cNvPr id="3074" name="Picture 2" descr="Filtering Data">
            <a:extLst>
              <a:ext uri="{FF2B5EF4-FFF2-40B4-BE49-F238E27FC236}">
                <a16:creationId xmlns:a16="http://schemas.microsoft.com/office/drawing/2014/main" id="{72EE52A6-16FF-F4B9-D448-6B32F05071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83" r="-1"/>
          <a:stretch/>
        </p:blipFill>
        <p:spPr bwMode="auto">
          <a:xfrm rot="5400000">
            <a:off x="6806765" y="1428750"/>
            <a:ext cx="6858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177" name="Google Shape;177;p18"/>
          <p:cNvSpPr txBox="1">
            <a:spLocks noGrp="1"/>
          </p:cNvSpPr>
          <p:nvPr>
            <p:ph type="title"/>
          </p:nvPr>
        </p:nvSpPr>
        <p:spPr>
          <a:xfrm>
            <a:off x="868853" y="762000"/>
            <a:ext cx="5334120" cy="1218960"/>
          </a:xfrm>
          <a:prstGeom prst="rect">
            <a:avLst/>
          </a:prstGeom>
        </p:spPr>
        <p:txBody>
          <a:bodyPr spcFirstLastPara="1" wrap="square" lIns="109710" tIns="109710" rIns="109710" bIns="109710" anchor="t" anchorCtr="0">
            <a:noAutofit/>
          </a:bodyPr>
          <a:lstStyle/>
          <a:p>
            <a:r>
              <a:rPr lang="en" b="1" dirty="0">
                <a:solidFill>
                  <a:srgbClr val="000000"/>
                </a:solidFill>
                <a:latin typeface="League Spartan"/>
                <a:ea typeface="League Spartan"/>
                <a:cs typeface="League Spartan"/>
                <a:sym typeface="League Spartan"/>
              </a:rPr>
              <a:t>Filtering Data</a:t>
            </a:r>
            <a:endParaRPr b="1" dirty="0">
              <a:solidFill>
                <a:srgbClr val="000000"/>
              </a:solidFill>
              <a:latin typeface="League Spartan"/>
              <a:ea typeface="League Spartan"/>
              <a:cs typeface="League Spartan"/>
              <a:sym typeface="League Spartan"/>
            </a:endParaRPr>
          </a:p>
        </p:txBody>
      </p:sp>
      <p:sp>
        <p:nvSpPr>
          <p:cNvPr id="178" name="Google Shape;178;p18"/>
          <p:cNvSpPr txBox="1"/>
          <p:nvPr/>
        </p:nvSpPr>
        <p:spPr>
          <a:xfrm>
            <a:off x="-1" y="1"/>
            <a:ext cx="12236015" cy="93306"/>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79" name="Google Shape;179;p18"/>
          <p:cNvSpPr txBox="1"/>
          <p:nvPr/>
        </p:nvSpPr>
        <p:spPr>
          <a:xfrm>
            <a:off x="1371600" y="1980960"/>
            <a:ext cx="5334120" cy="54864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Use LIKE or IN operator for pattern matching</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WHERE clause: Conditionally retrieve data</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Filter based on column values</a:t>
            </a:r>
            <a:endParaRPr sz="1680"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sz="1680" kern="0" dirty="0">
                <a:solidFill>
                  <a:srgbClr val="000000"/>
                </a:solidFill>
                <a:latin typeface="Inter"/>
                <a:ea typeface="Inter"/>
                <a:cs typeface="Inter"/>
                <a:sym typeface="Inter"/>
              </a:rPr>
              <a:t>Flexible and powerful filtering options</a:t>
            </a:r>
            <a:endParaRPr sz="1680" kern="0" dirty="0">
              <a:solidFill>
                <a:srgbClr val="000000"/>
              </a:solidFill>
              <a:latin typeface="Inter"/>
              <a:ea typeface="Inter"/>
              <a:cs typeface="Inter"/>
              <a:sym typeface="Inter"/>
            </a:endParaRPr>
          </a:p>
        </p:txBody>
      </p:sp>
      <p:sp>
        <p:nvSpPr>
          <p:cNvPr id="2" name="TextBox 1">
            <a:extLst>
              <a:ext uri="{FF2B5EF4-FFF2-40B4-BE49-F238E27FC236}">
                <a16:creationId xmlns:a16="http://schemas.microsoft.com/office/drawing/2014/main" id="{68B0B6FB-6A9D-28DC-9D5E-051314F45E3A}"/>
              </a:ext>
            </a:extLst>
          </p:cNvPr>
          <p:cNvSpPr txBox="1"/>
          <p:nvPr/>
        </p:nvSpPr>
        <p:spPr>
          <a:xfrm>
            <a:off x="1956235" y="3550026"/>
            <a:ext cx="5054165" cy="1384995"/>
          </a:xfrm>
          <a:prstGeom prst="rect">
            <a:avLst/>
          </a:prstGeom>
          <a:noFill/>
        </p:spPr>
        <p:txBody>
          <a:bodyPr wrap="square" rtlCol="0">
            <a:spAutoFit/>
          </a:bodyPr>
          <a:lstStyle/>
          <a:p>
            <a:pPr defTabSz="1097280">
              <a:buClr>
                <a:srgbClr val="000000"/>
              </a:buClr>
            </a:pPr>
            <a:r>
              <a:rPr lang="en-US" sz="1680" kern="0" dirty="0">
                <a:solidFill>
                  <a:srgbClr val="0000FF"/>
                </a:solidFill>
                <a:latin typeface="Consolas" panose="020B0609020204030204" pitchFamily="49" charset="0"/>
                <a:cs typeface="Arial"/>
                <a:sym typeface="Arial"/>
              </a:rPr>
              <a:t>Select</a:t>
            </a:r>
            <a:r>
              <a:rPr lang="en-US" sz="1680" kern="0" dirty="0">
                <a:solidFill>
                  <a:srgbClr val="000000"/>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from</a:t>
            </a:r>
            <a:r>
              <a:rPr lang="en-US" sz="1680" kern="0" dirty="0">
                <a:solidFill>
                  <a:srgbClr val="000000"/>
                </a:solidFill>
                <a:latin typeface="Consolas" panose="020B0609020204030204" pitchFamily="49" charset="0"/>
                <a:cs typeface="Arial"/>
                <a:sym typeface="Arial"/>
              </a:rPr>
              <a:t> Product </a:t>
            </a:r>
          </a:p>
          <a:p>
            <a:pPr defTabSz="1097280">
              <a:buClr>
                <a:srgbClr val="000000"/>
              </a:buClr>
            </a:pPr>
            <a:r>
              <a:rPr lang="en-US" sz="1680" kern="0" dirty="0">
                <a:solidFill>
                  <a:srgbClr val="0000FF"/>
                </a:solidFill>
                <a:latin typeface="Consolas" panose="020B0609020204030204" pitchFamily="49" charset="0"/>
                <a:cs typeface="Arial"/>
                <a:sym typeface="Arial"/>
              </a:rPr>
              <a:t>where</a:t>
            </a:r>
            <a:r>
              <a:rPr lang="en-US" sz="1680" kern="0" dirty="0">
                <a:solidFill>
                  <a:srgbClr val="000000"/>
                </a:solidFill>
                <a:latin typeface="Consolas" panose="020B0609020204030204" pitchFamily="49" charset="0"/>
                <a:cs typeface="Arial"/>
                <a:sym typeface="Arial"/>
              </a:rPr>
              <a:t> Productid </a:t>
            </a:r>
            <a:r>
              <a:rPr lang="en-US" sz="1680" kern="0" dirty="0">
                <a:solidFill>
                  <a:srgbClr val="808080"/>
                </a:solidFill>
                <a:latin typeface="Consolas" panose="020B0609020204030204" pitchFamily="49" charset="0"/>
                <a:cs typeface="Arial"/>
                <a:sym typeface="Arial"/>
              </a:rPr>
              <a:t>IN</a:t>
            </a:r>
            <a:r>
              <a:rPr lang="en-US" sz="1680" kern="0" dirty="0">
                <a:solidFill>
                  <a:srgbClr val="0000FF"/>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a:t>
            </a:r>
            <a:r>
              <a:rPr lang="en-US" sz="1680" kern="0" dirty="0">
                <a:solidFill>
                  <a:srgbClr val="FF0000"/>
                </a:solidFill>
                <a:latin typeface="Consolas" panose="020B0609020204030204" pitchFamily="49" charset="0"/>
                <a:cs typeface="Arial"/>
                <a:sym typeface="Arial"/>
              </a:rPr>
              <a:t>'709'</a:t>
            </a:r>
            <a:r>
              <a:rPr lang="en-US" sz="1680" kern="0" dirty="0">
                <a:solidFill>
                  <a:srgbClr val="808080"/>
                </a:solidFill>
                <a:latin typeface="Consolas" panose="020B0609020204030204" pitchFamily="49" charset="0"/>
                <a:cs typeface="Arial"/>
                <a:sym typeface="Arial"/>
              </a:rPr>
              <a:t>,</a:t>
            </a:r>
            <a:r>
              <a:rPr lang="en-US" sz="1680" kern="0" dirty="0">
                <a:solidFill>
                  <a:srgbClr val="FF0000"/>
                </a:solidFill>
                <a:latin typeface="Consolas" panose="020B0609020204030204" pitchFamily="49" charset="0"/>
                <a:cs typeface="Arial"/>
                <a:sym typeface="Arial"/>
              </a:rPr>
              <a:t>'937'</a:t>
            </a:r>
            <a:r>
              <a:rPr lang="en-US" sz="1680" kern="0" dirty="0">
                <a:solidFill>
                  <a:srgbClr val="808080"/>
                </a:solidFill>
                <a:latin typeface="Consolas" panose="020B0609020204030204" pitchFamily="49" charset="0"/>
                <a:cs typeface="Arial"/>
                <a:sym typeface="Arial"/>
              </a:rPr>
              <a:t>,</a:t>
            </a:r>
            <a:r>
              <a:rPr lang="en-US" sz="1680" kern="0" dirty="0">
                <a:solidFill>
                  <a:srgbClr val="FF0000"/>
                </a:solidFill>
                <a:latin typeface="Consolas" panose="020B0609020204030204" pitchFamily="49" charset="0"/>
                <a:cs typeface="Arial"/>
                <a:sym typeface="Arial"/>
              </a:rPr>
              <a:t>'798’</a:t>
            </a:r>
            <a:r>
              <a:rPr lang="en-US" sz="1680" kern="0" dirty="0">
                <a:solidFill>
                  <a:srgbClr val="808080"/>
                </a:solidFill>
                <a:latin typeface="Consolas" panose="020B0609020204030204" pitchFamily="49" charset="0"/>
                <a:cs typeface="Arial"/>
                <a:sym typeface="Arial"/>
              </a:rPr>
              <a:t>)</a:t>
            </a:r>
          </a:p>
          <a:p>
            <a:pPr defTabSz="1097280">
              <a:buClr>
                <a:srgbClr val="000000"/>
              </a:buClr>
            </a:pPr>
            <a:endParaRPr lang="en-US" sz="1680" kern="0" dirty="0">
              <a:solidFill>
                <a:srgbClr val="000000"/>
              </a:solidFill>
              <a:latin typeface="Consolas" panose="020B0609020204030204" pitchFamily="49" charset="0"/>
              <a:cs typeface="Arial"/>
              <a:sym typeface="Arial"/>
            </a:endParaRPr>
          </a:p>
          <a:p>
            <a:pPr defTabSz="1097280">
              <a:buClr>
                <a:srgbClr val="000000"/>
              </a:buClr>
            </a:pPr>
            <a:r>
              <a:rPr lang="en-US" sz="1680" kern="0" dirty="0">
                <a:solidFill>
                  <a:srgbClr val="0000FF"/>
                </a:solidFill>
                <a:latin typeface="Consolas" panose="020B0609020204030204" pitchFamily="49" charset="0"/>
                <a:cs typeface="Arial"/>
                <a:sym typeface="Arial"/>
              </a:rPr>
              <a:t>Select</a:t>
            </a:r>
            <a:r>
              <a:rPr lang="en-US" sz="1680" kern="0" dirty="0">
                <a:solidFill>
                  <a:srgbClr val="000000"/>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from</a:t>
            </a:r>
            <a:r>
              <a:rPr lang="en-US" sz="1680" kern="0" dirty="0">
                <a:solidFill>
                  <a:srgbClr val="000000"/>
                </a:solidFill>
                <a:latin typeface="Consolas" panose="020B0609020204030204" pitchFamily="49" charset="0"/>
                <a:cs typeface="Arial"/>
                <a:sym typeface="Arial"/>
              </a:rPr>
              <a:t> ProductReviews</a:t>
            </a:r>
          </a:p>
          <a:p>
            <a:pPr defTabSz="1097280">
              <a:buClr>
                <a:srgbClr val="000000"/>
              </a:buClr>
            </a:pPr>
            <a:r>
              <a:rPr lang="en-US" sz="1680" kern="0" dirty="0">
                <a:solidFill>
                  <a:srgbClr val="0000FF"/>
                </a:solidFill>
                <a:latin typeface="Consolas" panose="020B0609020204030204" pitchFamily="49" charset="0"/>
                <a:cs typeface="Arial"/>
                <a:sym typeface="Arial"/>
              </a:rPr>
              <a:t>where</a:t>
            </a:r>
            <a:r>
              <a:rPr lang="en-US" sz="1680" kern="0" dirty="0">
                <a:solidFill>
                  <a:srgbClr val="000000"/>
                </a:solidFill>
                <a:latin typeface="Consolas" panose="020B0609020204030204" pitchFamily="49" charset="0"/>
                <a:cs typeface="Arial"/>
                <a:sym typeface="Arial"/>
              </a:rPr>
              <a:t> Productid </a:t>
            </a:r>
            <a:r>
              <a:rPr lang="en-US" sz="1680" kern="0" dirty="0">
                <a:solidFill>
                  <a:srgbClr val="808080"/>
                </a:solidFill>
                <a:latin typeface="Consolas" panose="020B0609020204030204" pitchFamily="49" charset="0"/>
                <a:cs typeface="Arial"/>
                <a:sym typeface="Arial"/>
              </a:rPr>
              <a:t>LIKE</a:t>
            </a:r>
            <a:r>
              <a:rPr lang="en-US" sz="1680" kern="0" dirty="0">
                <a:solidFill>
                  <a:srgbClr val="000000"/>
                </a:solidFill>
                <a:latin typeface="Consolas" panose="020B0609020204030204" pitchFamily="49" charset="0"/>
                <a:cs typeface="Arial"/>
                <a:sym typeface="Arial"/>
              </a:rPr>
              <a:t> </a:t>
            </a:r>
            <a:r>
              <a:rPr lang="en-US" sz="1680" kern="0" dirty="0">
                <a:solidFill>
                  <a:srgbClr val="FF0000"/>
                </a:solidFill>
                <a:latin typeface="Consolas" panose="020B0609020204030204" pitchFamily="49" charset="0"/>
                <a:cs typeface="Arial"/>
                <a:sym typeface="Arial"/>
              </a:rPr>
              <a:t>'%937%'</a:t>
            </a:r>
            <a:endParaRPr lang="en-US" sz="1680" kern="0" dirty="0">
              <a:solidFill>
                <a:srgbClr val="000000"/>
              </a:solidFill>
              <a:latin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905069" y="791150"/>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a:ea typeface="League Spartan"/>
                <a:cs typeface="League Spartan"/>
                <a:sym typeface="League Spartan"/>
              </a:rPr>
              <a:t>Sorting Data</a:t>
            </a:r>
            <a:endParaRPr sz="3200" b="1" dirty="0">
              <a:solidFill>
                <a:srgbClr val="000000"/>
              </a:solidFill>
              <a:latin typeface="League Spartan"/>
              <a:ea typeface="League Spartan"/>
              <a:cs typeface="League Spartan"/>
              <a:sym typeface="League Spartan"/>
            </a:endParaRPr>
          </a:p>
        </p:txBody>
      </p:sp>
      <p:sp>
        <p:nvSpPr>
          <p:cNvPr id="187" name="Google Shape;187;p19"/>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88" name="Google Shape;188;p19"/>
          <p:cNvSpPr txBox="1"/>
          <p:nvPr/>
        </p:nvSpPr>
        <p:spPr>
          <a:xfrm>
            <a:off x="1546860" y="1785497"/>
            <a:ext cx="5334120" cy="1643503"/>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kern="0" dirty="0">
                <a:solidFill>
                  <a:srgbClr val="000000"/>
                </a:solidFill>
                <a:latin typeface="Inter"/>
                <a:ea typeface="Inter"/>
                <a:cs typeface="Inter"/>
                <a:sym typeface="Inter"/>
              </a:rPr>
              <a:t>Ascending or descending order</a:t>
            </a: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ORDER BY clause: Sort query results</a:t>
            </a:r>
            <a:endParaRPr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Sort by one or multiple columns</a:t>
            </a:r>
            <a:endParaRPr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Control the presentation of data</a:t>
            </a:r>
            <a:endParaRPr kern="0" dirty="0">
              <a:solidFill>
                <a:srgbClr val="000000"/>
              </a:solidFill>
              <a:latin typeface="Inter"/>
              <a:ea typeface="Inter"/>
              <a:cs typeface="Inter"/>
              <a:sym typeface="Inter"/>
            </a:endParaRPr>
          </a:p>
        </p:txBody>
      </p:sp>
      <p:sp>
        <p:nvSpPr>
          <p:cNvPr id="190" name="Google Shape;190;p19"/>
          <p:cNvSpPr txBox="1"/>
          <p:nvPr/>
        </p:nvSpPr>
        <p:spPr>
          <a:xfrm>
            <a:off x="10287000" y="5791200"/>
            <a:ext cx="1645920" cy="548640"/>
          </a:xfrm>
          <a:prstGeom prst="rect">
            <a:avLst/>
          </a:prstGeom>
          <a:noFill/>
          <a:ln>
            <a:noFill/>
          </a:ln>
        </p:spPr>
        <p:txBody>
          <a:bodyPr spcFirstLastPara="1" wrap="square" lIns="109710" tIns="109710" rIns="109710" bIns="109710" anchor="t" anchorCtr="0">
            <a:noAutofit/>
          </a:bodyPr>
          <a:lstStyle/>
          <a:p>
            <a:pPr defTabSz="1097280">
              <a:buClr>
                <a:srgbClr val="000000"/>
              </a:buClr>
            </a:pPr>
            <a:r>
              <a:rPr lang="en" sz="960" kern="0">
                <a:solidFill>
                  <a:srgbClr val="FFFFFF"/>
                </a:solidFill>
                <a:latin typeface="Lato"/>
                <a:ea typeface="Lato"/>
                <a:cs typeface="Lato"/>
                <a:sym typeface="Lato"/>
              </a:rPr>
              <a:t>Photo by </a:t>
            </a:r>
            <a:r>
              <a:rPr lang="en" sz="960" u="sng" kern="0">
                <a:solidFill>
                  <a:srgbClr val="FFFFFF"/>
                </a:solidFill>
                <a:latin typeface="Lato"/>
                <a:ea typeface="Lato"/>
                <a:cs typeface="Lato"/>
                <a:sym typeface="Lato"/>
                <a:hlinkClick r:id="rId3">
                  <a:extLst>
                    <a:ext uri="{A12FA001-AC4F-418D-AE19-62706E023703}">
                      <ahyp:hlinkClr xmlns:ahyp="http://schemas.microsoft.com/office/drawing/2018/hyperlinkcolor" val="tx"/>
                    </a:ext>
                  </a:extLst>
                </a:hlinkClick>
              </a:rPr>
              <a:t>Pexels</a:t>
            </a:r>
            <a:endParaRPr sz="960" u="sng" kern="0">
              <a:solidFill>
                <a:srgbClr val="FFFFFF"/>
              </a:solidFill>
              <a:latin typeface="Lato"/>
              <a:ea typeface="Lato"/>
              <a:cs typeface="Lato"/>
              <a:sym typeface="Lato"/>
            </a:endParaRPr>
          </a:p>
        </p:txBody>
      </p:sp>
      <p:pic>
        <p:nvPicPr>
          <p:cNvPr id="2060" name="Picture 12">
            <a:extLst>
              <a:ext uri="{FF2B5EF4-FFF2-40B4-BE49-F238E27FC236}">
                <a16:creationId xmlns:a16="http://schemas.microsoft.com/office/drawing/2014/main" id="{437665D1-5D75-C03E-B79E-10934F3D5F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111" y="2372237"/>
            <a:ext cx="5749290" cy="4160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95A6C2-972A-D1FD-910B-D743666E90E0}"/>
              </a:ext>
            </a:extLst>
          </p:cNvPr>
          <p:cNvSpPr txBox="1"/>
          <p:nvPr/>
        </p:nvSpPr>
        <p:spPr>
          <a:xfrm>
            <a:off x="1964360" y="4113590"/>
            <a:ext cx="3839513" cy="1680460"/>
          </a:xfrm>
          <a:prstGeom prst="rect">
            <a:avLst/>
          </a:prstGeom>
          <a:noFill/>
        </p:spPr>
        <p:txBody>
          <a:bodyPr wrap="none" rtlCol="0">
            <a:spAutoFit/>
          </a:bodyPr>
          <a:lstStyle/>
          <a:p>
            <a:pPr defTabSz="1097280">
              <a:buClr>
                <a:srgbClr val="000000"/>
              </a:buClr>
            </a:pPr>
            <a:r>
              <a:rPr lang="en-US" sz="2160" kern="0" dirty="0">
                <a:solidFill>
                  <a:srgbClr val="0000FF"/>
                </a:solidFill>
                <a:latin typeface="Consolas" panose="020B0609020204030204" pitchFamily="49" charset="0"/>
                <a:cs typeface="Arial"/>
                <a:sym typeface="Arial"/>
              </a:rPr>
              <a:t>SELECT</a:t>
            </a:r>
            <a:r>
              <a:rPr lang="en-US" sz="2160" kern="0" dirty="0">
                <a:solidFill>
                  <a:srgbClr val="000000"/>
                </a:solidFill>
                <a:latin typeface="Consolas" panose="020B0609020204030204" pitchFamily="49" charset="0"/>
                <a:cs typeface="Arial"/>
                <a:sym typeface="Arial"/>
              </a:rPr>
              <a:t> BusinessEntityID</a:t>
            </a:r>
            <a:r>
              <a:rPr lang="en-US" sz="2160" kern="0" dirty="0">
                <a:solidFill>
                  <a:srgbClr val="808080"/>
                </a:solidFill>
                <a:latin typeface="Consolas" panose="020B0609020204030204" pitchFamily="49" charset="0"/>
                <a:cs typeface="Arial"/>
                <a:sym typeface="Arial"/>
              </a:rPr>
              <a:t>,</a:t>
            </a:r>
            <a:endParaRPr lang="en-US" sz="2160" kern="0" dirty="0">
              <a:solidFill>
                <a:srgbClr val="000000"/>
              </a:solidFill>
              <a:latin typeface="Consolas" panose="020B0609020204030204" pitchFamily="49" charset="0"/>
              <a:cs typeface="Arial"/>
              <a:sym typeface="Arial"/>
            </a:endParaRPr>
          </a:p>
          <a:p>
            <a:pPr defTabSz="1097280">
              <a:buClr>
                <a:srgbClr val="000000"/>
              </a:buClr>
            </a:pPr>
            <a:r>
              <a:rPr lang="en-US" sz="2160" kern="0" dirty="0">
                <a:solidFill>
                  <a:srgbClr val="000000"/>
                </a:solidFill>
                <a:latin typeface="Consolas" panose="020B0609020204030204" pitchFamily="49" charset="0"/>
                <a:cs typeface="Arial"/>
                <a:sym typeface="Arial"/>
              </a:rPr>
              <a:t>FirstName</a:t>
            </a:r>
            <a:r>
              <a:rPr lang="en-US" sz="2160" kern="0" dirty="0">
                <a:solidFill>
                  <a:srgbClr val="808080"/>
                </a:solidFill>
                <a:latin typeface="Consolas" panose="020B0609020204030204" pitchFamily="49" charset="0"/>
                <a:cs typeface="Arial"/>
                <a:sym typeface="Arial"/>
              </a:rPr>
              <a:t>,</a:t>
            </a:r>
            <a:r>
              <a:rPr lang="en-US" sz="2160" kern="0" dirty="0">
                <a:solidFill>
                  <a:srgbClr val="000000"/>
                </a:solidFill>
                <a:latin typeface="Consolas" panose="020B0609020204030204" pitchFamily="49" charset="0"/>
                <a:cs typeface="Arial"/>
                <a:sym typeface="Arial"/>
              </a:rPr>
              <a:t> LastName </a:t>
            </a:r>
          </a:p>
          <a:p>
            <a:pPr defTabSz="1097280">
              <a:buClr>
                <a:srgbClr val="000000"/>
              </a:buClr>
            </a:pPr>
            <a:r>
              <a:rPr lang="en-US" sz="2160" kern="0" dirty="0">
                <a:solidFill>
                  <a:srgbClr val="0000FF"/>
                </a:solidFill>
                <a:latin typeface="Consolas" panose="020B0609020204030204" pitchFamily="49" charset="0"/>
                <a:cs typeface="Arial"/>
                <a:sym typeface="Arial"/>
              </a:rPr>
              <a:t>FROM</a:t>
            </a:r>
            <a:r>
              <a:rPr lang="en-US" sz="2160" kern="0" dirty="0">
                <a:solidFill>
                  <a:srgbClr val="000000"/>
                </a:solidFill>
                <a:latin typeface="Consolas" panose="020B0609020204030204" pitchFamily="49" charset="0"/>
                <a:cs typeface="Arial"/>
                <a:sym typeface="Arial"/>
              </a:rPr>
              <a:t> [Person]</a:t>
            </a:r>
            <a:r>
              <a:rPr lang="en-US" sz="2160" kern="0" dirty="0">
                <a:solidFill>
                  <a:srgbClr val="808080"/>
                </a:solidFill>
                <a:latin typeface="Consolas" panose="020B0609020204030204" pitchFamily="49" charset="0"/>
                <a:cs typeface="Arial"/>
                <a:sym typeface="Arial"/>
              </a:rPr>
              <a:t>.</a:t>
            </a:r>
            <a:r>
              <a:rPr lang="en-US" sz="2160" kern="0" dirty="0">
                <a:solidFill>
                  <a:srgbClr val="000000"/>
                </a:solidFill>
                <a:latin typeface="Consolas" panose="020B0609020204030204" pitchFamily="49" charset="0"/>
                <a:cs typeface="Arial"/>
                <a:sym typeface="Arial"/>
              </a:rPr>
              <a:t>[Person]</a:t>
            </a:r>
          </a:p>
          <a:p>
            <a:pPr defTabSz="1097280">
              <a:buClr>
                <a:srgbClr val="000000"/>
              </a:buClr>
            </a:pPr>
            <a:r>
              <a:rPr lang="en-US" sz="2160" kern="0" dirty="0">
                <a:solidFill>
                  <a:srgbClr val="0000FF"/>
                </a:solidFill>
                <a:latin typeface="Consolas" panose="020B0609020204030204" pitchFamily="49" charset="0"/>
                <a:cs typeface="Arial"/>
                <a:sym typeface="Arial"/>
              </a:rPr>
              <a:t>order</a:t>
            </a:r>
            <a:r>
              <a:rPr lang="en-US" sz="2160" kern="0" dirty="0">
                <a:solidFill>
                  <a:srgbClr val="000000"/>
                </a:solidFill>
                <a:latin typeface="Consolas" panose="020B0609020204030204" pitchFamily="49" charset="0"/>
                <a:cs typeface="Arial"/>
                <a:sym typeface="Arial"/>
              </a:rPr>
              <a:t> </a:t>
            </a:r>
            <a:r>
              <a:rPr lang="en-US" sz="2160" kern="0" dirty="0">
                <a:solidFill>
                  <a:srgbClr val="0000FF"/>
                </a:solidFill>
                <a:latin typeface="Consolas" panose="020B0609020204030204" pitchFamily="49" charset="0"/>
                <a:cs typeface="Arial"/>
                <a:sym typeface="Arial"/>
              </a:rPr>
              <a:t>by</a:t>
            </a:r>
            <a:r>
              <a:rPr lang="en-US" sz="2160" kern="0" dirty="0">
                <a:solidFill>
                  <a:srgbClr val="000000"/>
                </a:solidFill>
                <a:latin typeface="Consolas" panose="020B0609020204030204" pitchFamily="49" charset="0"/>
                <a:cs typeface="Arial"/>
                <a:sym typeface="Arial"/>
              </a:rPr>
              <a:t> FirstName  </a:t>
            </a:r>
            <a:r>
              <a:rPr lang="en-US" sz="2160" kern="0" dirty="0">
                <a:solidFill>
                  <a:srgbClr val="0000FF"/>
                </a:solidFill>
                <a:latin typeface="Consolas" panose="020B0609020204030204" pitchFamily="49" charset="0"/>
                <a:cs typeface="Arial"/>
                <a:sym typeface="Arial"/>
              </a:rPr>
              <a:t>DESC</a:t>
            </a:r>
            <a:endParaRPr lang="en-US" sz="2160" kern="0" dirty="0">
              <a:solidFill>
                <a:srgbClr val="000000"/>
              </a:solidFill>
              <a:latin typeface="Consolas" panose="020B0609020204030204" pitchFamily="49" charset="0"/>
              <a:cs typeface="Arial"/>
              <a:sym typeface="Arial"/>
            </a:endParaRPr>
          </a:p>
          <a:p>
            <a:pPr defTabSz="1097280">
              <a:buClr>
                <a:srgbClr val="000000"/>
              </a:buClr>
            </a:pPr>
            <a:endParaRPr lang="en-US" sz="1680" kern="0" dirty="0">
              <a:solidFill>
                <a:srgbClr val="000000"/>
              </a:solidFill>
              <a:latin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3"/>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7E01B8D-BC68-678F-0F25-4FA7F7257F8C}"/>
              </a:ext>
            </a:extLst>
          </p:cNvPr>
          <p:cNvPicPr>
            <a:picLocks noChangeAspect="1"/>
          </p:cNvPicPr>
          <p:nvPr/>
        </p:nvPicPr>
        <p:blipFill>
          <a:blip r:embed="rId3"/>
          <a:stretch>
            <a:fillRect/>
          </a:stretch>
        </p:blipFill>
        <p:spPr>
          <a:xfrm>
            <a:off x="7529804" y="-1"/>
            <a:ext cx="4662196" cy="6858000"/>
          </a:xfrm>
          <a:prstGeom prst="rect">
            <a:avLst/>
          </a:prstGeom>
        </p:spPr>
      </p:pic>
      <p:sp>
        <p:nvSpPr>
          <p:cNvPr id="204" name="Google Shape;204;p21"/>
          <p:cNvSpPr txBox="1">
            <a:spLocks noGrp="1"/>
          </p:cNvSpPr>
          <p:nvPr>
            <p:ph type="title"/>
          </p:nvPr>
        </p:nvSpPr>
        <p:spPr>
          <a:xfrm>
            <a:off x="858416" y="724678"/>
            <a:ext cx="5334120" cy="1218960"/>
          </a:xfrm>
          <a:prstGeom prst="rect">
            <a:avLst/>
          </a:prstGeom>
        </p:spPr>
        <p:txBody>
          <a:bodyPr spcFirstLastPara="1" wrap="square" lIns="109710" tIns="109710" rIns="109710" bIns="109710" anchor="t" anchorCtr="0">
            <a:noAutofit/>
          </a:bodyPr>
          <a:lstStyle/>
          <a:p>
            <a:r>
              <a:rPr lang="en-US" sz="3200" b="1" dirty="0">
                <a:solidFill>
                  <a:srgbClr val="000000"/>
                </a:solidFill>
                <a:latin typeface="League Spartan"/>
                <a:ea typeface="League Spartan"/>
                <a:cs typeface="League Spartan"/>
                <a:sym typeface="League Spartan"/>
              </a:rPr>
              <a:t>Aggregating Data</a:t>
            </a:r>
            <a:endParaRPr sz="3200" b="1" dirty="0">
              <a:solidFill>
                <a:srgbClr val="000000"/>
              </a:solidFill>
              <a:latin typeface="League Spartan"/>
              <a:ea typeface="League Spartan"/>
              <a:cs typeface="League Spartan"/>
              <a:sym typeface="League Spartan"/>
            </a:endParaRPr>
          </a:p>
        </p:txBody>
      </p:sp>
      <p:sp>
        <p:nvSpPr>
          <p:cNvPr id="205" name="Google Shape;205;p21"/>
          <p:cNvSpPr txBox="1"/>
          <p:nvPr/>
        </p:nvSpPr>
        <p:spPr>
          <a:xfrm>
            <a:off x="0" y="0"/>
            <a:ext cx="12192000" cy="111966"/>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206" name="Google Shape;206;p21"/>
          <p:cNvSpPr txBox="1"/>
          <p:nvPr/>
        </p:nvSpPr>
        <p:spPr>
          <a:xfrm>
            <a:off x="1518255" y="2085684"/>
            <a:ext cx="5610333" cy="4458788"/>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Filter query results based on aggregated values</a:t>
            </a:r>
            <a:endParaRPr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US" b="1" kern="0" dirty="0">
                <a:solidFill>
                  <a:srgbClr val="000000"/>
                </a:solidFill>
                <a:latin typeface="Inter"/>
                <a:ea typeface="Inter"/>
                <a:cs typeface="Inter"/>
                <a:sym typeface="Inter"/>
              </a:rPr>
              <a:t>GROUP BY </a:t>
            </a:r>
            <a:r>
              <a:rPr lang="en-US" kern="0" dirty="0">
                <a:solidFill>
                  <a:srgbClr val="000000"/>
                </a:solidFill>
                <a:latin typeface="Inter"/>
                <a:ea typeface="Inter"/>
                <a:cs typeface="Inter"/>
                <a:sym typeface="Inter"/>
              </a:rPr>
              <a:t>Statement in SQL is used to arrange identical data into groups</a:t>
            </a:r>
          </a:p>
          <a:p>
            <a:pPr marL="548640" indent="-381000" defTabSz="1097280">
              <a:buClr>
                <a:srgbClr val="000000"/>
              </a:buClr>
              <a:buSzPts val="1400"/>
              <a:buFont typeface="Inter"/>
              <a:buChar char="●"/>
            </a:pPr>
            <a:r>
              <a:rPr lang="en-US" kern="0" dirty="0">
                <a:solidFill>
                  <a:srgbClr val="000000"/>
                </a:solidFill>
                <a:latin typeface="Inter"/>
                <a:ea typeface="Inter"/>
                <a:cs typeface="Inter"/>
                <a:sym typeface="Inter"/>
              </a:rPr>
              <a:t>All the column names mentioned after SELECT statement shall be repeated in GROUP BY, in order to successfully execute the query</a:t>
            </a:r>
          </a:p>
          <a:p>
            <a:pPr marL="548640" indent="-381000" defTabSz="1097280">
              <a:buClr>
                <a:srgbClr val="000000"/>
              </a:buClr>
              <a:buSzPts val="1400"/>
              <a:buFont typeface="Inter"/>
              <a:buChar char="●"/>
            </a:pPr>
            <a:r>
              <a:rPr lang="en-US" b="1" kern="0" dirty="0">
                <a:solidFill>
                  <a:srgbClr val="000000"/>
                </a:solidFill>
                <a:latin typeface="Inter"/>
                <a:ea typeface="Inter"/>
                <a:cs typeface="Inter"/>
                <a:sym typeface="Inter"/>
              </a:rPr>
              <a:t>HAVING</a:t>
            </a:r>
            <a:r>
              <a:rPr lang="en-US" kern="0" dirty="0">
                <a:solidFill>
                  <a:srgbClr val="000000"/>
                </a:solidFill>
                <a:latin typeface="Inter"/>
                <a:ea typeface="Inter"/>
                <a:cs typeface="Inter"/>
                <a:sym typeface="Inter"/>
              </a:rPr>
              <a:t> clause is used to filter the rows from the groups based on the specified condition.</a:t>
            </a:r>
          </a:p>
          <a:p>
            <a:pPr marL="548640" indent="-381000" defTabSz="1097280">
              <a:buClr>
                <a:srgbClr val="000000"/>
              </a:buClr>
              <a:buSzPts val="1400"/>
              <a:buFont typeface="Inter"/>
              <a:buChar char="●"/>
            </a:pPr>
            <a:r>
              <a:rPr lang="en-US" kern="0" dirty="0">
                <a:solidFill>
                  <a:srgbClr val="000000"/>
                </a:solidFill>
                <a:latin typeface="Inter"/>
                <a:ea typeface="Inter"/>
                <a:cs typeface="Inter"/>
                <a:sym typeface="Inter"/>
              </a:rPr>
              <a:t>If you are using HAVING, GROUP BY is necessary</a:t>
            </a:r>
          </a:p>
          <a:p>
            <a:pPr marL="548640" indent="-381000" defTabSz="1097280">
              <a:buClr>
                <a:srgbClr val="000000"/>
              </a:buClr>
              <a:buSzPts val="1400"/>
              <a:buFont typeface="Inter"/>
              <a:buChar char="●"/>
            </a:pPr>
            <a:endParaRPr lang="en" kern="0" dirty="0">
              <a:solidFill>
                <a:srgbClr val="000000"/>
              </a:solidFill>
              <a:latin typeface="Inter"/>
              <a:ea typeface="Inter"/>
              <a:cs typeface="Inter"/>
              <a:sym typeface="Inter"/>
            </a:endParaRPr>
          </a:p>
        </p:txBody>
      </p:sp>
      <p:sp>
        <p:nvSpPr>
          <p:cNvPr id="208" name="Google Shape;208;p21"/>
          <p:cNvSpPr txBox="1"/>
          <p:nvPr/>
        </p:nvSpPr>
        <p:spPr>
          <a:xfrm>
            <a:off x="10287000" y="5791200"/>
            <a:ext cx="1645920" cy="548640"/>
          </a:xfrm>
          <a:prstGeom prst="rect">
            <a:avLst/>
          </a:prstGeom>
          <a:noFill/>
          <a:ln>
            <a:noFill/>
          </a:ln>
        </p:spPr>
        <p:txBody>
          <a:bodyPr spcFirstLastPara="1" wrap="square" lIns="109710" tIns="109710" rIns="109710" bIns="109710" anchor="t" anchorCtr="0">
            <a:noAutofit/>
          </a:bodyPr>
          <a:lstStyle/>
          <a:p>
            <a:pPr defTabSz="1097280">
              <a:buClr>
                <a:srgbClr val="000000"/>
              </a:buClr>
            </a:pPr>
            <a:r>
              <a:rPr lang="en" sz="960" kern="0">
                <a:solidFill>
                  <a:srgbClr val="FFFFFF"/>
                </a:solidFill>
                <a:latin typeface="Lato"/>
                <a:ea typeface="Lato"/>
                <a:cs typeface="Lato"/>
                <a:sym typeface="Lato"/>
              </a:rPr>
              <a:t>Photo by </a:t>
            </a:r>
            <a:r>
              <a:rPr lang="en" sz="960" u="sng" kern="0">
                <a:solidFill>
                  <a:srgbClr val="FFFFFF"/>
                </a:solidFill>
                <a:latin typeface="Lato"/>
                <a:ea typeface="Lato"/>
                <a:cs typeface="Lato"/>
                <a:sym typeface="Lato"/>
                <a:hlinkClick r:id="rId4">
                  <a:extLst>
                    <a:ext uri="{A12FA001-AC4F-418D-AE19-62706E023703}">
                      <ahyp:hlinkClr xmlns:ahyp="http://schemas.microsoft.com/office/drawing/2018/hyperlinkcolor" val="tx"/>
                    </a:ext>
                  </a:extLst>
                </a:hlinkClick>
              </a:rPr>
              <a:t>Pexels</a:t>
            </a:r>
            <a:endParaRPr sz="960" u="sng" kern="0">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849085" y="641458"/>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panose="020B0604020202020204" charset="0"/>
                <a:ea typeface="League Spartan"/>
                <a:cs typeface="League Spartan"/>
                <a:sym typeface="League Spartan"/>
              </a:rPr>
              <a:t>Joins</a:t>
            </a:r>
            <a:endParaRPr sz="3200" b="1" dirty="0">
              <a:solidFill>
                <a:srgbClr val="000000"/>
              </a:solidFill>
              <a:latin typeface="League Spartan" panose="020B0604020202020204" charset="0"/>
              <a:ea typeface="League Spartan"/>
              <a:cs typeface="League Spartan"/>
              <a:sym typeface="League Spartan"/>
            </a:endParaRPr>
          </a:p>
        </p:txBody>
      </p:sp>
      <p:sp>
        <p:nvSpPr>
          <p:cNvPr id="205" name="Google Shape;205;p21"/>
          <p:cNvSpPr txBox="1"/>
          <p:nvPr/>
        </p:nvSpPr>
        <p:spPr>
          <a:xfrm>
            <a:off x="0" y="0"/>
            <a:ext cx="12192000" cy="121298"/>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206" name="Google Shape;206;p21"/>
          <p:cNvSpPr txBox="1"/>
          <p:nvPr/>
        </p:nvSpPr>
        <p:spPr>
          <a:xfrm>
            <a:off x="1558323" y="1860418"/>
            <a:ext cx="6706880" cy="1529758"/>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kern="0" dirty="0">
                <a:solidFill>
                  <a:srgbClr val="000000"/>
                </a:solidFill>
                <a:latin typeface="Inter" panose="020B0604020202020204" charset="0"/>
                <a:ea typeface="Inter" panose="020B0604020202020204" charset="0"/>
                <a:cs typeface="Inter"/>
                <a:sym typeface="Inter"/>
              </a:rPr>
              <a:t>Joins combine data from multiple tables based on related columns</a:t>
            </a:r>
          </a:p>
          <a:p>
            <a:pPr marL="548640" indent="-381000" defTabSz="1097280">
              <a:buClr>
                <a:srgbClr val="000000"/>
              </a:buClr>
              <a:buSzPts val="1400"/>
              <a:buFont typeface="Inter"/>
              <a:buChar char="●"/>
            </a:pPr>
            <a:r>
              <a:rPr lang="en-US" kern="0" dirty="0">
                <a:solidFill>
                  <a:srgbClr val="000000"/>
                </a:solidFill>
                <a:latin typeface="Inter" panose="020B0604020202020204" charset="0"/>
                <a:ea typeface="Inter" panose="020B0604020202020204" charset="0"/>
                <a:cs typeface="Inter"/>
                <a:sym typeface="Inter"/>
              </a:rPr>
              <a:t>Type of Joins: Left Join, Right Join, Inner Join, Outer Join</a:t>
            </a:r>
          </a:p>
        </p:txBody>
      </p:sp>
      <p:sp>
        <p:nvSpPr>
          <p:cNvPr id="208" name="Google Shape;208;p21"/>
          <p:cNvSpPr txBox="1"/>
          <p:nvPr/>
        </p:nvSpPr>
        <p:spPr>
          <a:xfrm>
            <a:off x="10287000" y="5791200"/>
            <a:ext cx="1645920" cy="548640"/>
          </a:xfrm>
          <a:prstGeom prst="rect">
            <a:avLst/>
          </a:prstGeom>
          <a:noFill/>
          <a:ln>
            <a:noFill/>
          </a:ln>
        </p:spPr>
        <p:txBody>
          <a:bodyPr spcFirstLastPara="1" wrap="square" lIns="109710" tIns="109710" rIns="109710" bIns="109710" anchor="t" anchorCtr="0">
            <a:noAutofit/>
          </a:bodyPr>
          <a:lstStyle/>
          <a:p>
            <a:pPr defTabSz="1097280">
              <a:buClr>
                <a:srgbClr val="000000"/>
              </a:buClr>
            </a:pPr>
            <a:r>
              <a:rPr lang="en" sz="960" kern="0">
                <a:solidFill>
                  <a:srgbClr val="FFFFFF"/>
                </a:solidFill>
                <a:latin typeface="Lato"/>
                <a:ea typeface="Lato"/>
                <a:cs typeface="Lato"/>
                <a:sym typeface="Lato"/>
              </a:rPr>
              <a:t>Photo by </a:t>
            </a:r>
            <a:r>
              <a:rPr lang="en" sz="960" u="sng" kern="0">
                <a:solidFill>
                  <a:srgbClr val="FFFFFF"/>
                </a:solidFill>
                <a:latin typeface="Lato"/>
                <a:ea typeface="Lato"/>
                <a:cs typeface="Lato"/>
                <a:sym typeface="Lato"/>
                <a:hlinkClick r:id="rId3">
                  <a:extLst>
                    <a:ext uri="{A12FA001-AC4F-418D-AE19-62706E023703}">
                      <ahyp:hlinkClr xmlns:ahyp="http://schemas.microsoft.com/office/drawing/2018/hyperlinkcolor" val="tx"/>
                    </a:ext>
                  </a:extLst>
                </a:hlinkClick>
              </a:rPr>
              <a:t>Pexels</a:t>
            </a:r>
            <a:endParaRPr sz="960" u="sng" kern="0">
              <a:solidFill>
                <a:srgbClr val="FFFFFF"/>
              </a:solidFill>
              <a:latin typeface="Lato"/>
              <a:ea typeface="Lato"/>
              <a:cs typeface="Lato"/>
              <a:sym typeface="Lato"/>
            </a:endParaRPr>
          </a:p>
        </p:txBody>
      </p:sp>
      <p:pic>
        <p:nvPicPr>
          <p:cNvPr id="9" name="Picture 8">
            <a:extLst>
              <a:ext uri="{FF2B5EF4-FFF2-40B4-BE49-F238E27FC236}">
                <a16:creationId xmlns:a16="http://schemas.microsoft.com/office/drawing/2014/main" id="{8F6FF41F-2682-6A18-CC04-6F94DB63FDC8}"/>
              </a:ext>
            </a:extLst>
          </p:cNvPr>
          <p:cNvPicPr>
            <a:picLocks noChangeAspect="1"/>
          </p:cNvPicPr>
          <p:nvPr/>
        </p:nvPicPr>
        <p:blipFill>
          <a:blip r:embed="rId4"/>
          <a:stretch>
            <a:fillRect/>
          </a:stretch>
        </p:blipFill>
        <p:spPr>
          <a:xfrm>
            <a:off x="3389363" y="4049014"/>
            <a:ext cx="2440470" cy="2290825"/>
          </a:xfrm>
          <a:prstGeom prst="rect">
            <a:avLst/>
          </a:prstGeom>
        </p:spPr>
      </p:pic>
      <p:pic>
        <p:nvPicPr>
          <p:cNvPr id="11" name="Picture 10">
            <a:extLst>
              <a:ext uri="{FF2B5EF4-FFF2-40B4-BE49-F238E27FC236}">
                <a16:creationId xmlns:a16="http://schemas.microsoft.com/office/drawing/2014/main" id="{6E16FA34-9884-62ED-3375-3F51DB3EF552}"/>
              </a:ext>
            </a:extLst>
          </p:cNvPr>
          <p:cNvPicPr>
            <a:picLocks noChangeAspect="1"/>
          </p:cNvPicPr>
          <p:nvPr/>
        </p:nvPicPr>
        <p:blipFill>
          <a:blip r:embed="rId5"/>
          <a:stretch>
            <a:fillRect/>
          </a:stretch>
        </p:blipFill>
        <p:spPr>
          <a:xfrm>
            <a:off x="9116008" y="4049014"/>
            <a:ext cx="2705858" cy="2290826"/>
          </a:xfrm>
          <a:prstGeom prst="rect">
            <a:avLst/>
          </a:prstGeom>
        </p:spPr>
      </p:pic>
      <p:pic>
        <p:nvPicPr>
          <p:cNvPr id="13" name="Picture 12">
            <a:extLst>
              <a:ext uri="{FF2B5EF4-FFF2-40B4-BE49-F238E27FC236}">
                <a16:creationId xmlns:a16="http://schemas.microsoft.com/office/drawing/2014/main" id="{F4D9F0FF-B61C-2D7D-B47B-230C4DAE0A06}"/>
              </a:ext>
            </a:extLst>
          </p:cNvPr>
          <p:cNvPicPr>
            <a:picLocks noChangeAspect="1"/>
          </p:cNvPicPr>
          <p:nvPr/>
        </p:nvPicPr>
        <p:blipFill>
          <a:blip r:embed="rId6"/>
          <a:stretch>
            <a:fillRect/>
          </a:stretch>
        </p:blipFill>
        <p:spPr>
          <a:xfrm>
            <a:off x="6228839" y="4049014"/>
            <a:ext cx="2488163" cy="2203795"/>
          </a:xfrm>
          <a:prstGeom prst="rect">
            <a:avLst/>
          </a:prstGeom>
        </p:spPr>
      </p:pic>
      <p:pic>
        <p:nvPicPr>
          <p:cNvPr id="3" name="Picture 2">
            <a:extLst>
              <a:ext uri="{FF2B5EF4-FFF2-40B4-BE49-F238E27FC236}">
                <a16:creationId xmlns:a16="http://schemas.microsoft.com/office/drawing/2014/main" id="{7B00AA8E-73D3-B23D-9A69-DA838ED75949}"/>
              </a:ext>
            </a:extLst>
          </p:cNvPr>
          <p:cNvPicPr>
            <a:picLocks noChangeAspect="1"/>
          </p:cNvPicPr>
          <p:nvPr/>
        </p:nvPicPr>
        <p:blipFill>
          <a:blip r:embed="rId7"/>
          <a:stretch>
            <a:fillRect/>
          </a:stretch>
        </p:blipFill>
        <p:spPr>
          <a:xfrm>
            <a:off x="465163" y="3931739"/>
            <a:ext cx="2562225" cy="2419350"/>
          </a:xfrm>
          <a:prstGeom prst="rect">
            <a:avLst/>
          </a:prstGeom>
        </p:spPr>
      </p:pic>
    </p:spTree>
    <p:extLst>
      <p:ext uri="{BB962C8B-B14F-4D97-AF65-F5344CB8AC3E}">
        <p14:creationId xmlns:p14="http://schemas.microsoft.com/office/powerpoint/2010/main" val="497784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861124" y="729868"/>
            <a:ext cx="4280043" cy="646331"/>
          </a:xfrm>
          <a:prstGeom prst="rect">
            <a:avLst/>
          </a:prstGeom>
        </p:spPr>
        <p:txBody>
          <a:bodyPr spcFirstLastPara="1" wrap="square" lIns="109710" tIns="109710" rIns="109710" bIns="109710" anchor="t" anchorCtr="0">
            <a:noAutofit/>
          </a:bodyPr>
          <a:lstStyle/>
          <a:p>
            <a:r>
              <a:rPr lang="en-US" sz="3200" b="1" dirty="0">
                <a:solidFill>
                  <a:srgbClr val="000000"/>
                </a:solidFill>
                <a:latin typeface="League Spartan" panose="020B0604020202020204" charset="0"/>
                <a:ea typeface="League Spartan"/>
                <a:cs typeface="League Spartan"/>
                <a:sym typeface="League Spartan"/>
              </a:rPr>
              <a:t>Joins</a:t>
            </a:r>
            <a:endParaRPr sz="3200" b="1" dirty="0">
              <a:solidFill>
                <a:srgbClr val="000000"/>
              </a:solidFill>
              <a:latin typeface="League Spartan" panose="020B0604020202020204" charset="0"/>
              <a:ea typeface="League Spartan"/>
              <a:cs typeface="League Spartan"/>
              <a:sym typeface="League Spartan"/>
            </a:endParaRPr>
          </a:p>
        </p:txBody>
      </p:sp>
      <p:sp>
        <p:nvSpPr>
          <p:cNvPr id="214" name="Google Shape;214;p22"/>
          <p:cNvSpPr txBox="1"/>
          <p:nvPr/>
        </p:nvSpPr>
        <p:spPr>
          <a:xfrm>
            <a:off x="0" y="0"/>
            <a:ext cx="12192000" cy="73969"/>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215" name="Google Shape;215;p22"/>
          <p:cNvSpPr txBox="1"/>
          <p:nvPr/>
        </p:nvSpPr>
        <p:spPr>
          <a:xfrm>
            <a:off x="1371600" y="1980960"/>
            <a:ext cx="5334120" cy="54864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endParaRPr sz="1680" kern="0" dirty="0">
              <a:solidFill>
                <a:srgbClr val="000000"/>
              </a:solidFill>
              <a:latin typeface="Inter"/>
              <a:ea typeface="Inter"/>
              <a:cs typeface="Inter"/>
              <a:sym typeface="Inter"/>
            </a:endParaRPr>
          </a:p>
        </p:txBody>
      </p:sp>
      <p:sp>
        <p:nvSpPr>
          <p:cNvPr id="217" name="Google Shape;217;p22"/>
          <p:cNvSpPr txBox="1"/>
          <p:nvPr/>
        </p:nvSpPr>
        <p:spPr>
          <a:xfrm>
            <a:off x="10287000" y="5791200"/>
            <a:ext cx="1645920" cy="548640"/>
          </a:xfrm>
          <a:prstGeom prst="rect">
            <a:avLst/>
          </a:prstGeom>
          <a:noFill/>
          <a:ln>
            <a:noFill/>
          </a:ln>
        </p:spPr>
        <p:txBody>
          <a:bodyPr spcFirstLastPara="1" wrap="square" lIns="109710" tIns="109710" rIns="109710" bIns="109710" anchor="t" anchorCtr="0">
            <a:noAutofit/>
          </a:bodyPr>
          <a:lstStyle/>
          <a:p>
            <a:pPr defTabSz="1097280">
              <a:buClr>
                <a:srgbClr val="000000"/>
              </a:buClr>
            </a:pPr>
            <a:r>
              <a:rPr lang="en" sz="960" kern="0">
                <a:solidFill>
                  <a:srgbClr val="FFFFFF"/>
                </a:solidFill>
                <a:latin typeface="Lato"/>
                <a:ea typeface="Lato"/>
                <a:cs typeface="Lato"/>
                <a:sym typeface="Lato"/>
              </a:rPr>
              <a:t>Photo by </a:t>
            </a:r>
            <a:r>
              <a:rPr lang="en" sz="960" u="sng" kern="0">
                <a:solidFill>
                  <a:srgbClr val="FFFFFF"/>
                </a:solidFill>
                <a:latin typeface="Lato"/>
                <a:ea typeface="Lato"/>
                <a:cs typeface="Lato"/>
                <a:sym typeface="Lato"/>
                <a:hlinkClick r:id="rId3">
                  <a:extLst>
                    <a:ext uri="{A12FA001-AC4F-418D-AE19-62706E023703}">
                      <ahyp:hlinkClr xmlns:ahyp="http://schemas.microsoft.com/office/drawing/2018/hyperlinkcolor" val="tx"/>
                    </a:ext>
                  </a:extLst>
                </a:hlinkClick>
              </a:rPr>
              <a:t>Pexels</a:t>
            </a:r>
            <a:endParaRPr sz="960" u="sng" kern="0">
              <a:solidFill>
                <a:srgbClr val="FFFFFF"/>
              </a:solidFill>
              <a:latin typeface="Lato"/>
              <a:ea typeface="Lato"/>
              <a:cs typeface="Lato"/>
              <a:sym typeface="Lato"/>
            </a:endParaRPr>
          </a:p>
        </p:txBody>
      </p:sp>
      <p:pic>
        <p:nvPicPr>
          <p:cNvPr id="4" name="Picture 3">
            <a:extLst>
              <a:ext uri="{FF2B5EF4-FFF2-40B4-BE49-F238E27FC236}">
                <a16:creationId xmlns:a16="http://schemas.microsoft.com/office/drawing/2014/main" id="{116E6662-29C9-3F6D-AF8C-CA8551B51B0C}"/>
              </a:ext>
            </a:extLst>
          </p:cNvPr>
          <p:cNvPicPr>
            <a:picLocks noChangeAspect="1"/>
          </p:cNvPicPr>
          <p:nvPr/>
        </p:nvPicPr>
        <p:blipFill>
          <a:blip r:embed="rId4"/>
          <a:stretch>
            <a:fillRect/>
          </a:stretch>
        </p:blipFill>
        <p:spPr>
          <a:xfrm>
            <a:off x="9591541" y="2263349"/>
            <a:ext cx="1911773" cy="2011439"/>
          </a:xfrm>
          <a:prstGeom prst="rect">
            <a:avLst/>
          </a:prstGeom>
        </p:spPr>
      </p:pic>
      <p:pic>
        <p:nvPicPr>
          <p:cNvPr id="6" name="Picture 5">
            <a:extLst>
              <a:ext uri="{FF2B5EF4-FFF2-40B4-BE49-F238E27FC236}">
                <a16:creationId xmlns:a16="http://schemas.microsoft.com/office/drawing/2014/main" id="{58FFB1FE-B363-6B05-D918-E73AD5F10F58}"/>
              </a:ext>
            </a:extLst>
          </p:cNvPr>
          <p:cNvPicPr>
            <a:picLocks noChangeAspect="1"/>
          </p:cNvPicPr>
          <p:nvPr/>
        </p:nvPicPr>
        <p:blipFill>
          <a:blip r:embed="rId5"/>
          <a:stretch>
            <a:fillRect/>
          </a:stretch>
        </p:blipFill>
        <p:spPr>
          <a:xfrm>
            <a:off x="9487426" y="4609687"/>
            <a:ext cx="1902085" cy="2062074"/>
          </a:xfrm>
          <a:prstGeom prst="rect">
            <a:avLst/>
          </a:prstGeom>
        </p:spPr>
      </p:pic>
      <p:sp>
        <p:nvSpPr>
          <p:cNvPr id="14" name="TextBox 13">
            <a:extLst>
              <a:ext uri="{FF2B5EF4-FFF2-40B4-BE49-F238E27FC236}">
                <a16:creationId xmlns:a16="http://schemas.microsoft.com/office/drawing/2014/main" id="{3484E1F7-703D-13AA-B741-5956F4FDF710}"/>
              </a:ext>
            </a:extLst>
          </p:cNvPr>
          <p:cNvSpPr txBox="1"/>
          <p:nvPr/>
        </p:nvSpPr>
        <p:spPr>
          <a:xfrm>
            <a:off x="1540904" y="1482637"/>
            <a:ext cx="9110191" cy="646331"/>
          </a:xfrm>
          <a:prstGeom prst="rect">
            <a:avLst/>
          </a:prstGeom>
          <a:noFill/>
        </p:spPr>
        <p:txBody>
          <a:bodyPr wrap="square">
            <a:spAutoFit/>
          </a:bodyPr>
          <a:lstStyle/>
          <a:p>
            <a:pPr marL="548640" indent="-381000" defTabSz="1097280">
              <a:buClr>
                <a:srgbClr val="000000"/>
              </a:buClr>
              <a:buSzPts val="1400"/>
              <a:buFont typeface="Inter"/>
              <a:buChar char="●"/>
            </a:pPr>
            <a:r>
              <a:rPr lang="en-US" altLang="en-US" kern="0" dirty="0">
                <a:solidFill>
                  <a:srgbClr val="374151"/>
                </a:solidFill>
                <a:latin typeface="Inter" panose="020B0604020202020204" charset="0"/>
                <a:ea typeface="Inter" panose="020B0604020202020204" charset="0"/>
                <a:cs typeface="Arial"/>
                <a:sym typeface="Arial"/>
              </a:rPr>
              <a:t>Scenario: You want to analyze the sales data by joining the </a:t>
            </a:r>
            <a:r>
              <a:rPr lang="en-US" altLang="en-US" b="1" kern="0" dirty="0">
                <a:solidFill>
                  <a:srgbClr val="1B212C"/>
                </a:solidFill>
                <a:latin typeface="Inter" panose="020B0604020202020204" charset="0"/>
                <a:ea typeface="Inter" panose="020B0604020202020204" charset="0"/>
                <a:cs typeface="Arial"/>
                <a:sym typeface="Arial"/>
              </a:rPr>
              <a:t>Orders</a:t>
            </a:r>
            <a:r>
              <a:rPr lang="en-US" altLang="en-US" kern="0" dirty="0">
                <a:solidFill>
                  <a:srgbClr val="374151"/>
                </a:solidFill>
                <a:latin typeface="Inter" panose="020B0604020202020204" charset="0"/>
                <a:ea typeface="Inter" panose="020B0604020202020204" charset="0"/>
                <a:cs typeface="Arial"/>
                <a:sym typeface="Arial"/>
              </a:rPr>
              <a:t> table with the </a:t>
            </a:r>
            <a:r>
              <a:rPr lang="en-US" altLang="en-US" b="1" kern="0" dirty="0">
                <a:solidFill>
                  <a:srgbClr val="1B212C"/>
                </a:solidFill>
                <a:latin typeface="Inter" panose="020B0604020202020204" charset="0"/>
                <a:ea typeface="Inter" panose="020B0604020202020204" charset="0"/>
                <a:cs typeface="Arial"/>
                <a:sym typeface="Arial"/>
              </a:rPr>
              <a:t>Returns</a:t>
            </a:r>
            <a:r>
              <a:rPr lang="en-US" altLang="en-US" kern="0" dirty="0">
                <a:solidFill>
                  <a:srgbClr val="374151"/>
                </a:solidFill>
                <a:latin typeface="Inter" panose="020B0604020202020204" charset="0"/>
                <a:ea typeface="Inter" panose="020B0604020202020204" charset="0"/>
                <a:cs typeface="Arial"/>
                <a:sym typeface="Arial"/>
              </a:rPr>
              <a:t> table while excluding the records of returned orders.</a:t>
            </a:r>
            <a:r>
              <a:rPr lang="en-US" altLang="en-US" kern="0" dirty="0">
                <a:solidFill>
                  <a:srgbClr val="1B212C"/>
                </a:solidFill>
                <a:latin typeface="Inter" panose="020B0604020202020204" charset="0"/>
                <a:ea typeface="Inter" panose="020B0604020202020204" charset="0"/>
                <a:cs typeface="Arial"/>
                <a:sym typeface="Arial"/>
              </a:rPr>
              <a:t> </a:t>
            </a:r>
            <a:endParaRPr lang="en-US" kern="0" dirty="0">
              <a:solidFill>
                <a:srgbClr val="000000"/>
              </a:solidFill>
              <a:latin typeface="Inter" panose="020B0604020202020204" charset="0"/>
              <a:ea typeface="Inter" panose="020B0604020202020204" charset="0"/>
              <a:cs typeface="Inter"/>
              <a:sym typeface="Inter"/>
            </a:endParaRPr>
          </a:p>
        </p:txBody>
      </p:sp>
      <p:graphicFrame>
        <p:nvGraphicFramePr>
          <p:cNvPr id="15" name="Table 14">
            <a:extLst>
              <a:ext uri="{FF2B5EF4-FFF2-40B4-BE49-F238E27FC236}">
                <a16:creationId xmlns:a16="http://schemas.microsoft.com/office/drawing/2014/main" id="{14F638D5-6C5B-72A0-9F7C-22C232CBBAF6}"/>
              </a:ext>
            </a:extLst>
          </p:cNvPr>
          <p:cNvGraphicFramePr>
            <a:graphicFrameLocks noGrp="1"/>
          </p:cNvGraphicFramePr>
          <p:nvPr>
            <p:extLst>
              <p:ext uri="{D42A27DB-BD31-4B8C-83A1-F6EECF244321}">
                <p14:modId xmlns:p14="http://schemas.microsoft.com/office/powerpoint/2010/main" val="1560846700"/>
              </p:ext>
            </p:extLst>
          </p:nvPr>
        </p:nvGraphicFramePr>
        <p:xfrm>
          <a:off x="1347484" y="2336297"/>
          <a:ext cx="4530802" cy="1572768"/>
        </p:xfrm>
        <a:graphic>
          <a:graphicData uri="http://schemas.openxmlformats.org/drawingml/2006/table">
            <a:tbl>
              <a:tblPr/>
              <a:tblGrid>
                <a:gridCol w="779890">
                  <a:extLst>
                    <a:ext uri="{9D8B030D-6E8A-4147-A177-3AD203B41FA5}">
                      <a16:colId xmlns:a16="http://schemas.microsoft.com/office/drawing/2014/main" val="2634088894"/>
                    </a:ext>
                  </a:extLst>
                </a:gridCol>
                <a:gridCol w="855436">
                  <a:extLst>
                    <a:ext uri="{9D8B030D-6E8A-4147-A177-3AD203B41FA5}">
                      <a16:colId xmlns:a16="http://schemas.microsoft.com/office/drawing/2014/main" val="2009525493"/>
                    </a:ext>
                  </a:extLst>
                </a:gridCol>
                <a:gridCol w="966458">
                  <a:extLst>
                    <a:ext uri="{9D8B030D-6E8A-4147-A177-3AD203B41FA5}">
                      <a16:colId xmlns:a16="http://schemas.microsoft.com/office/drawing/2014/main" val="1191677"/>
                    </a:ext>
                  </a:extLst>
                </a:gridCol>
                <a:gridCol w="902182">
                  <a:extLst>
                    <a:ext uri="{9D8B030D-6E8A-4147-A177-3AD203B41FA5}">
                      <a16:colId xmlns:a16="http://schemas.microsoft.com/office/drawing/2014/main" val="3899816570"/>
                    </a:ext>
                  </a:extLst>
                </a:gridCol>
                <a:gridCol w="1026836">
                  <a:extLst>
                    <a:ext uri="{9D8B030D-6E8A-4147-A177-3AD203B41FA5}">
                      <a16:colId xmlns:a16="http://schemas.microsoft.com/office/drawing/2014/main" val="686046948"/>
                    </a:ext>
                  </a:extLst>
                </a:gridCol>
              </a:tblGrid>
              <a:tr h="256032">
                <a:tc>
                  <a:txBody>
                    <a:bodyPr/>
                    <a:lstStyle/>
                    <a:p>
                      <a:pPr fontAlgn="b"/>
                      <a:r>
                        <a:rPr lang="en-US" sz="1000" b="1" dirty="0" err="1">
                          <a:effectLst/>
                        </a:rPr>
                        <a:t>OrderID</a:t>
                      </a:r>
                      <a:endParaRPr lang="en-US" sz="1000" b="1" dirty="0">
                        <a:effectLst/>
                      </a:endParaRP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a:effectLst/>
                        </a:rPr>
                        <a:t>ProductID</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CustomerID</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OrderDate</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err="1">
                          <a:effectLst/>
                        </a:rPr>
                        <a:t>TotalAmount</a:t>
                      </a:r>
                      <a:endParaRPr lang="en-US" sz="1000" b="1" dirty="0">
                        <a:effectLst/>
                      </a:endParaRP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155840128"/>
                  </a:ext>
                </a:extLst>
              </a:tr>
              <a:tr h="256032">
                <a:tc>
                  <a:txBody>
                    <a:bodyPr/>
                    <a:lstStyle/>
                    <a:p>
                      <a:pPr fontAlgn="base"/>
                      <a:r>
                        <a:rPr lang="en-US" sz="1000" dirty="0">
                          <a:effectLst/>
                        </a:rPr>
                        <a:t>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2023-07-01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150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59782171"/>
                  </a:ext>
                </a:extLst>
              </a:tr>
              <a:tr h="256032">
                <a:tc>
                  <a:txBody>
                    <a:bodyPr/>
                    <a:lstStyle/>
                    <a:p>
                      <a:pPr fontAlgn="base"/>
                      <a:r>
                        <a:rPr lang="en-US" sz="1000">
                          <a:effectLst/>
                        </a:rPr>
                        <a:t>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102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2023-07-02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84110685"/>
                  </a:ext>
                </a:extLst>
              </a:tr>
              <a:tr h="256032">
                <a:tc>
                  <a:txBody>
                    <a:bodyPr/>
                    <a:lstStyle/>
                    <a:p>
                      <a:pPr fontAlgn="base"/>
                      <a:r>
                        <a:rPr lang="en-US" sz="1000">
                          <a:effectLst/>
                        </a:rPr>
                        <a:t>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103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2023-07-03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120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30073998"/>
                  </a:ext>
                </a:extLst>
              </a:tr>
              <a:tr h="256032">
                <a:tc>
                  <a:txBody>
                    <a:bodyPr/>
                    <a:lstStyle/>
                    <a:p>
                      <a:pPr fontAlgn="base"/>
                      <a:r>
                        <a:rPr lang="en-US" sz="1000">
                          <a:effectLst/>
                        </a:rPr>
                        <a:t>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180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542185984"/>
                  </a:ext>
                </a:extLst>
              </a:tr>
              <a:tr h="256032">
                <a:tc>
                  <a:txBody>
                    <a:bodyPr/>
                    <a:lstStyle/>
                    <a:p>
                      <a:pPr fontAlgn="base"/>
                      <a:r>
                        <a:rPr lang="en-US" sz="1000">
                          <a:effectLst/>
                        </a:rPr>
                        <a:t>5</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104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C105</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2023-07-05</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250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24685130"/>
                  </a:ext>
                </a:extLst>
              </a:tr>
            </a:tbl>
          </a:graphicData>
        </a:graphic>
      </p:graphicFrame>
      <p:graphicFrame>
        <p:nvGraphicFramePr>
          <p:cNvPr id="16" name="Table 15">
            <a:extLst>
              <a:ext uri="{FF2B5EF4-FFF2-40B4-BE49-F238E27FC236}">
                <a16:creationId xmlns:a16="http://schemas.microsoft.com/office/drawing/2014/main" id="{D08BF063-62EC-0648-1FC9-0CD9795C55F6}"/>
              </a:ext>
            </a:extLst>
          </p:cNvPr>
          <p:cNvGraphicFramePr>
            <a:graphicFrameLocks noGrp="1"/>
          </p:cNvGraphicFramePr>
          <p:nvPr/>
        </p:nvGraphicFramePr>
        <p:xfrm>
          <a:off x="6013054" y="2354408"/>
          <a:ext cx="3274316" cy="786384"/>
        </p:xfrm>
        <a:graphic>
          <a:graphicData uri="http://schemas.openxmlformats.org/drawingml/2006/table">
            <a:tbl>
              <a:tblPr/>
              <a:tblGrid>
                <a:gridCol w="768096">
                  <a:extLst>
                    <a:ext uri="{9D8B030D-6E8A-4147-A177-3AD203B41FA5}">
                      <a16:colId xmlns:a16="http://schemas.microsoft.com/office/drawing/2014/main" val="3021259794"/>
                    </a:ext>
                  </a:extLst>
                </a:gridCol>
                <a:gridCol w="709042">
                  <a:extLst>
                    <a:ext uri="{9D8B030D-6E8A-4147-A177-3AD203B41FA5}">
                      <a16:colId xmlns:a16="http://schemas.microsoft.com/office/drawing/2014/main" val="2864421822"/>
                    </a:ext>
                  </a:extLst>
                </a:gridCol>
                <a:gridCol w="910972">
                  <a:extLst>
                    <a:ext uri="{9D8B030D-6E8A-4147-A177-3AD203B41FA5}">
                      <a16:colId xmlns:a16="http://schemas.microsoft.com/office/drawing/2014/main" val="3944841917"/>
                    </a:ext>
                  </a:extLst>
                </a:gridCol>
                <a:gridCol w="886206">
                  <a:extLst>
                    <a:ext uri="{9D8B030D-6E8A-4147-A177-3AD203B41FA5}">
                      <a16:colId xmlns:a16="http://schemas.microsoft.com/office/drawing/2014/main" val="275532169"/>
                    </a:ext>
                  </a:extLst>
                </a:gridCol>
              </a:tblGrid>
              <a:tr h="256032">
                <a:tc>
                  <a:txBody>
                    <a:bodyPr/>
                    <a:lstStyle/>
                    <a:p>
                      <a:pPr fontAlgn="b"/>
                      <a:r>
                        <a:rPr lang="en-US" sz="1000" b="1" dirty="0" err="1">
                          <a:effectLst/>
                        </a:rPr>
                        <a:t>ReturnID</a:t>
                      </a:r>
                      <a:endParaRPr lang="en-US" sz="1000" b="1" dirty="0">
                        <a:effectLst/>
                      </a:endParaRP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err="1">
                          <a:effectLst/>
                        </a:rPr>
                        <a:t>OrderID</a:t>
                      </a:r>
                      <a:endParaRPr lang="en-US" sz="1000" b="1" dirty="0">
                        <a:effectLst/>
                      </a:endParaRP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err="1">
                          <a:effectLst/>
                        </a:rPr>
                        <a:t>ReturnDate</a:t>
                      </a:r>
                      <a:endParaRPr lang="en-US" sz="1000" b="1" dirty="0">
                        <a:effectLst/>
                      </a:endParaRP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a:effectLst/>
                        </a:rPr>
                        <a:t>Reason</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88088149"/>
                  </a:ext>
                </a:extLst>
              </a:tr>
              <a:tr h="256032">
                <a:tc>
                  <a:txBody>
                    <a:bodyPr/>
                    <a:lstStyle/>
                    <a:p>
                      <a:pPr fontAlgn="base"/>
                      <a:r>
                        <a:rPr lang="en-US" sz="1000">
                          <a:effectLst/>
                        </a:rPr>
                        <a:t>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Defective</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5552890"/>
                  </a:ext>
                </a:extLst>
              </a:tr>
              <a:tr h="256032">
                <a:tc>
                  <a:txBody>
                    <a:bodyPr/>
                    <a:lstStyle/>
                    <a:p>
                      <a:pPr fontAlgn="base"/>
                      <a:r>
                        <a:rPr lang="en-US" sz="1000">
                          <a:effectLst/>
                        </a:rPr>
                        <a:t>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2023-07-06</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Wrong Item</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13402289"/>
                  </a:ext>
                </a:extLst>
              </a:tr>
            </a:tbl>
          </a:graphicData>
        </a:graphic>
      </p:graphicFrame>
      <p:graphicFrame>
        <p:nvGraphicFramePr>
          <p:cNvPr id="18" name="Table 17">
            <a:extLst>
              <a:ext uri="{FF2B5EF4-FFF2-40B4-BE49-F238E27FC236}">
                <a16:creationId xmlns:a16="http://schemas.microsoft.com/office/drawing/2014/main" id="{85D58DE8-0726-D426-67C8-CCF3492040BE}"/>
              </a:ext>
            </a:extLst>
          </p:cNvPr>
          <p:cNvGraphicFramePr>
            <a:graphicFrameLocks noGrp="1"/>
          </p:cNvGraphicFramePr>
          <p:nvPr/>
        </p:nvGraphicFramePr>
        <p:xfrm>
          <a:off x="1347484" y="4872626"/>
          <a:ext cx="7531724" cy="1572768"/>
        </p:xfrm>
        <a:graphic>
          <a:graphicData uri="http://schemas.openxmlformats.org/drawingml/2006/table">
            <a:tbl>
              <a:tblPr/>
              <a:tblGrid>
                <a:gridCol w="778726">
                  <a:extLst>
                    <a:ext uri="{9D8B030D-6E8A-4147-A177-3AD203B41FA5}">
                      <a16:colId xmlns:a16="http://schemas.microsoft.com/office/drawing/2014/main" val="2339725070"/>
                    </a:ext>
                  </a:extLst>
                </a:gridCol>
                <a:gridCol w="918904">
                  <a:extLst>
                    <a:ext uri="{9D8B030D-6E8A-4147-A177-3AD203B41FA5}">
                      <a16:colId xmlns:a16="http://schemas.microsoft.com/office/drawing/2014/main" val="536986519"/>
                    </a:ext>
                  </a:extLst>
                </a:gridCol>
                <a:gridCol w="1038160">
                  <a:extLst>
                    <a:ext uri="{9D8B030D-6E8A-4147-A177-3AD203B41FA5}">
                      <a16:colId xmlns:a16="http://schemas.microsoft.com/office/drawing/2014/main" val="634032106"/>
                    </a:ext>
                  </a:extLst>
                </a:gridCol>
                <a:gridCol w="969119">
                  <a:extLst>
                    <a:ext uri="{9D8B030D-6E8A-4147-A177-3AD203B41FA5}">
                      <a16:colId xmlns:a16="http://schemas.microsoft.com/office/drawing/2014/main" val="601985247"/>
                    </a:ext>
                  </a:extLst>
                </a:gridCol>
                <a:gridCol w="1103018">
                  <a:extLst>
                    <a:ext uri="{9D8B030D-6E8A-4147-A177-3AD203B41FA5}">
                      <a16:colId xmlns:a16="http://schemas.microsoft.com/office/drawing/2014/main" val="1731152351"/>
                    </a:ext>
                  </a:extLst>
                </a:gridCol>
                <a:gridCol w="843584">
                  <a:extLst>
                    <a:ext uri="{9D8B030D-6E8A-4147-A177-3AD203B41FA5}">
                      <a16:colId xmlns:a16="http://schemas.microsoft.com/office/drawing/2014/main" val="338165977"/>
                    </a:ext>
                  </a:extLst>
                </a:gridCol>
                <a:gridCol w="1000504">
                  <a:extLst>
                    <a:ext uri="{9D8B030D-6E8A-4147-A177-3AD203B41FA5}">
                      <a16:colId xmlns:a16="http://schemas.microsoft.com/office/drawing/2014/main" val="1795449290"/>
                    </a:ext>
                  </a:extLst>
                </a:gridCol>
                <a:gridCol w="879709">
                  <a:extLst>
                    <a:ext uri="{9D8B030D-6E8A-4147-A177-3AD203B41FA5}">
                      <a16:colId xmlns:a16="http://schemas.microsoft.com/office/drawing/2014/main" val="4150781923"/>
                    </a:ext>
                  </a:extLst>
                </a:gridCol>
              </a:tblGrid>
              <a:tr h="256032">
                <a:tc>
                  <a:txBody>
                    <a:bodyPr/>
                    <a:lstStyle/>
                    <a:p>
                      <a:pPr fontAlgn="b"/>
                      <a:r>
                        <a:rPr lang="en-US" sz="1000" b="1" dirty="0" err="1">
                          <a:effectLst/>
                        </a:rPr>
                        <a:t>OrderID</a:t>
                      </a:r>
                      <a:endParaRPr lang="en-US" sz="1000" b="1" dirty="0">
                        <a:effectLst/>
                      </a:endParaRP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a:effectLst/>
                        </a:rPr>
                        <a:t>ProductID</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CustomerID</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OrderDate</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err="1">
                          <a:effectLst/>
                        </a:rPr>
                        <a:t>TotalAmount</a:t>
                      </a:r>
                      <a:endParaRPr lang="en-US" sz="1000" b="1" dirty="0">
                        <a:effectLst/>
                      </a:endParaRP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ReturnID</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ReturnDate</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a:effectLst/>
                        </a:rPr>
                        <a:t>Reason</a:t>
                      </a:r>
                    </a:p>
                  </a:txBody>
                  <a:tcPr marL="109728" marR="109728" marT="54864" marB="548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22122659"/>
                  </a:ext>
                </a:extLst>
              </a:tr>
              <a:tr h="256032">
                <a:tc>
                  <a:txBody>
                    <a:bodyPr/>
                    <a:lstStyle/>
                    <a:p>
                      <a:pPr fontAlgn="base"/>
                      <a:r>
                        <a:rPr lang="en-US" sz="1000">
                          <a:effectLst/>
                        </a:rPr>
                        <a:t>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C101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150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594421919"/>
                  </a:ext>
                </a:extLst>
              </a:tr>
              <a:tr h="256032">
                <a:tc>
                  <a:txBody>
                    <a:bodyPr/>
                    <a:lstStyle/>
                    <a:p>
                      <a:pPr fontAlgn="base"/>
                      <a:r>
                        <a:rPr lang="en-US" sz="1000">
                          <a:effectLst/>
                        </a:rPr>
                        <a:t>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120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38123938"/>
                  </a:ext>
                </a:extLst>
              </a:tr>
              <a:tr h="256032">
                <a:tc>
                  <a:txBody>
                    <a:bodyPr/>
                    <a:lstStyle/>
                    <a:p>
                      <a:pPr fontAlgn="base"/>
                      <a:r>
                        <a:rPr lang="en-US" sz="1000">
                          <a:effectLst/>
                        </a:rPr>
                        <a:t>5</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104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C105</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2023-07-05</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250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NULL</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10340381"/>
                  </a:ext>
                </a:extLst>
              </a:tr>
              <a:tr h="256032">
                <a:tc>
                  <a:txBody>
                    <a:bodyPr/>
                    <a:lstStyle/>
                    <a:p>
                      <a:pPr fontAlgn="base"/>
                      <a:r>
                        <a:rPr lang="en-US" sz="1000">
                          <a:effectLst/>
                        </a:rPr>
                        <a:t>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102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200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2023-07-03</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Defective</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62991141"/>
                  </a:ext>
                </a:extLst>
              </a:tr>
              <a:tr h="256032">
                <a:tc>
                  <a:txBody>
                    <a:bodyPr/>
                    <a:lstStyle/>
                    <a:p>
                      <a:pPr fontAlgn="base"/>
                      <a:r>
                        <a:rPr lang="en-US" sz="1000">
                          <a:effectLst/>
                        </a:rPr>
                        <a:t>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101</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C104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2023-07-04</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180</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2</a:t>
                      </a:r>
                    </a:p>
                  </a:txBody>
                  <a:tcPr marL="109728" marR="109728" marT="54864" marB="548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marR="0" algn="l" rtl="0" fontAlgn="base">
                        <a:lnSpc>
                          <a:spcPct val="100000"/>
                        </a:lnSpc>
                        <a:spcBef>
                          <a:spcPts val="0"/>
                        </a:spcBef>
                        <a:spcAft>
                          <a:spcPts val="0"/>
                        </a:spcAft>
                        <a:buClr>
                          <a:srgbClr val="000000"/>
                        </a:buClr>
                        <a:buFont typeface="Arial"/>
                      </a:pPr>
                      <a:r>
                        <a:rPr lang="en-US" sz="1000" b="0" i="0" u="none" strike="noStrike" cap="none" dirty="0">
                          <a:solidFill>
                            <a:schemeClr val="tx1"/>
                          </a:solidFill>
                          <a:effectLst/>
                          <a:latin typeface="+mn-lt"/>
                          <a:ea typeface="+mn-ea"/>
                          <a:cs typeface="+mn-cs"/>
                          <a:sym typeface="Arial"/>
                        </a:rPr>
                        <a:t>2023-07-06</a:t>
                      </a:r>
                    </a:p>
                  </a:txBody>
                  <a:tcPr marL="109728" marR="109728" marT="54864" marB="54864" anchor="ctr">
                    <a:lnL w="9525"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marR="0" algn="l" rtl="0" fontAlgn="base">
                        <a:lnSpc>
                          <a:spcPct val="100000"/>
                        </a:lnSpc>
                        <a:spcBef>
                          <a:spcPts val="0"/>
                        </a:spcBef>
                        <a:spcAft>
                          <a:spcPts val="0"/>
                        </a:spcAft>
                        <a:buClr>
                          <a:srgbClr val="000000"/>
                        </a:buClr>
                        <a:buFont typeface="Arial"/>
                      </a:pPr>
                      <a:r>
                        <a:rPr lang="en-US" sz="1000" b="0" i="0" u="none" strike="noStrike" cap="none" dirty="0">
                          <a:solidFill>
                            <a:schemeClr val="tx1"/>
                          </a:solidFill>
                          <a:effectLst/>
                          <a:latin typeface="+mn-lt"/>
                          <a:ea typeface="+mn-ea"/>
                          <a:cs typeface="+mn-cs"/>
                          <a:sym typeface="Arial"/>
                        </a:rPr>
                        <a:t>Wrong Item</a:t>
                      </a:r>
                    </a:p>
                  </a:txBody>
                  <a:tcPr marL="109728" marR="109728" marT="54864" marB="54864">
                    <a:lnL w="12700" cap="flat" cmpd="sng" algn="ctr">
                      <a:solidFill>
                        <a:srgbClr val="D9D9E3"/>
                      </a:solidFill>
                      <a:prstDash val="solid"/>
                      <a:round/>
                      <a:headEnd type="none" w="med" len="med"/>
                      <a:tailEnd type="none" w="med" len="med"/>
                    </a:lnL>
                    <a:lnT w="9525" cap="flat" cmpd="sng" algn="ctr">
                      <a:solidFill>
                        <a:srgbClr val="D9D9E3"/>
                      </a:solidFill>
                      <a:prstDash val="solid"/>
                      <a:round/>
                      <a:headEnd type="none" w="med" len="med"/>
                      <a:tailEnd type="none" w="med" len="med"/>
                    </a:lnT>
                  </a:tcPr>
                </a:tc>
                <a:extLst>
                  <a:ext uri="{0D108BD9-81ED-4DB2-BD59-A6C34878D82A}">
                    <a16:rowId xmlns:a16="http://schemas.microsoft.com/office/drawing/2014/main" val="3978178372"/>
                  </a:ext>
                </a:extLst>
              </a:tr>
            </a:tbl>
          </a:graphicData>
        </a:graphic>
      </p:graphicFrame>
      <p:sp>
        <p:nvSpPr>
          <p:cNvPr id="19" name="TextBox 18">
            <a:extLst>
              <a:ext uri="{FF2B5EF4-FFF2-40B4-BE49-F238E27FC236}">
                <a16:creationId xmlns:a16="http://schemas.microsoft.com/office/drawing/2014/main" id="{8E981D86-97BB-DB29-9EAD-254401FF2F85}"/>
              </a:ext>
            </a:extLst>
          </p:cNvPr>
          <p:cNvSpPr txBox="1"/>
          <p:nvPr/>
        </p:nvSpPr>
        <p:spPr>
          <a:xfrm>
            <a:off x="2360296" y="4106946"/>
            <a:ext cx="1281697" cy="240066"/>
          </a:xfrm>
          <a:prstGeom prst="rect">
            <a:avLst/>
          </a:prstGeom>
          <a:noFill/>
        </p:spPr>
        <p:txBody>
          <a:bodyPr wrap="square" rtlCol="0">
            <a:spAutoFit/>
          </a:bodyPr>
          <a:lstStyle/>
          <a:p>
            <a:pPr defTabSz="1097280">
              <a:buClr>
                <a:srgbClr val="000000"/>
              </a:buClr>
            </a:pPr>
            <a:r>
              <a:rPr lang="en-US" sz="960" b="1" kern="0" dirty="0">
                <a:solidFill>
                  <a:srgbClr val="000000"/>
                </a:solidFill>
                <a:latin typeface="Arial"/>
                <a:cs typeface="Arial"/>
                <a:sym typeface="Arial"/>
              </a:rPr>
              <a:t>Orders Table (A)</a:t>
            </a:r>
          </a:p>
        </p:txBody>
      </p:sp>
      <p:sp>
        <p:nvSpPr>
          <p:cNvPr id="20" name="TextBox 19">
            <a:extLst>
              <a:ext uri="{FF2B5EF4-FFF2-40B4-BE49-F238E27FC236}">
                <a16:creationId xmlns:a16="http://schemas.microsoft.com/office/drawing/2014/main" id="{1F1C74FD-9E8E-0DDD-7683-AE99ADEBC467}"/>
              </a:ext>
            </a:extLst>
          </p:cNvPr>
          <p:cNvSpPr txBox="1"/>
          <p:nvPr/>
        </p:nvSpPr>
        <p:spPr>
          <a:xfrm>
            <a:off x="6705721" y="3148857"/>
            <a:ext cx="1212191" cy="240066"/>
          </a:xfrm>
          <a:prstGeom prst="rect">
            <a:avLst/>
          </a:prstGeom>
          <a:noFill/>
        </p:spPr>
        <p:txBody>
          <a:bodyPr wrap="none" rtlCol="0">
            <a:spAutoFit/>
          </a:bodyPr>
          <a:lstStyle/>
          <a:p>
            <a:pPr defTabSz="1097280">
              <a:buClr>
                <a:srgbClr val="000000"/>
              </a:buClr>
            </a:pPr>
            <a:r>
              <a:rPr lang="en-US" sz="960" b="1" kern="0" dirty="0">
                <a:solidFill>
                  <a:srgbClr val="000000"/>
                </a:solidFill>
                <a:latin typeface="Arial"/>
                <a:cs typeface="Arial"/>
                <a:sym typeface="Arial"/>
              </a:rPr>
              <a:t>Returns Table (B)</a:t>
            </a:r>
          </a:p>
        </p:txBody>
      </p:sp>
      <p:sp>
        <p:nvSpPr>
          <p:cNvPr id="21" name="TextBox 20">
            <a:extLst>
              <a:ext uri="{FF2B5EF4-FFF2-40B4-BE49-F238E27FC236}">
                <a16:creationId xmlns:a16="http://schemas.microsoft.com/office/drawing/2014/main" id="{E94B66CD-7673-CD3D-AC14-62A860CB1DCF}"/>
              </a:ext>
            </a:extLst>
          </p:cNvPr>
          <p:cNvSpPr txBox="1"/>
          <p:nvPr/>
        </p:nvSpPr>
        <p:spPr>
          <a:xfrm>
            <a:off x="4463521" y="6413227"/>
            <a:ext cx="787395" cy="240066"/>
          </a:xfrm>
          <a:prstGeom prst="rect">
            <a:avLst/>
          </a:prstGeom>
          <a:noFill/>
        </p:spPr>
        <p:txBody>
          <a:bodyPr wrap="none" rtlCol="0">
            <a:spAutoFit/>
          </a:bodyPr>
          <a:lstStyle/>
          <a:p>
            <a:pPr defTabSz="1097280">
              <a:buClr>
                <a:srgbClr val="000000"/>
              </a:buClr>
            </a:pPr>
            <a:r>
              <a:rPr lang="en-US" sz="960" b="1" kern="0" dirty="0">
                <a:solidFill>
                  <a:srgbClr val="000000"/>
                </a:solidFill>
                <a:latin typeface="Arial"/>
                <a:cs typeface="Arial"/>
                <a:sym typeface="Arial"/>
              </a:rPr>
              <a:t>Result Set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95738" y="759884"/>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a:ea typeface="League Spartan"/>
                <a:cs typeface="League Spartan"/>
                <a:sym typeface="League Spartan"/>
              </a:rPr>
              <a:t>Aggregating Function</a:t>
            </a:r>
            <a:endParaRPr sz="3200" b="1" dirty="0">
              <a:solidFill>
                <a:srgbClr val="000000"/>
              </a:solidFill>
              <a:latin typeface="League Spartan"/>
              <a:ea typeface="League Spartan"/>
              <a:cs typeface="League Spartan"/>
              <a:sym typeface="League Spartan"/>
            </a:endParaRPr>
          </a:p>
        </p:txBody>
      </p:sp>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97" name="Google Shape;197;p20"/>
          <p:cNvSpPr txBox="1"/>
          <p:nvPr/>
        </p:nvSpPr>
        <p:spPr>
          <a:xfrm>
            <a:off x="1371600" y="1805122"/>
            <a:ext cx="5334120" cy="236070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kern="0" dirty="0">
                <a:solidFill>
                  <a:srgbClr val="000000"/>
                </a:solidFill>
                <a:latin typeface="Inter"/>
                <a:ea typeface="Inter"/>
                <a:cs typeface="Inter"/>
                <a:sym typeface="Inter"/>
              </a:rPr>
              <a:t>Summarizing and analyzing large datasets</a:t>
            </a: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Aggregate functions: Perform calculations on grouped data</a:t>
            </a:r>
            <a:endParaRPr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r>
              <a:rPr lang="en" kern="0" dirty="0">
                <a:solidFill>
                  <a:srgbClr val="000000"/>
                </a:solidFill>
                <a:latin typeface="Inter"/>
                <a:ea typeface="Inter"/>
                <a:cs typeface="Inter"/>
                <a:sym typeface="Inter"/>
              </a:rPr>
              <a:t>Identify patterns and trends</a:t>
            </a:r>
          </a:p>
          <a:p>
            <a:pPr marL="548640" indent="-381000" defTabSz="1097280">
              <a:buClr>
                <a:srgbClr val="000000"/>
              </a:buClr>
              <a:buSzPts val="1400"/>
              <a:buFont typeface="Inter"/>
              <a:buChar char="●"/>
            </a:pPr>
            <a:r>
              <a:rPr lang="en-US" kern="0" dirty="0">
                <a:solidFill>
                  <a:srgbClr val="000000"/>
                </a:solidFill>
                <a:latin typeface="Inter"/>
                <a:ea typeface="Inter"/>
                <a:cs typeface="Inter"/>
                <a:sym typeface="Inter"/>
              </a:rPr>
              <a:t>Aggregate Functions : Count(), Sum(), Avg(), Min(), Max()</a:t>
            </a:r>
          </a:p>
          <a:p>
            <a:pPr marL="548640" indent="-381000" defTabSz="1097280">
              <a:buClr>
                <a:srgbClr val="000000"/>
              </a:buClr>
              <a:buSzPts val="1400"/>
              <a:buFont typeface="Inter"/>
              <a:buChar char="●"/>
            </a:pPr>
            <a:r>
              <a:rPr lang="en-US" kern="0" dirty="0">
                <a:solidFill>
                  <a:srgbClr val="FF0000"/>
                </a:solidFill>
                <a:latin typeface="Inter"/>
                <a:ea typeface="Inter"/>
                <a:cs typeface="Inter"/>
                <a:sym typeface="Inter"/>
              </a:rPr>
              <a:t>WHERE</a:t>
            </a:r>
            <a:r>
              <a:rPr lang="en-US" kern="0" dirty="0">
                <a:solidFill>
                  <a:srgbClr val="000000"/>
                </a:solidFill>
                <a:latin typeface="Inter"/>
                <a:ea typeface="Inter"/>
                <a:cs typeface="Inter"/>
                <a:sym typeface="Inter"/>
              </a:rPr>
              <a:t> keyword cannot be used with aggregate functions. </a:t>
            </a:r>
          </a:p>
          <a:p>
            <a:pPr marL="548640" indent="-381000" defTabSz="1097280">
              <a:buClr>
                <a:srgbClr val="000000"/>
              </a:buClr>
              <a:buSzPts val="1400"/>
              <a:buFont typeface="Inter"/>
              <a:buChar char="●"/>
            </a:pPr>
            <a:endParaRPr lang="en-US" kern="0" dirty="0">
              <a:solidFill>
                <a:srgbClr val="000000"/>
              </a:solidFill>
              <a:latin typeface="Inter"/>
              <a:ea typeface="Inter"/>
              <a:cs typeface="Inter"/>
              <a:sym typeface="Inter"/>
            </a:endParaRPr>
          </a:p>
          <a:p>
            <a:pPr marL="548640" indent="-381000" defTabSz="1097280">
              <a:buClr>
                <a:srgbClr val="000000"/>
              </a:buClr>
              <a:buSzPts val="1400"/>
              <a:buFont typeface="Inter"/>
              <a:buChar char="●"/>
            </a:pPr>
            <a:endParaRPr lang="en-US" kern="0" dirty="0">
              <a:solidFill>
                <a:srgbClr val="000000"/>
              </a:solidFill>
              <a:latin typeface="Inter"/>
              <a:ea typeface="Inter"/>
              <a:cs typeface="Inter"/>
              <a:sym typeface="Inter"/>
            </a:endParaRPr>
          </a:p>
          <a:p>
            <a:pPr marL="167640" defTabSz="1097280">
              <a:buClr>
                <a:srgbClr val="000000"/>
              </a:buClr>
              <a:buSzPts val="1400"/>
            </a:pPr>
            <a:endParaRPr lang="en-US" kern="0" dirty="0">
              <a:solidFill>
                <a:srgbClr val="000000"/>
              </a:solidFill>
              <a:latin typeface="Inter"/>
              <a:ea typeface="Inter"/>
              <a:cs typeface="Inter"/>
              <a:sym typeface="Inter"/>
            </a:endParaRPr>
          </a:p>
          <a:p>
            <a:pPr marL="167640" defTabSz="1097280">
              <a:buClr>
                <a:srgbClr val="000000"/>
              </a:buClr>
              <a:buSzPts val="1400"/>
            </a:pPr>
            <a:endParaRPr kern="0" dirty="0">
              <a:solidFill>
                <a:srgbClr val="000000"/>
              </a:solidFill>
              <a:latin typeface="Inter"/>
              <a:ea typeface="Inter"/>
              <a:cs typeface="Inter"/>
              <a:sym typeface="Inter"/>
            </a:endParaRPr>
          </a:p>
        </p:txBody>
      </p:sp>
      <p:sp>
        <p:nvSpPr>
          <p:cNvPr id="2" name="TextBox 1">
            <a:extLst>
              <a:ext uri="{FF2B5EF4-FFF2-40B4-BE49-F238E27FC236}">
                <a16:creationId xmlns:a16="http://schemas.microsoft.com/office/drawing/2014/main" id="{F46A21EB-4305-B86C-497C-8F4D9303FDF1}"/>
              </a:ext>
            </a:extLst>
          </p:cNvPr>
          <p:cNvSpPr txBox="1"/>
          <p:nvPr/>
        </p:nvSpPr>
        <p:spPr>
          <a:xfrm>
            <a:off x="1946937" y="4268458"/>
            <a:ext cx="5587830" cy="2160591"/>
          </a:xfrm>
          <a:prstGeom prst="rect">
            <a:avLst/>
          </a:prstGeom>
          <a:noFill/>
        </p:spPr>
        <p:txBody>
          <a:bodyPr wrap="square" rtlCol="0">
            <a:spAutoFit/>
          </a:bodyPr>
          <a:lstStyle/>
          <a:p>
            <a:pPr defTabSz="1097280">
              <a:buClr>
                <a:srgbClr val="000000"/>
              </a:buClr>
            </a:pPr>
            <a:r>
              <a:rPr lang="en-US" sz="1680" kern="0" dirty="0">
                <a:solidFill>
                  <a:srgbClr val="0000FF"/>
                </a:solidFill>
                <a:latin typeface="Consolas" panose="020B0609020204030204" pitchFamily="49" charset="0"/>
                <a:cs typeface="Arial"/>
                <a:sym typeface="Arial"/>
              </a:rPr>
              <a:t>SELECT</a:t>
            </a:r>
            <a:r>
              <a:rPr lang="en-US" sz="1680" kern="0" dirty="0">
                <a:solidFill>
                  <a:srgbClr val="000000"/>
                </a:solidFill>
                <a:latin typeface="Consolas" panose="020B0609020204030204" pitchFamily="49" charset="0"/>
                <a:cs typeface="Arial"/>
                <a:sym typeface="Arial"/>
              </a:rPr>
              <a:t> 	</a:t>
            </a:r>
          </a:p>
          <a:p>
            <a:pPr defTabSz="1097280">
              <a:buClr>
                <a:srgbClr val="000000"/>
              </a:buClr>
            </a:pPr>
            <a:r>
              <a:rPr lang="en-US" sz="1680" kern="0" dirty="0">
                <a:solidFill>
                  <a:srgbClr val="000000"/>
                </a:solidFill>
                <a:latin typeface="Consolas" panose="020B0609020204030204" pitchFamily="49" charset="0"/>
                <a:cs typeface="Arial"/>
                <a:sym typeface="Arial"/>
              </a:rPr>
              <a:t>	</a:t>
            </a:r>
            <a:r>
              <a:rPr lang="en-US" sz="1680" kern="0" dirty="0">
                <a:solidFill>
                  <a:srgbClr val="FF00FF"/>
                </a:solidFill>
                <a:latin typeface="Consolas" panose="020B0609020204030204" pitchFamily="49" charset="0"/>
                <a:cs typeface="Arial"/>
                <a:sym typeface="Arial"/>
              </a:rPr>
              <a:t>Year</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ModifiedDate</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As</a:t>
            </a:r>
            <a:r>
              <a:rPr lang="en-US" sz="1680" kern="0" dirty="0">
                <a:solidFill>
                  <a:srgbClr val="000000"/>
                </a:solidFill>
                <a:latin typeface="Consolas" panose="020B0609020204030204" pitchFamily="49" charset="0"/>
                <a:cs typeface="Arial"/>
                <a:sym typeface="Arial"/>
              </a:rPr>
              <a:t> [Year]</a:t>
            </a:r>
            <a:r>
              <a:rPr lang="en-US" sz="1680" kern="0" dirty="0">
                <a:solidFill>
                  <a:srgbClr val="808080"/>
                </a:solidFill>
                <a:latin typeface="Consolas" panose="020B0609020204030204" pitchFamily="49" charset="0"/>
                <a:cs typeface="Arial"/>
                <a:sym typeface="Arial"/>
              </a:rPr>
              <a:t>,</a:t>
            </a:r>
          </a:p>
          <a:p>
            <a:pPr defTabSz="1097280">
              <a:buClr>
                <a:srgbClr val="000000"/>
              </a:buClr>
            </a:pPr>
            <a:r>
              <a:rPr lang="en-US" sz="1680" kern="0" dirty="0">
                <a:solidFill>
                  <a:srgbClr val="808080"/>
                </a:solidFill>
                <a:latin typeface="Consolas" panose="020B0609020204030204" pitchFamily="49" charset="0"/>
                <a:cs typeface="Arial"/>
                <a:sym typeface="Arial"/>
              </a:rPr>
              <a:t>	</a:t>
            </a:r>
            <a:r>
              <a:rPr lang="en-US" sz="1680" kern="0" dirty="0">
                <a:solidFill>
                  <a:srgbClr val="FF00FF"/>
                </a:solidFill>
                <a:latin typeface="Consolas" panose="020B0609020204030204" pitchFamily="49" charset="0"/>
                <a:cs typeface="Arial"/>
                <a:sym typeface="Arial"/>
              </a:rPr>
              <a:t>count</a:t>
            </a:r>
            <a:r>
              <a:rPr lang="en-US" sz="1680" kern="0" dirty="0">
                <a:solidFill>
                  <a:srgbClr val="0000FF"/>
                </a:solidFill>
                <a:latin typeface="Consolas" panose="020B0609020204030204" pitchFamily="49" charset="0"/>
                <a:cs typeface="Arial"/>
                <a:sym typeface="Arial"/>
              </a:rPr>
              <a:t> </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SalesOrderID</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as</a:t>
            </a:r>
            <a:r>
              <a:rPr lang="en-US" sz="1680" kern="0" dirty="0">
                <a:solidFill>
                  <a:srgbClr val="000000"/>
                </a:solidFill>
                <a:latin typeface="Consolas" panose="020B0609020204030204" pitchFamily="49" charset="0"/>
                <a:cs typeface="Arial"/>
                <a:sym typeface="Arial"/>
              </a:rPr>
              <a:t> Total_Order</a:t>
            </a:r>
            <a:r>
              <a:rPr lang="en-US" sz="1680" kern="0" dirty="0">
                <a:solidFill>
                  <a:srgbClr val="808080"/>
                </a:solidFill>
                <a:latin typeface="Consolas" panose="020B0609020204030204" pitchFamily="49" charset="0"/>
                <a:cs typeface="Arial"/>
                <a:sym typeface="Arial"/>
              </a:rPr>
              <a:t>,</a:t>
            </a:r>
            <a:endParaRPr lang="en-US" sz="1680" kern="0" dirty="0">
              <a:solidFill>
                <a:srgbClr val="000000"/>
              </a:solidFill>
              <a:latin typeface="Consolas" panose="020B0609020204030204" pitchFamily="49" charset="0"/>
              <a:cs typeface="Arial"/>
              <a:sym typeface="Arial"/>
            </a:endParaRPr>
          </a:p>
          <a:p>
            <a:pPr defTabSz="1097280">
              <a:buClr>
                <a:srgbClr val="000000"/>
              </a:buClr>
            </a:pPr>
            <a:r>
              <a:rPr lang="en-US" sz="1680" kern="0" dirty="0">
                <a:solidFill>
                  <a:srgbClr val="FF00FF"/>
                </a:solidFill>
                <a:latin typeface="Consolas" panose="020B0609020204030204" pitchFamily="49" charset="0"/>
                <a:cs typeface="Arial"/>
                <a:sym typeface="Arial"/>
              </a:rPr>
              <a:t>	Sum</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LineTotal</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as</a:t>
            </a:r>
            <a:r>
              <a:rPr lang="en-US" sz="1680" kern="0" dirty="0">
                <a:solidFill>
                  <a:srgbClr val="000000"/>
                </a:solidFill>
                <a:latin typeface="Consolas" panose="020B0609020204030204" pitchFamily="49" charset="0"/>
                <a:cs typeface="Arial"/>
                <a:sym typeface="Arial"/>
              </a:rPr>
              <a:t> Total_Sales</a:t>
            </a:r>
          </a:p>
          <a:p>
            <a:pPr defTabSz="1097280">
              <a:buClr>
                <a:srgbClr val="000000"/>
              </a:buClr>
            </a:pPr>
            <a:endParaRPr lang="en-US" sz="1680" kern="0" dirty="0">
              <a:solidFill>
                <a:srgbClr val="000000"/>
              </a:solidFill>
              <a:latin typeface="Consolas" panose="020B0609020204030204" pitchFamily="49" charset="0"/>
              <a:cs typeface="Arial"/>
              <a:sym typeface="Arial"/>
            </a:endParaRPr>
          </a:p>
          <a:p>
            <a:pPr defTabSz="1097280">
              <a:buClr>
                <a:srgbClr val="000000"/>
              </a:buClr>
            </a:pPr>
            <a:r>
              <a:rPr lang="en-US" sz="1680" kern="0" dirty="0">
                <a:solidFill>
                  <a:srgbClr val="0000FF"/>
                </a:solidFill>
                <a:latin typeface="Consolas" panose="020B0609020204030204" pitchFamily="49" charset="0"/>
                <a:cs typeface="Arial"/>
                <a:sym typeface="Arial"/>
              </a:rPr>
              <a:t>FROM</a:t>
            </a:r>
            <a:r>
              <a:rPr lang="en-US" sz="1680" kern="0" dirty="0">
                <a:solidFill>
                  <a:srgbClr val="000000"/>
                </a:solidFill>
                <a:latin typeface="Consolas" panose="020B0609020204030204" pitchFamily="49" charset="0"/>
                <a:cs typeface="Arial"/>
                <a:sym typeface="Arial"/>
              </a:rPr>
              <a:t> [Sales]</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[SalesOrderDetail] </a:t>
            </a:r>
          </a:p>
          <a:p>
            <a:pPr defTabSz="1097280">
              <a:buClr>
                <a:srgbClr val="000000"/>
              </a:buClr>
            </a:pPr>
            <a:r>
              <a:rPr lang="en-US" sz="1680" kern="0" dirty="0">
                <a:solidFill>
                  <a:srgbClr val="0000FF"/>
                </a:solidFill>
                <a:latin typeface="Consolas" panose="020B0609020204030204" pitchFamily="49" charset="0"/>
                <a:cs typeface="Arial"/>
                <a:sym typeface="Arial"/>
              </a:rPr>
              <a:t>Group</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by</a:t>
            </a:r>
            <a:r>
              <a:rPr lang="en-US" sz="1680" kern="0" dirty="0">
                <a:solidFill>
                  <a:srgbClr val="000000"/>
                </a:solidFill>
                <a:latin typeface="Consolas" panose="020B0609020204030204" pitchFamily="49" charset="0"/>
                <a:cs typeface="Arial"/>
                <a:sym typeface="Arial"/>
              </a:rPr>
              <a:t> </a:t>
            </a:r>
            <a:r>
              <a:rPr lang="en-US" sz="1680" kern="0" dirty="0">
                <a:solidFill>
                  <a:srgbClr val="FF00FF"/>
                </a:solidFill>
                <a:latin typeface="Consolas" panose="020B0609020204030204" pitchFamily="49" charset="0"/>
                <a:cs typeface="Arial"/>
                <a:sym typeface="Arial"/>
              </a:rPr>
              <a:t>Year</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ModifiedDate</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 </a:t>
            </a:r>
          </a:p>
          <a:p>
            <a:pPr defTabSz="1097280">
              <a:buClr>
                <a:srgbClr val="000000"/>
              </a:buClr>
            </a:pPr>
            <a:r>
              <a:rPr lang="en-US" sz="1680" kern="0" dirty="0">
                <a:solidFill>
                  <a:srgbClr val="0000FF"/>
                </a:solidFill>
                <a:latin typeface="Consolas" panose="020B0609020204030204" pitchFamily="49" charset="0"/>
                <a:cs typeface="Arial"/>
                <a:sym typeface="Arial"/>
              </a:rPr>
              <a:t>Order</a:t>
            </a:r>
            <a:r>
              <a:rPr lang="en-US" sz="1680" kern="0" dirty="0">
                <a:solidFill>
                  <a:srgbClr val="000000"/>
                </a:solidFill>
                <a:latin typeface="Consolas" panose="020B0609020204030204" pitchFamily="49" charset="0"/>
                <a:cs typeface="Arial"/>
                <a:sym typeface="Arial"/>
              </a:rPr>
              <a:t> </a:t>
            </a:r>
            <a:r>
              <a:rPr lang="en-US" sz="1680" kern="0" dirty="0">
                <a:solidFill>
                  <a:srgbClr val="0000FF"/>
                </a:solidFill>
                <a:latin typeface="Consolas" panose="020B0609020204030204" pitchFamily="49" charset="0"/>
                <a:cs typeface="Arial"/>
                <a:sym typeface="Arial"/>
              </a:rPr>
              <a:t>by</a:t>
            </a:r>
            <a:r>
              <a:rPr lang="en-US" sz="1680" kern="0" dirty="0">
                <a:solidFill>
                  <a:srgbClr val="000000"/>
                </a:solidFill>
                <a:latin typeface="Consolas" panose="020B0609020204030204" pitchFamily="49" charset="0"/>
                <a:cs typeface="Arial"/>
                <a:sym typeface="Arial"/>
              </a:rPr>
              <a:t> </a:t>
            </a:r>
            <a:r>
              <a:rPr lang="en-US" sz="1680" kern="0" dirty="0">
                <a:solidFill>
                  <a:srgbClr val="FF00FF"/>
                </a:solidFill>
                <a:latin typeface="Consolas" panose="020B0609020204030204" pitchFamily="49" charset="0"/>
                <a:cs typeface="Arial"/>
                <a:sym typeface="Arial"/>
              </a:rPr>
              <a:t>Year</a:t>
            </a:r>
            <a:r>
              <a:rPr lang="en-US" sz="1680" kern="0" dirty="0">
                <a:solidFill>
                  <a:srgbClr val="808080"/>
                </a:solidFill>
                <a:latin typeface="Consolas" panose="020B0609020204030204" pitchFamily="49" charset="0"/>
                <a:cs typeface="Arial"/>
                <a:sym typeface="Arial"/>
              </a:rPr>
              <a:t>(</a:t>
            </a:r>
            <a:r>
              <a:rPr lang="en-US" sz="1680" kern="0" dirty="0">
                <a:solidFill>
                  <a:srgbClr val="000000"/>
                </a:solidFill>
                <a:latin typeface="Consolas" panose="020B0609020204030204" pitchFamily="49" charset="0"/>
                <a:cs typeface="Arial"/>
                <a:sym typeface="Arial"/>
              </a:rPr>
              <a:t>ModifiedDate</a:t>
            </a:r>
            <a:r>
              <a:rPr lang="en-US" sz="1680" kern="0" dirty="0">
                <a:solidFill>
                  <a:srgbClr val="808080"/>
                </a:solidFill>
                <a:latin typeface="Consolas" panose="020B0609020204030204" pitchFamily="49" charset="0"/>
                <a:cs typeface="Arial"/>
                <a:sym typeface="Arial"/>
              </a:rPr>
              <a:t>)</a:t>
            </a:r>
            <a:endParaRPr lang="en-US" sz="1680" kern="0" dirty="0">
              <a:solidFill>
                <a:srgbClr val="000000"/>
              </a:solidFill>
              <a:latin typeface="Arial"/>
              <a:cs typeface="Arial"/>
              <a:sym typeface="Arial"/>
            </a:endParaRPr>
          </a:p>
        </p:txBody>
      </p:sp>
      <p:pic>
        <p:nvPicPr>
          <p:cNvPr id="4100" name="Picture 4">
            <a:extLst>
              <a:ext uri="{FF2B5EF4-FFF2-40B4-BE49-F238E27FC236}">
                <a16:creationId xmlns:a16="http://schemas.microsoft.com/office/drawing/2014/main" id="{9FA483FC-4CD2-FDB4-BC35-E66FBEEB4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149" y="1889851"/>
            <a:ext cx="4640580" cy="37833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95738" y="759884"/>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a:ea typeface="League Spartan"/>
                <a:cs typeface="League Spartan"/>
                <a:sym typeface="League Spartan"/>
              </a:rPr>
              <a:t>Union</a:t>
            </a:r>
            <a:endParaRPr sz="3200" b="1" dirty="0">
              <a:solidFill>
                <a:srgbClr val="000000"/>
              </a:solidFill>
              <a:latin typeface="League Spartan"/>
              <a:ea typeface="League Spartan"/>
              <a:cs typeface="League Spartan"/>
              <a:sym typeface="League Spartan"/>
            </a:endParaRPr>
          </a:p>
        </p:txBody>
      </p:sp>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97" name="Google Shape;197;p20"/>
          <p:cNvSpPr txBox="1"/>
          <p:nvPr/>
        </p:nvSpPr>
        <p:spPr>
          <a:xfrm>
            <a:off x="1493520" y="1822539"/>
            <a:ext cx="5316583" cy="330681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Combines two or more SELECT statements.</a:t>
            </a:r>
          </a:p>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Number of column, order of column must be same for table1 and table2 </a:t>
            </a:r>
            <a:endParaRPr lang="en-US" sz="2400" b="0" i="0" u="none" strike="noStrike" kern="0" baseline="0" dirty="0">
              <a:solidFill>
                <a:srgbClr val="000000"/>
              </a:solidFill>
              <a:latin typeface="Inter"/>
              <a:sym typeface="Inter"/>
            </a:endParaRPr>
          </a:p>
          <a:p>
            <a:pPr marL="548640" indent="-381000" defTabSz="1097280">
              <a:buClr>
                <a:srgbClr val="000000"/>
              </a:buClr>
              <a:buSzPts val="1400"/>
              <a:buFont typeface="Inter"/>
              <a:buChar char="●"/>
            </a:pPr>
            <a:r>
              <a:rPr lang="en-US" sz="2400" kern="0" dirty="0">
                <a:solidFill>
                  <a:srgbClr val="000000"/>
                </a:solidFill>
                <a:latin typeface="Inter"/>
                <a:ea typeface="Inter"/>
                <a:cs typeface="Inter"/>
                <a:sym typeface="Inter"/>
              </a:rPr>
              <a:t>Union - only returns a unique record</a:t>
            </a:r>
          </a:p>
          <a:p>
            <a:pPr marL="548640" indent="-381000" defTabSz="1097280">
              <a:buClr>
                <a:srgbClr val="000000"/>
              </a:buClr>
              <a:buSzPts val="1400"/>
              <a:buFont typeface="Inter"/>
              <a:buChar char="●"/>
            </a:pPr>
            <a:r>
              <a:rPr lang="en-US" sz="2400" kern="0" dirty="0">
                <a:solidFill>
                  <a:srgbClr val="000000"/>
                </a:solidFill>
                <a:latin typeface="Inter"/>
                <a:ea typeface="Inter"/>
                <a:cs typeface="Inter"/>
                <a:sym typeface="Inter"/>
              </a:rPr>
              <a:t>Union All - returns all the records (including duplicates)</a:t>
            </a:r>
          </a:p>
          <a:p>
            <a:pPr marL="167640" defTabSz="1097280">
              <a:buClr>
                <a:srgbClr val="000000"/>
              </a:buClr>
              <a:buSzPts val="1400"/>
            </a:pPr>
            <a:endParaRPr sz="2400" kern="0" dirty="0">
              <a:solidFill>
                <a:srgbClr val="000000"/>
              </a:solidFill>
              <a:latin typeface="Inter"/>
              <a:ea typeface="Inter"/>
              <a:cs typeface="Inter"/>
              <a:sym typeface="Inter"/>
            </a:endParaRPr>
          </a:p>
        </p:txBody>
      </p:sp>
      <p:sp>
        <p:nvSpPr>
          <p:cNvPr id="3" name="TextBox 2">
            <a:extLst>
              <a:ext uri="{FF2B5EF4-FFF2-40B4-BE49-F238E27FC236}">
                <a16:creationId xmlns:a16="http://schemas.microsoft.com/office/drawing/2014/main" id="{365582A0-CB58-438E-E60E-43E8451A4C93}"/>
              </a:ext>
            </a:extLst>
          </p:cNvPr>
          <p:cNvSpPr txBox="1"/>
          <p:nvPr/>
        </p:nvSpPr>
        <p:spPr>
          <a:xfrm>
            <a:off x="7027818" y="1978844"/>
            <a:ext cx="3752950" cy="1569660"/>
          </a:xfrm>
          <a:prstGeom prst="rect">
            <a:avLst/>
          </a:prstGeom>
          <a:noFill/>
        </p:spPr>
        <p:txBody>
          <a:bodyPr wrap="none" rtlCol="0">
            <a:spAutoFit/>
          </a:bodyPr>
          <a:lstStyle/>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table1 </a:t>
            </a:r>
          </a:p>
          <a:p>
            <a:r>
              <a:rPr lang="en-US" sz="2400" dirty="0">
                <a:solidFill>
                  <a:srgbClr val="0000FF"/>
                </a:solidFill>
                <a:latin typeface="Consolas" panose="020B0609020204030204" pitchFamily="49" charset="0"/>
              </a:rPr>
              <a:t>UNION</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table2</a:t>
            </a:r>
            <a:r>
              <a:rPr lang="en-US" sz="2400" dirty="0">
                <a:solidFill>
                  <a:srgbClr val="808080"/>
                </a:solidFill>
                <a:latin typeface="Consolas" panose="020B0609020204030204" pitchFamily="49" charset="0"/>
              </a:rPr>
              <a:t>;</a:t>
            </a:r>
            <a:endParaRPr lang="en-US" sz="2400" dirty="0"/>
          </a:p>
        </p:txBody>
      </p:sp>
      <p:sp>
        <p:nvSpPr>
          <p:cNvPr id="4" name="TextBox 3">
            <a:extLst>
              <a:ext uri="{FF2B5EF4-FFF2-40B4-BE49-F238E27FC236}">
                <a16:creationId xmlns:a16="http://schemas.microsoft.com/office/drawing/2014/main" id="{DA7B1F39-8B91-D877-4574-5ADC874FF827}"/>
              </a:ext>
            </a:extLst>
          </p:cNvPr>
          <p:cNvSpPr txBox="1"/>
          <p:nvPr/>
        </p:nvSpPr>
        <p:spPr>
          <a:xfrm>
            <a:off x="7027818" y="3622765"/>
            <a:ext cx="3752950" cy="1569660"/>
          </a:xfrm>
          <a:prstGeom prst="rect">
            <a:avLst/>
          </a:prstGeom>
          <a:noFill/>
        </p:spPr>
        <p:txBody>
          <a:bodyPr wrap="none" rtlCol="0">
            <a:spAutoFit/>
          </a:bodyPr>
          <a:lstStyle/>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table1 </a:t>
            </a:r>
          </a:p>
          <a:p>
            <a:r>
              <a:rPr lang="en-US" sz="2400" dirty="0">
                <a:solidFill>
                  <a:srgbClr val="0000FF"/>
                </a:solidFill>
                <a:latin typeface="Consolas" panose="020B0609020204030204" pitchFamily="49" charset="0"/>
              </a:rPr>
              <a:t>UNION</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All</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table2</a:t>
            </a:r>
            <a:r>
              <a:rPr lang="en-US" sz="2400" dirty="0">
                <a:solidFill>
                  <a:srgbClr val="80808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337212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27939-FA7D-35C8-5782-330A8BDBC679}"/>
              </a:ext>
            </a:extLst>
          </p:cNvPr>
          <p:cNvSpPr>
            <a:spLocks noGrp="1"/>
          </p:cNvSpPr>
          <p:nvPr>
            <p:ph type="ctrTitle"/>
          </p:nvPr>
        </p:nvSpPr>
        <p:spPr>
          <a:xfrm>
            <a:off x="879620" y="1471351"/>
            <a:ext cx="7108911" cy="4016621"/>
          </a:xfrm>
        </p:spPr>
        <p:txBody>
          <a:bodyPr anchor="ctr">
            <a:normAutofit/>
          </a:bodyPr>
          <a:lstStyle/>
          <a:p>
            <a:pPr algn="l"/>
            <a:r>
              <a:rPr lang="en-US" sz="6600" b="1"/>
              <a:t>Intermediate SQL </a:t>
            </a:r>
          </a:p>
        </p:txBody>
      </p:sp>
      <p:sp>
        <p:nvSpPr>
          <p:cNvPr id="45" name="Rectangle 3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8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4" name="Title 3">
            <a:extLst>
              <a:ext uri="{FF2B5EF4-FFF2-40B4-BE49-F238E27FC236}">
                <a16:creationId xmlns:a16="http://schemas.microsoft.com/office/drawing/2014/main" id="{C3C2B881-2BE9-53B3-13BD-51DADC9BACF2}"/>
              </a:ext>
            </a:extLst>
          </p:cNvPr>
          <p:cNvSpPr>
            <a:spLocks noGrp="1"/>
          </p:cNvSpPr>
          <p:nvPr>
            <p:ph type="title"/>
          </p:nvPr>
        </p:nvSpPr>
        <p:spPr>
          <a:xfrm>
            <a:off x="946228" y="760130"/>
            <a:ext cx="7248538" cy="1051251"/>
          </a:xfrm>
        </p:spPr>
        <p:txBody>
          <a:bodyPr>
            <a:noAutofit/>
          </a:bodyPr>
          <a:lstStyle/>
          <a:p>
            <a:r>
              <a:rPr lang="en-US" sz="3200" b="1" i="0" u="none" strike="noStrike" dirty="0">
                <a:solidFill>
                  <a:srgbClr val="000000"/>
                </a:solidFill>
                <a:effectLst/>
                <a:latin typeface="League Spartan"/>
                <a:cs typeface="Calibri" panose="020F0502020204030204" pitchFamily="34" charset="0"/>
              </a:rPr>
              <a:t>Subqueries</a:t>
            </a:r>
            <a:br>
              <a:rPr lang="en-US" sz="3200" b="1" i="0" u="none" strike="noStrike" dirty="0">
                <a:solidFill>
                  <a:srgbClr val="000000"/>
                </a:solidFill>
                <a:effectLst/>
                <a:latin typeface="League Spartan"/>
                <a:cs typeface="Calibri" panose="020F0502020204030204" pitchFamily="34" charset="0"/>
              </a:rPr>
            </a:br>
            <a:br>
              <a:rPr lang="en-US" sz="3200" b="1" i="0" u="none" strike="noStrike" dirty="0">
                <a:solidFill>
                  <a:srgbClr val="000000"/>
                </a:solidFill>
                <a:effectLst/>
                <a:latin typeface="League Spartan"/>
                <a:cs typeface="Calibri" panose="020F0502020204030204" pitchFamily="34" charset="0"/>
              </a:rPr>
            </a:br>
            <a:endParaRPr lang="en-US" sz="3200" dirty="0">
              <a:latin typeface="League Spartan"/>
              <a:cs typeface="Calibri" panose="020F0502020204030204" pitchFamily="34" charset="0"/>
            </a:endParaRPr>
          </a:p>
        </p:txBody>
      </p:sp>
      <p:sp>
        <p:nvSpPr>
          <p:cNvPr id="6" name="TextBox 5">
            <a:extLst>
              <a:ext uri="{FF2B5EF4-FFF2-40B4-BE49-F238E27FC236}">
                <a16:creationId xmlns:a16="http://schemas.microsoft.com/office/drawing/2014/main" id="{9F79C65A-2839-7E3B-C2C0-B88E6A4954C9}"/>
              </a:ext>
            </a:extLst>
          </p:cNvPr>
          <p:cNvSpPr txBox="1"/>
          <p:nvPr/>
        </p:nvSpPr>
        <p:spPr>
          <a:xfrm>
            <a:off x="1457854" y="1683520"/>
            <a:ext cx="10647059"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i="0" u="none" strike="noStrike" dirty="0">
                <a:solidFill>
                  <a:srgbClr val="000000"/>
                </a:solidFill>
                <a:effectLst/>
                <a:latin typeface="League Spartan"/>
                <a:cs typeface="Calibri" panose="020F0502020204030204" pitchFamily="34" charset="0"/>
              </a:rPr>
              <a:t>Subqueries are queries nested within other queries.</a:t>
            </a:r>
          </a:p>
          <a:p>
            <a:pPr marL="285750" indent="-285750">
              <a:lnSpc>
                <a:spcPct val="150000"/>
              </a:lnSpc>
              <a:buFont typeface="Arial" panose="020B0604020202020204" pitchFamily="34" charset="0"/>
              <a:buChar char="•"/>
            </a:pPr>
            <a:r>
              <a:rPr lang="en-US" sz="2000" i="0" u="none" strike="noStrike" dirty="0">
                <a:solidFill>
                  <a:srgbClr val="000000"/>
                </a:solidFill>
                <a:effectLst/>
                <a:latin typeface="League Spartan"/>
                <a:cs typeface="Calibri" panose="020F0502020204030204" pitchFamily="34" charset="0"/>
              </a:rPr>
              <a:t>Also known as Inner Query/Nested Query</a:t>
            </a:r>
          </a:p>
          <a:p>
            <a:pPr marL="285750" indent="-285750">
              <a:lnSpc>
                <a:spcPct val="150000"/>
              </a:lnSpc>
              <a:buFont typeface="Arial" panose="020B0604020202020204" pitchFamily="34" charset="0"/>
              <a:buChar char="•"/>
            </a:pPr>
            <a:r>
              <a:rPr lang="en-US" sz="2000" i="0" u="none" strike="noStrike" dirty="0">
                <a:solidFill>
                  <a:srgbClr val="000000"/>
                </a:solidFill>
                <a:effectLst/>
                <a:latin typeface="League Spartan"/>
                <a:cs typeface="Calibri" panose="020F0502020204030204" pitchFamily="34" charset="0"/>
              </a:rPr>
              <a:t>Inner Query is a subquery that returns a single value and is used within the WHERE clause.</a:t>
            </a:r>
          </a:p>
          <a:p>
            <a:pPr marL="285750" indent="-285750">
              <a:lnSpc>
                <a:spcPct val="150000"/>
              </a:lnSpc>
              <a:buFont typeface="Arial" panose="020B0604020202020204" pitchFamily="34" charset="0"/>
              <a:buChar char="•"/>
            </a:pPr>
            <a:r>
              <a:rPr lang="en-US" sz="2000" i="0" u="none" strike="noStrike" dirty="0">
                <a:solidFill>
                  <a:srgbClr val="000000"/>
                </a:solidFill>
                <a:effectLst/>
                <a:latin typeface="League Spartan"/>
                <a:cs typeface="Calibri" panose="020F0502020204030204" pitchFamily="34" charset="0"/>
              </a:rPr>
              <a:t>Example: Find customers who made orders on the same day as their first order.</a:t>
            </a:r>
          </a:p>
          <a:p>
            <a:pPr marL="285750" indent="-285750">
              <a:buFont typeface="Arial" panose="020B0604020202020204" pitchFamily="34" charset="0"/>
              <a:buChar char="•"/>
            </a:pPr>
            <a:endParaRPr lang="en-US" sz="2000" dirty="0">
              <a:solidFill>
                <a:srgbClr val="000000"/>
              </a:solidFill>
              <a:latin typeface="League Spartan"/>
              <a:cs typeface="Calibri" panose="020F0502020204030204" pitchFamily="34" charset="0"/>
            </a:endParaRPr>
          </a:p>
        </p:txBody>
      </p:sp>
      <p:sp>
        <p:nvSpPr>
          <p:cNvPr id="8" name="TextBox 7">
            <a:extLst>
              <a:ext uri="{FF2B5EF4-FFF2-40B4-BE49-F238E27FC236}">
                <a16:creationId xmlns:a16="http://schemas.microsoft.com/office/drawing/2014/main" id="{8E118F1B-5A84-A0F5-E205-D188FCFB0493}"/>
              </a:ext>
            </a:extLst>
          </p:cNvPr>
          <p:cNvSpPr txBox="1"/>
          <p:nvPr/>
        </p:nvSpPr>
        <p:spPr>
          <a:xfrm>
            <a:off x="2457847" y="3576009"/>
            <a:ext cx="7402989" cy="3416320"/>
          </a:xfrm>
          <a:prstGeom prst="rect">
            <a:avLst/>
          </a:prstGeom>
          <a:noFill/>
        </p:spPr>
        <p:txBody>
          <a:bodyPr wrap="non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FirstName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LastName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Person</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Person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BusinessEntityID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SalesOrderHeader</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SalesOrderHeader</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Person</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Person</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BusinessEntityID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dirty="0"/>
          </a:p>
        </p:txBody>
      </p:sp>
      <p:pic>
        <p:nvPicPr>
          <p:cNvPr id="10" name="Picture 9">
            <a:extLst>
              <a:ext uri="{FF2B5EF4-FFF2-40B4-BE49-F238E27FC236}">
                <a16:creationId xmlns:a16="http://schemas.microsoft.com/office/drawing/2014/main" id="{8ACAB4CE-20F2-8D07-7303-B65494ECCCC6}"/>
              </a:ext>
            </a:extLst>
          </p:cNvPr>
          <p:cNvPicPr>
            <a:picLocks noChangeAspect="1"/>
          </p:cNvPicPr>
          <p:nvPr/>
        </p:nvPicPr>
        <p:blipFill>
          <a:blip r:embed="rId3"/>
          <a:stretch>
            <a:fillRect/>
          </a:stretch>
        </p:blipFill>
        <p:spPr>
          <a:xfrm>
            <a:off x="7835582" y="3831911"/>
            <a:ext cx="4050508" cy="1780414"/>
          </a:xfrm>
          <a:prstGeom prst="rect">
            <a:avLst/>
          </a:prstGeom>
        </p:spPr>
      </p:pic>
    </p:spTree>
    <p:extLst>
      <p:ext uri="{BB962C8B-B14F-4D97-AF65-F5344CB8AC3E}">
        <p14:creationId xmlns:p14="http://schemas.microsoft.com/office/powerpoint/2010/main" val="19119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Isosceles Triangle 9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BB27E-701F-4A11-B35E-27919C291D09}"/>
              </a:ext>
            </a:extLst>
          </p:cNvPr>
          <p:cNvSpPr>
            <a:spLocks noGrp="1"/>
          </p:cNvSpPr>
          <p:nvPr>
            <p:ph type="title"/>
          </p:nvPr>
        </p:nvSpPr>
        <p:spPr>
          <a:xfrm>
            <a:off x="838200" y="557189"/>
            <a:ext cx="3374136" cy="5567891"/>
          </a:xfrm>
        </p:spPr>
        <p:txBody>
          <a:bodyPr>
            <a:normAutofit/>
          </a:bodyPr>
          <a:lstStyle/>
          <a:p>
            <a:r>
              <a:rPr lang="en-US" sz="5400" b="1" i="0" dirty="0">
                <a:effectLst/>
              </a:rPr>
              <a:t>What is </a:t>
            </a:r>
            <a:r>
              <a:rPr lang="en-US" sz="5400" b="1" dirty="0"/>
              <a:t>SQL</a:t>
            </a:r>
            <a:r>
              <a:rPr lang="en-US" sz="5400" b="1" i="0" dirty="0">
                <a:effectLst/>
              </a:rPr>
              <a:t>?</a:t>
            </a:r>
            <a:br>
              <a:rPr lang="en-US" sz="5400" b="1" i="0" dirty="0">
                <a:effectLst/>
              </a:rPr>
            </a:br>
            <a:endParaRPr lang="en-US" sz="5400" b="1" dirty="0"/>
          </a:p>
        </p:txBody>
      </p:sp>
      <p:graphicFrame>
        <p:nvGraphicFramePr>
          <p:cNvPr id="5" name="Content Placeholder 2">
            <a:extLst>
              <a:ext uri="{FF2B5EF4-FFF2-40B4-BE49-F238E27FC236}">
                <a16:creationId xmlns:a16="http://schemas.microsoft.com/office/drawing/2014/main" id="{88F7707A-7173-C9A0-589A-3713E3481D9F}"/>
              </a:ext>
            </a:extLst>
          </p:cNvPr>
          <p:cNvGraphicFramePr>
            <a:graphicFrameLocks noGrp="1"/>
          </p:cNvGraphicFramePr>
          <p:nvPr>
            <p:ph idx="1"/>
            <p:extLst>
              <p:ext uri="{D42A27DB-BD31-4B8C-83A1-F6EECF244321}">
                <p14:modId xmlns:p14="http://schemas.microsoft.com/office/powerpoint/2010/main" val="1519418174"/>
              </p:ext>
            </p:extLst>
          </p:nvPr>
        </p:nvGraphicFramePr>
        <p:xfrm>
          <a:off x="4807680"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367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95737" y="759884"/>
            <a:ext cx="7795417" cy="1218960"/>
          </a:xfrm>
          <a:prstGeom prst="rect">
            <a:avLst/>
          </a:prstGeom>
        </p:spPr>
        <p:txBody>
          <a:bodyPr spcFirstLastPara="1" wrap="square" lIns="109710" tIns="109710" rIns="109710" bIns="109710" anchor="t" anchorCtr="0">
            <a:noAutofit/>
          </a:bodyPr>
          <a:lstStyle/>
          <a:p>
            <a:r>
              <a:rPr lang="en-US" sz="3200" b="1" dirty="0">
                <a:solidFill>
                  <a:srgbClr val="000000"/>
                </a:solidFill>
                <a:latin typeface="League Spartan"/>
                <a:ea typeface="League Spartan"/>
                <a:cs typeface="League Spartan"/>
                <a:sym typeface="League Spartan"/>
              </a:rPr>
              <a:t>Conditional Logic with CASE Statements</a:t>
            </a:r>
          </a:p>
        </p:txBody>
      </p:sp>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97" name="Google Shape;197;p20"/>
          <p:cNvSpPr txBox="1"/>
          <p:nvPr/>
        </p:nvSpPr>
        <p:spPr>
          <a:xfrm>
            <a:off x="1458686" y="1775595"/>
            <a:ext cx="9017725" cy="1376908"/>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sz="2000" b="0" i="0" u="none" strike="noStrike" baseline="0" dirty="0">
                <a:solidFill>
                  <a:srgbClr val="000000"/>
                </a:solidFill>
                <a:latin typeface="League Spartan" panose="020B0604020202020204"/>
              </a:rPr>
              <a:t>CASE statement is used for conditional logic.</a:t>
            </a:r>
          </a:p>
          <a:p>
            <a:pPr marL="548640" indent="-381000" defTabSz="1097280">
              <a:lnSpc>
                <a:spcPct val="150000"/>
              </a:lnSpc>
              <a:buClr>
                <a:srgbClr val="000000"/>
              </a:buClr>
              <a:buSzPts val="1400"/>
              <a:buFont typeface="Inter"/>
              <a:buChar char="●"/>
            </a:pPr>
            <a:r>
              <a:rPr lang="en-US" sz="2000" b="0" i="0" u="none" strike="noStrike" baseline="0" dirty="0">
                <a:solidFill>
                  <a:srgbClr val="000000"/>
                </a:solidFill>
                <a:latin typeface="League Spartan" panose="020B0604020202020204"/>
              </a:rPr>
              <a:t>It helps transform data based on specified conditions.</a:t>
            </a:r>
          </a:p>
          <a:p>
            <a:pPr marL="548640" indent="-381000" defTabSz="1097280">
              <a:buClr>
                <a:srgbClr val="000000"/>
              </a:buClr>
              <a:buSzPts val="1400"/>
              <a:buFont typeface="Inter"/>
              <a:buChar char="●"/>
            </a:pPr>
            <a:r>
              <a:rPr lang="en-US" sz="2000" b="0" i="0" u="none" strike="noStrike" baseline="0" dirty="0">
                <a:solidFill>
                  <a:srgbClr val="000000"/>
                </a:solidFill>
                <a:latin typeface="League Spartan" panose="020B0604020202020204"/>
              </a:rPr>
              <a:t>Example: Categorize products based on their stock quantity.</a:t>
            </a:r>
            <a:endParaRPr lang="en-US" sz="2000" kern="0" dirty="0">
              <a:solidFill>
                <a:srgbClr val="000000"/>
              </a:solidFill>
              <a:latin typeface="League Spartan" panose="020B0604020202020204"/>
              <a:ea typeface="Inter"/>
              <a:cs typeface="Inter"/>
              <a:sym typeface="Inter"/>
            </a:endParaRPr>
          </a:p>
        </p:txBody>
      </p:sp>
      <p:sp>
        <p:nvSpPr>
          <p:cNvPr id="2" name="TextBox 1">
            <a:extLst>
              <a:ext uri="{FF2B5EF4-FFF2-40B4-BE49-F238E27FC236}">
                <a16:creationId xmlns:a16="http://schemas.microsoft.com/office/drawing/2014/main" id="{14E880EC-B634-E627-4973-3862A6D68D59}"/>
              </a:ext>
            </a:extLst>
          </p:cNvPr>
          <p:cNvSpPr txBox="1"/>
          <p:nvPr/>
        </p:nvSpPr>
        <p:spPr>
          <a:xfrm>
            <a:off x="2934789" y="3237412"/>
            <a:ext cx="7449796" cy="2308324"/>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[ProductID]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[Quantity]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[Quantity]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200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'High Stock'</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[Quantity]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'Moderate Stock'</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'Low Stock'</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stock_category</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[Production]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[ProductInventory]</a:t>
            </a:r>
            <a:r>
              <a:rPr lang="en-US" sz="1800"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2477210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95738" y="759884"/>
            <a:ext cx="5334120" cy="1218960"/>
          </a:xfrm>
          <a:prstGeom prst="rect">
            <a:avLst/>
          </a:prstGeom>
        </p:spPr>
        <p:txBody>
          <a:bodyPr spcFirstLastPara="1" wrap="square" lIns="109710" tIns="109710" rIns="109710" bIns="109710" anchor="t" anchorCtr="0">
            <a:noAutofit/>
          </a:bodyPr>
          <a:lstStyle/>
          <a:p>
            <a:r>
              <a:rPr lang="en-US" sz="3200" b="1" dirty="0">
                <a:solidFill>
                  <a:srgbClr val="000000"/>
                </a:solidFill>
                <a:latin typeface="League Spartan"/>
                <a:ea typeface="League Spartan"/>
                <a:cs typeface="League Spartan"/>
                <a:sym typeface="League Spartan"/>
              </a:rPr>
              <a:t>String Handling Functions</a:t>
            </a:r>
            <a:endParaRPr sz="3200" b="1" dirty="0">
              <a:solidFill>
                <a:srgbClr val="000000"/>
              </a:solidFill>
              <a:latin typeface="League Spartan"/>
              <a:ea typeface="League Spartan"/>
              <a:cs typeface="League Spartan"/>
              <a:sym typeface="League Spartan"/>
            </a:endParaRPr>
          </a:p>
        </p:txBody>
      </p:sp>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97" name="Google Shape;197;p20"/>
          <p:cNvSpPr txBox="1"/>
          <p:nvPr/>
        </p:nvSpPr>
        <p:spPr>
          <a:xfrm>
            <a:off x="761999" y="1749468"/>
            <a:ext cx="10924903" cy="4842919"/>
          </a:xfrm>
          <a:prstGeom prst="rect">
            <a:avLst/>
          </a:prstGeom>
          <a:noFill/>
          <a:ln>
            <a:noFill/>
          </a:ln>
        </p:spPr>
        <p:txBody>
          <a:bodyPr spcFirstLastPara="1" wrap="square" lIns="109710" tIns="109710" rIns="109710" bIns="109710" anchor="t" anchorCtr="0">
            <a:noAutofit/>
          </a:bodyPr>
          <a:lstStyle/>
          <a:p>
            <a:pPr marL="548640" indent="-381000" defTabSz="1097280">
              <a:lnSpc>
                <a:spcPct val="150000"/>
              </a:lnSpc>
              <a:buClr>
                <a:srgbClr val="000000"/>
              </a:buClr>
              <a:buSzPts val="1400"/>
              <a:buFont typeface="Inter"/>
              <a:buChar char="●"/>
            </a:pPr>
            <a:r>
              <a:rPr lang="en-US" sz="2400" b="1" i="0" u="none" strike="noStrike" baseline="0" dirty="0">
                <a:solidFill>
                  <a:srgbClr val="000000"/>
                </a:solidFill>
                <a:latin typeface="AAAAA C+ Adobe Clean"/>
              </a:rPr>
              <a:t>REPLACE: </a:t>
            </a:r>
            <a:r>
              <a:rPr lang="en-US" sz="2400" b="0" i="0" u="none" strike="noStrike" baseline="0" dirty="0">
                <a:solidFill>
                  <a:srgbClr val="000000"/>
                </a:solidFill>
                <a:latin typeface="AAAAA C+ Adobe Clean"/>
              </a:rPr>
              <a:t>Replace occurrences of a substring in a string.</a:t>
            </a:r>
          </a:p>
          <a:p>
            <a:pPr marL="167640" defTabSz="1097280">
              <a:lnSpc>
                <a:spcPct val="150000"/>
              </a:lnSpc>
              <a:buClr>
                <a:srgbClr val="000000"/>
              </a:buClr>
              <a:buSzPts val="1400"/>
            </a:pPr>
            <a:r>
              <a:rPr lang="en-US" b="0" i="0" u="none" strike="noStrike" baseline="0" dirty="0">
                <a:solidFill>
                  <a:srgbClr val="000000"/>
                </a:solidFill>
                <a:latin typeface="AAAAA C+ Adobe Clean"/>
              </a:rPr>
              <a:t>	</a:t>
            </a:r>
            <a:r>
              <a:rPr lang="en-US" dirty="0">
                <a:solidFill>
                  <a:srgbClr val="FF00FF"/>
                </a:solidFill>
                <a:latin typeface="Consolas" panose="020B0609020204030204" pitchFamily="49" charset="0"/>
              </a:rPr>
              <a:t>REPLACE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string_expression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string_pattern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string_replacement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sz="2400" b="0" i="0" u="none" strike="noStrike" baseline="0" dirty="0">
              <a:solidFill>
                <a:srgbClr val="000000"/>
              </a:solidFill>
              <a:latin typeface="AAAAA C+ Adobe Clean"/>
            </a:endParaRPr>
          </a:p>
          <a:p>
            <a:pPr marL="548640" indent="-381000" defTabSz="1097280">
              <a:lnSpc>
                <a:spcPct val="150000"/>
              </a:lnSpc>
              <a:buClr>
                <a:srgbClr val="000000"/>
              </a:buClr>
              <a:buSzPts val="1400"/>
              <a:buFont typeface="Inter"/>
              <a:buChar char="●"/>
            </a:pPr>
            <a:r>
              <a:rPr lang="en-US" sz="2400" b="1" i="0" u="none" strike="noStrike" baseline="0" dirty="0">
                <a:solidFill>
                  <a:srgbClr val="000000"/>
                </a:solidFill>
                <a:latin typeface="AAAAA C+ Adobe Clean"/>
              </a:rPr>
              <a:t>SUBSTRING: </a:t>
            </a:r>
            <a:r>
              <a:rPr lang="en-US" sz="2400" b="0" i="0" u="none" strike="noStrike" baseline="0" dirty="0">
                <a:solidFill>
                  <a:srgbClr val="000000"/>
                </a:solidFill>
                <a:latin typeface="AAAAA C+ Adobe Clean"/>
              </a:rPr>
              <a:t>Extract a portion of a string.</a:t>
            </a:r>
          </a:p>
          <a:p>
            <a:pPr marL="624840" lvl="1" defTabSz="1097280">
              <a:lnSpc>
                <a:spcPct val="150000"/>
              </a:lnSpc>
              <a:buClr>
                <a:srgbClr val="000000"/>
              </a:buClr>
              <a:buSzPts val="1400"/>
            </a:pPr>
            <a:r>
              <a:rPr lang="en-US" dirty="0">
                <a:solidFill>
                  <a:srgbClr val="FF00FF"/>
                </a:solidFill>
                <a:latin typeface="Consolas" panose="020B0609020204030204" pitchFamily="49" charset="0"/>
              </a:rPr>
              <a:t>	SUBSTRING</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expression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start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length</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b="0" i="0" u="none" strike="noStrike" baseline="0" dirty="0">
              <a:solidFill>
                <a:srgbClr val="000000"/>
              </a:solidFill>
              <a:latin typeface="AAAAA C+ Adobe Clean"/>
            </a:endParaRPr>
          </a:p>
          <a:p>
            <a:pPr marL="548640" indent="-381000" defTabSz="1097280">
              <a:lnSpc>
                <a:spcPct val="150000"/>
              </a:lnSpc>
              <a:buClr>
                <a:srgbClr val="000000"/>
              </a:buClr>
              <a:buSzPts val="1400"/>
              <a:buFont typeface="Inter"/>
              <a:buChar char="●"/>
            </a:pPr>
            <a:r>
              <a:rPr lang="en-US" sz="2400" b="1" i="0" u="none" strike="noStrike" baseline="0" dirty="0">
                <a:solidFill>
                  <a:srgbClr val="000000"/>
                </a:solidFill>
                <a:latin typeface="AAAAA C+ Adobe Clean"/>
              </a:rPr>
              <a:t>CHARINDEX:</a:t>
            </a:r>
            <a:r>
              <a:rPr lang="en-US" sz="2400" b="0" i="0" u="none" strike="noStrike" baseline="0" dirty="0">
                <a:solidFill>
                  <a:srgbClr val="000000"/>
                </a:solidFill>
                <a:latin typeface="AAAAA C+ Adobe Clean"/>
              </a:rPr>
              <a:t> Find the position of a substring in a string.</a:t>
            </a:r>
          </a:p>
          <a:p>
            <a:pPr marL="167640" defTabSz="1097280">
              <a:lnSpc>
                <a:spcPct val="150000"/>
              </a:lnSpc>
              <a:buClr>
                <a:srgbClr val="000000"/>
              </a:buClr>
              <a:buSzPts val="1400"/>
            </a:pPr>
            <a:r>
              <a:rPr lang="en-US" sz="1800" dirty="0">
                <a:solidFill>
                  <a:srgbClr val="FF00FF"/>
                </a:solidFill>
                <a:latin typeface="Consolas" panose="020B0609020204030204" pitchFamily="49" charset="0"/>
              </a:rPr>
              <a:t>	CHARINDEX</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expressionToFind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expression [ , </a:t>
            </a:r>
            <a:r>
              <a:rPr lang="en-US" sz="1800" dirty="0" err="1">
                <a:solidFill>
                  <a:srgbClr val="000000"/>
                </a:solidFill>
                <a:latin typeface="Consolas" panose="020B0609020204030204" pitchFamily="49" charset="0"/>
              </a:rPr>
              <a:t>start_location</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a:t>
            </a:r>
            <a:endParaRPr lang="en-US" sz="2400" dirty="0">
              <a:solidFill>
                <a:srgbClr val="000000"/>
              </a:solidFill>
              <a:latin typeface="AAAAA C+ Adobe Clean"/>
            </a:endParaRPr>
          </a:p>
          <a:p>
            <a:pPr marL="548640" indent="-381000" defTabSz="1097280">
              <a:lnSpc>
                <a:spcPct val="150000"/>
              </a:lnSpc>
              <a:buClr>
                <a:srgbClr val="000000"/>
              </a:buClr>
              <a:buSzPts val="1400"/>
              <a:buFont typeface="Inter"/>
              <a:buChar char="●"/>
            </a:pPr>
            <a:r>
              <a:rPr lang="en-US" sz="2400" b="1" i="0" u="none" strike="noStrike" baseline="0" dirty="0">
                <a:solidFill>
                  <a:srgbClr val="000000"/>
                </a:solidFill>
                <a:latin typeface="AAAAA C+ Adobe Clean"/>
              </a:rPr>
              <a:t>COALESCE:</a:t>
            </a:r>
            <a:r>
              <a:rPr lang="en-US" sz="2400" b="0" i="0" u="none" strike="noStrike" baseline="0" dirty="0">
                <a:solidFill>
                  <a:srgbClr val="000000"/>
                </a:solidFill>
                <a:latin typeface="AAAAA C+ Adobe Clean"/>
              </a:rPr>
              <a:t> Return the first non-null value in a list</a:t>
            </a:r>
          </a:p>
          <a:p>
            <a:pPr marL="167640" defTabSz="1097280">
              <a:lnSpc>
                <a:spcPct val="150000"/>
              </a:lnSpc>
              <a:buClr>
                <a:srgbClr val="000000"/>
              </a:buClr>
              <a:buSzPts val="1400"/>
            </a:pPr>
            <a:r>
              <a:rPr lang="en-US" sz="2400" b="0" i="0" u="none" strike="noStrike" baseline="0" dirty="0">
                <a:solidFill>
                  <a:srgbClr val="000000"/>
                </a:solidFill>
                <a:latin typeface="AAAAA C+ Adobe Clean"/>
              </a:rPr>
              <a:t>	</a:t>
            </a:r>
            <a:r>
              <a:rPr lang="en-US" sz="2400" dirty="0">
                <a:solidFill>
                  <a:srgbClr val="000000"/>
                </a:solidFill>
                <a:latin typeface="AAAAA C+ Adobe Clean"/>
              </a:rPr>
              <a:t>Example :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COALESCE</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third_value</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fourth_value</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167640" algn="ctr" defTabSz="1097280">
              <a:lnSpc>
                <a:spcPct val="150000"/>
              </a:lnSpc>
              <a:buClr>
                <a:srgbClr val="000000"/>
              </a:buClr>
              <a:buSzPts val="1400"/>
            </a:pPr>
            <a:r>
              <a:rPr lang="en-US" dirty="0">
                <a:solidFill>
                  <a:srgbClr val="000000"/>
                </a:solidFill>
                <a:latin typeface="Consolas" panose="020B0609020204030204" pitchFamily="49" charset="0"/>
              </a:rPr>
              <a:t>	</a:t>
            </a:r>
            <a:r>
              <a:rPr lang="en-US" sz="2400" dirty="0">
                <a:solidFill>
                  <a:srgbClr val="000000"/>
                </a:solidFill>
                <a:latin typeface="AAAAA C+ Adobe Clean"/>
              </a:rPr>
              <a:t>returns the third value because the third value is the first value that isn't null.</a:t>
            </a:r>
          </a:p>
          <a:p>
            <a:pPr marL="548640" indent="-381000" defTabSz="1097280">
              <a:buClr>
                <a:srgbClr val="000000"/>
              </a:buClr>
              <a:buSzPts val="1400"/>
              <a:buFont typeface="Inter"/>
              <a:buChar char="●"/>
            </a:pPr>
            <a:endParaRPr lang="en-US" sz="2400" kern="0" dirty="0">
              <a:solidFill>
                <a:srgbClr val="000000"/>
              </a:solidFill>
              <a:latin typeface="AAAAA C+ Adobe Clean"/>
              <a:ea typeface="Inter"/>
              <a:cs typeface="Inter"/>
              <a:sym typeface="Inter"/>
            </a:endParaRPr>
          </a:p>
        </p:txBody>
      </p:sp>
    </p:spTree>
    <p:extLst>
      <p:ext uri="{BB962C8B-B14F-4D97-AF65-F5344CB8AC3E}">
        <p14:creationId xmlns:p14="http://schemas.microsoft.com/office/powerpoint/2010/main" val="498408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95737" y="759884"/>
            <a:ext cx="6097245" cy="1218960"/>
          </a:xfrm>
          <a:prstGeom prst="rect">
            <a:avLst/>
          </a:prstGeom>
        </p:spPr>
        <p:txBody>
          <a:bodyPr spcFirstLastPara="1" wrap="square" lIns="109710" tIns="109710" rIns="109710" bIns="109710" anchor="t" anchorCtr="0">
            <a:noAutofit/>
          </a:bodyPr>
          <a:lstStyle/>
          <a:p>
            <a:r>
              <a:rPr lang="en-US" sz="3200" b="1" dirty="0">
                <a:solidFill>
                  <a:srgbClr val="000000"/>
                </a:solidFill>
                <a:latin typeface="League Spartan"/>
                <a:ea typeface="League Spartan"/>
                <a:cs typeface="League Spartan"/>
                <a:sym typeface="League Spartan"/>
              </a:rPr>
              <a:t>Common Table Expressions (CTE)</a:t>
            </a:r>
            <a:endParaRPr sz="3200" b="1" dirty="0">
              <a:solidFill>
                <a:srgbClr val="000000"/>
              </a:solidFill>
              <a:latin typeface="League Spartan"/>
              <a:ea typeface="League Spartan"/>
              <a:cs typeface="League Spartan"/>
              <a:sym typeface="League Spartan"/>
            </a:endParaRPr>
          </a:p>
        </p:txBody>
      </p:sp>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97" name="Google Shape;197;p20"/>
          <p:cNvSpPr txBox="1"/>
          <p:nvPr/>
        </p:nvSpPr>
        <p:spPr>
          <a:xfrm>
            <a:off x="1519645" y="1783124"/>
            <a:ext cx="10367554" cy="330681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CTE is a temporary result set that simplifies complex queries.</a:t>
            </a:r>
          </a:p>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It is defined within the query and can be referenced multiple times.</a:t>
            </a:r>
          </a:p>
        </p:txBody>
      </p:sp>
      <p:pic>
        <p:nvPicPr>
          <p:cNvPr id="3" name="Picture 2">
            <a:extLst>
              <a:ext uri="{FF2B5EF4-FFF2-40B4-BE49-F238E27FC236}">
                <a16:creationId xmlns:a16="http://schemas.microsoft.com/office/drawing/2014/main" id="{C7426AC5-538C-C3EC-B28D-78D3F08ADA0F}"/>
              </a:ext>
            </a:extLst>
          </p:cNvPr>
          <p:cNvPicPr>
            <a:picLocks noChangeAspect="1"/>
          </p:cNvPicPr>
          <p:nvPr/>
        </p:nvPicPr>
        <p:blipFill rotWithShape="1">
          <a:blip r:embed="rId3"/>
          <a:srcRect r="7244" b="4952"/>
          <a:stretch/>
        </p:blipFill>
        <p:spPr>
          <a:xfrm>
            <a:off x="2577737" y="3655408"/>
            <a:ext cx="6783978" cy="2903782"/>
          </a:xfrm>
          <a:prstGeom prst="rect">
            <a:avLst/>
          </a:prstGeom>
        </p:spPr>
      </p:pic>
      <p:pic>
        <p:nvPicPr>
          <p:cNvPr id="2050" name="Picture 2">
            <a:extLst>
              <a:ext uri="{FF2B5EF4-FFF2-40B4-BE49-F238E27FC236}">
                <a16:creationId xmlns:a16="http://schemas.microsoft.com/office/drawing/2014/main" id="{A22EBFA1-D757-63F7-46A3-8C39D65A0A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280" y="2632168"/>
            <a:ext cx="7391564" cy="392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014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95738" y="759884"/>
            <a:ext cx="5334120" cy="1218960"/>
          </a:xfrm>
          <a:prstGeom prst="rect">
            <a:avLst/>
          </a:prstGeom>
        </p:spPr>
        <p:txBody>
          <a:bodyPr spcFirstLastPara="1" wrap="square" lIns="109710" tIns="109710" rIns="109710" bIns="109710" anchor="t" anchorCtr="0">
            <a:noAutofit/>
          </a:bodyPr>
          <a:lstStyle/>
          <a:p>
            <a:r>
              <a:rPr lang="en-US" sz="3200" b="1" dirty="0">
                <a:solidFill>
                  <a:srgbClr val="000000"/>
                </a:solidFill>
                <a:latin typeface="League Spartan"/>
                <a:ea typeface="League Spartan"/>
                <a:cs typeface="League Spartan"/>
                <a:sym typeface="League Spartan"/>
              </a:rPr>
              <a:t>Temporary Tables</a:t>
            </a:r>
          </a:p>
        </p:txBody>
      </p:sp>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97" name="Google Shape;197;p20"/>
          <p:cNvSpPr txBox="1"/>
          <p:nvPr/>
        </p:nvSpPr>
        <p:spPr>
          <a:xfrm>
            <a:off x="1830977" y="1978062"/>
            <a:ext cx="7276011" cy="4275577"/>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Temporary tables are used to store intermediate results during a session.</a:t>
            </a:r>
          </a:p>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They are automatically dropped when the session ends.</a:t>
            </a:r>
          </a:p>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To create Local Temporary Table Single “</a:t>
            </a:r>
            <a:r>
              <a:rPr lang="en-US" sz="2400" b="0" i="0" u="none" strike="noStrike" baseline="0" dirty="0">
                <a:solidFill>
                  <a:srgbClr val="FF0000"/>
                </a:solidFill>
                <a:latin typeface="AAAAA C+ Adobe Clean"/>
              </a:rPr>
              <a:t>#</a:t>
            </a:r>
            <a:r>
              <a:rPr lang="en-US" sz="2400" b="0" i="0" u="none" strike="noStrike" baseline="0" dirty="0">
                <a:solidFill>
                  <a:srgbClr val="000000"/>
                </a:solidFill>
                <a:latin typeface="AAAAA C+ Adobe Clean"/>
              </a:rPr>
              <a:t>” is used as the prefix of a table name.</a:t>
            </a:r>
          </a:p>
        </p:txBody>
      </p:sp>
      <p:pic>
        <p:nvPicPr>
          <p:cNvPr id="3" name="Picture 2">
            <a:extLst>
              <a:ext uri="{FF2B5EF4-FFF2-40B4-BE49-F238E27FC236}">
                <a16:creationId xmlns:a16="http://schemas.microsoft.com/office/drawing/2014/main" id="{CC264937-7621-2A25-CEFC-218A0F88DF06}"/>
              </a:ext>
            </a:extLst>
          </p:cNvPr>
          <p:cNvPicPr>
            <a:picLocks noChangeAspect="1"/>
          </p:cNvPicPr>
          <p:nvPr/>
        </p:nvPicPr>
        <p:blipFill>
          <a:blip r:embed="rId3"/>
          <a:stretch>
            <a:fillRect/>
          </a:stretch>
        </p:blipFill>
        <p:spPr>
          <a:xfrm>
            <a:off x="3135085" y="4682796"/>
            <a:ext cx="6705600" cy="1571625"/>
          </a:xfrm>
          <a:prstGeom prst="rect">
            <a:avLst/>
          </a:prstGeom>
        </p:spPr>
      </p:pic>
      <p:sp>
        <p:nvSpPr>
          <p:cNvPr id="4" name="Rectangle 3">
            <a:extLst>
              <a:ext uri="{FF2B5EF4-FFF2-40B4-BE49-F238E27FC236}">
                <a16:creationId xmlns:a16="http://schemas.microsoft.com/office/drawing/2014/main" id="{C44AADC3-692A-C42E-A33B-BC4D40024D12}"/>
              </a:ext>
            </a:extLst>
          </p:cNvPr>
          <p:cNvSpPr/>
          <p:nvPr/>
        </p:nvSpPr>
        <p:spPr>
          <a:xfrm>
            <a:off x="3274423" y="5286103"/>
            <a:ext cx="2447108" cy="304800"/>
          </a:xfrm>
          <a:prstGeom prst="rect">
            <a:avLst/>
          </a:prstGeom>
          <a:noFill/>
          <a:ln>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504E1D8-69CF-3A24-9049-255D61B2B755}"/>
              </a:ext>
            </a:extLst>
          </p:cNvPr>
          <p:cNvCxnSpPr/>
          <p:nvPr/>
        </p:nvCxnSpPr>
        <p:spPr>
          <a:xfrm>
            <a:off x="2560320" y="5225143"/>
            <a:ext cx="714103" cy="182880"/>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16FD90AB-64A9-2FB6-0BB5-C81B6DDEB9F9}"/>
              </a:ext>
            </a:extLst>
          </p:cNvPr>
          <p:cNvSpPr txBox="1"/>
          <p:nvPr/>
        </p:nvSpPr>
        <p:spPr>
          <a:xfrm>
            <a:off x="1280160" y="5038691"/>
            <a:ext cx="1323703" cy="369332"/>
          </a:xfrm>
          <a:prstGeom prst="rect">
            <a:avLst/>
          </a:prstGeom>
          <a:noFill/>
        </p:spPr>
        <p:txBody>
          <a:bodyPr wrap="square" rtlCol="0">
            <a:spAutoFit/>
          </a:bodyPr>
          <a:lstStyle/>
          <a:p>
            <a:r>
              <a:rPr lang="en-US" dirty="0"/>
              <a:t>Temp table </a:t>
            </a:r>
          </a:p>
        </p:txBody>
      </p:sp>
      <p:sp>
        <p:nvSpPr>
          <p:cNvPr id="8" name="Rectangle 7">
            <a:extLst>
              <a:ext uri="{FF2B5EF4-FFF2-40B4-BE49-F238E27FC236}">
                <a16:creationId xmlns:a16="http://schemas.microsoft.com/office/drawing/2014/main" id="{60D29FE8-A7EA-B7B6-C464-28B0F13C7BBA}"/>
              </a:ext>
            </a:extLst>
          </p:cNvPr>
          <p:cNvSpPr/>
          <p:nvPr/>
        </p:nvSpPr>
        <p:spPr>
          <a:xfrm>
            <a:off x="1210491" y="5059680"/>
            <a:ext cx="1445623"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80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895738" y="759884"/>
            <a:ext cx="5334120" cy="1218960"/>
          </a:xfrm>
          <a:prstGeom prst="rect">
            <a:avLst/>
          </a:prstGeom>
        </p:spPr>
        <p:txBody>
          <a:bodyPr spcFirstLastPara="1" wrap="square" lIns="109710" tIns="109710" rIns="109710" bIns="109710" anchor="t" anchorCtr="0">
            <a:noAutofit/>
          </a:bodyPr>
          <a:lstStyle/>
          <a:p>
            <a:r>
              <a:rPr lang="en" sz="3200" b="1" dirty="0">
                <a:solidFill>
                  <a:srgbClr val="000000"/>
                </a:solidFill>
                <a:latin typeface="League Spartan"/>
                <a:ea typeface="League Spartan"/>
                <a:cs typeface="League Spartan"/>
                <a:sym typeface="League Spartan"/>
              </a:rPr>
              <a:t>Views</a:t>
            </a:r>
            <a:endParaRPr sz="3200" b="1" dirty="0">
              <a:solidFill>
                <a:srgbClr val="000000"/>
              </a:solidFill>
              <a:latin typeface="League Spartan"/>
              <a:ea typeface="League Spartan"/>
              <a:cs typeface="League Spartan"/>
              <a:sym typeface="League Spartan"/>
            </a:endParaRPr>
          </a:p>
        </p:txBody>
      </p:sp>
      <p:sp>
        <p:nvSpPr>
          <p:cNvPr id="196" name="Google Shape;196;p20"/>
          <p:cNvSpPr txBox="1"/>
          <p:nvPr/>
        </p:nvSpPr>
        <p:spPr>
          <a:xfrm>
            <a:off x="0" y="0"/>
            <a:ext cx="12192000" cy="106560"/>
          </a:xfrm>
          <a:prstGeom prst="rect">
            <a:avLst/>
          </a:prstGeom>
          <a:solidFill>
            <a:srgbClr val="FCBF01"/>
          </a:solidFill>
          <a:ln>
            <a:noFill/>
          </a:ln>
        </p:spPr>
        <p:txBody>
          <a:bodyPr spcFirstLastPara="1" wrap="square" lIns="109710" tIns="109710" rIns="109710" bIns="109710" anchor="t" anchorCtr="0">
            <a:noAutofit/>
          </a:bodyPr>
          <a:lstStyle/>
          <a:p>
            <a:pPr defTabSz="1097280">
              <a:buClr>
                <a:srgbClr val="000000"/>
              </a:buClr>
            </a:pPr>
            <a:endParaRPr sz="1680" kern="0">
              <a:solidFill>
                <a:srgbClr val="000000"/>
              </a:solidFill>
              <a:latin typeface="Lato"/>
              <a:ea typeface="Lato"/>
              <a:cs typeface="Lato"/>
              <a:sym typeface="Lato"/>
            </a:endParaRPr>
          </a:p>
        </p:txBody>
      </p:sp>
      <p:sp>
        <p:nvSpPr>
          <p:cNvPr id="197" name="Google Shape;197;p20"/>
          <p:cNvSpPr txBox="1"/>
          <p:nvPr/>
        </p:nvSpPr>
        <p:spPr>
          <a:xfrm>
            <a:off x="1493520" y="1699455"/>
            <a:ext cx="9802742" cy="3306810"/>
          </a:xfrm>
          <a:prstGeom prst="rect">
            <a:avLst/>
          </a:prstGeom>
          <a:noFill/>
          <a:ln>
            <a:noFill/>
          </a:ln>
        </p:spPr>
        <p:txBody>
          <a:bodyPr spcFirstLastPara="1" wrap="square" lIns="109710" tIns="109710" rIns="109710" bIns="109710" anchor="t" anchorCtr="0">
            <a:noAutofit/>
          </a:bodyPr>
          <a:lstStyle/>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Views are virtual tables based on the result of a query.</a:t>
            </a:r>
          </a:p>
          <a:p>
            <a:pPr marL="548640" indent="-381000" defTabSz="1097280">
              <a:buClr>
                <a:srgbClr val="000000"/>
              </a:buClr>
              <a:buSzPts val="1400"/>
              <a:buFont typeface="Inter"/>
              <a:buChar char="●"/>
            </a:pPr>
            <a:r>
              <a:rPr lang="en-US" sz="2400" b="0" i="0" u="none" strike="noStrike" baseline="0" dirty="0">
                <a:solidFill>
                  <a:srgbClr val="000000"/>
                </a:solidFill>
                <a:latin typeface="AAAAA C+ Adobe Clean"/>
              </a:rPr>
              <a:t>They simplify complex queries and provide a logical data abstraction.</a:t>
            </a:r>
          </a:p>
          <a:p>
            <a:pPr marL="548640" indent="-381000" defTabSz="1097280">
              <a:buClr>
                <a:srgbClr val="000000"/>
              </a:buClr>
              <a:buSzPts val="1400"/>
              <a:buFont typeface="Inter"/>
              <a:buChar char="●"/>
            </a:pPr>
            <a:r>
              <a:rPr lang="en-US" sz="2400" kern="0" dirty="0">
                <a:solidFill>
                  <a:srgbClr val="000000"/>
                </a:solidFill>
                <a:latin typeface="Inter"/>
                <a:ea typeface="Inter"/>
                <a:cs typeface="Inter"/>
                <a:sym typeface="Inter"/>
              </a:rPr>
              <a:t>Views provide a layer of abstraction by allowing users to access data without directly interacting with the underlying tables.</a:t>
            </a:r>
          </a:p>
          <a:p>
            <a:pPr marL="548640" indent="-381000" defTabSz="1097280">
              <a:buClr>
                <a:srgbClr val="000000"/>
              </a:buClr>
              <a:buSzPts val="1400"/>
              <a:buFont typeface="Inter"/>
              <a:buChar char="●"/>
            </a:pPr>
            <a:endParaRPr lang="en-US" sz="2400" kern="0" dirty="0">
              <a:solidFill>
                <a:srgbClr val="000000"/>
              </a:solidFill>
              <a:latin typeface="Inter"/>
              <a:ea typeface="Inter"/>
              <a:cs typeface="Inter"/>
              <a:sym typeface="Inter"/>
            </a:endParaRPr>
          </a:p>
        </p:txBody>
      </p:sp>
      <p:pic>
        <p:nvPicPr>
          <p:cNvPr id="3" name="Picture 2">
            <a:extLst>
              <a:ext uri="{FF2B5EF4-FFF2-40B4-BE49-F238E27FC236}">
                <a16:creationId xmlns:a16="http://schemas.microsoft.com/office/drawing/2014/main" id="{A31DC19F-EEF3-7CCA-5F14-764AB7FFF38F}"/>
              </a:ext>
            </a:extLst>
          </p:cNvPr>
          <p:cNvPicPr>
            <a:picLocks noChangeAspect="1"/>
          </p:cNvPicPr>
          <p:nvPr/>
        </p:nvPicPr>
        <p:blipFill>
          <a:blip r:embed="rId3"/>
          <a:stretch>
            <a:fillRect/>
          </a:stretch>
        </p:blipFill>
        <p:spPr>
          <a:xfrm>
            <a:off x="1642926" y="3571739"/>
            <a:ext cx="10534650" cy="2971800"/>
          </a:xfrm>
          <a:prstGeom prst="rect">
            <a:avLst/>
          </a:prstGeom>
        </p:spPr>
      </p:pic>
      <p:cxnSp>
        <p:nvCxnSpPr>
          <p:cNvPr id="7" name="Connector: Elbow 6">
            <a:extLst>
              <a:ext uri="{FF2B5EF4-FFF2-40B4-BE49-F238E27FC236}">
                <a16:creationId xmlns:a16="http://schemas.microsoft.com/office/drawing/2014/main" id="{05952378-F5AC-134F-2FD4-7D908170962B}"/>
              </a:ext>
            </a:extLst>
          </p:cNvPr>
          <p:cNvCxnSpPr/>
          <p:nvPr/>
        </p:nvCxnSpPr>
        <p:spPr>
          <a:xfrm flipV="1">
            <a:off x="6096000" y="6043749"/>
            <a:ext cx="1628503" cy="156754"/>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Rectangle 7">
            <a:extLst>
              <a:ext uri="{FF2B5EF4-FFF2-40B4-BE49-F238E27FC236}">
                <a16:creationId xmlns:a16="http://schemas.microsoft.com/office/drawing/2014/main" id="{767ECCB3-E915-2D89-AC72-5BF6FCD26DA5}"/>
              </a:ext>
            </a:extLst>
          </p:cNvPr>
          <p:cNvSpPr/>
          <p:nvPr/>
        </p:nvSpPr>
        <p:spPr>
          <a:xfrm>
            <a:off x="7759337" y="5758067"/>
            <a:ext cx="2455817" cy="512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data from View </a:t>
            </a:r>
            <a:r>
              <a:rPr lang="en-US" dirty="0" err="1">
                <a:solidFill>
                  <a:schemeClr val="tx1"/>
                </a:solidFill>
              </a:rPr>
              <a:t>CustomerOrders</a:t>
            </a:r>
            <a:endParaRPr lang="en-US" dirty="0">
              <a:solidFill>
                <a:schemeClr val="tx1"/>
              </a:solidFill>
            </a:endParaRPr>
          </a:p>
        </p:txBody>
      </p:sp>
      <p:sp>
        <p:nvSpPr>
          <p:cNvPr id="9" name="Left Brace 8">
            <a:extLst>
              <a:ext uri="{FF2B5EF4-FFF2-40B4-BE49-F238E27FC236}">
                <a16:creationId xmlns:a16="http://schemas.microsoft.com/office/drawing/2014/main" id="{D72023C3-F09E-F737-7B3B-38DEA2253526}"/>
              </a:ext>
            </a:extLst>
          </p:cNvPr>
          <p:cNvSpPr/>
          <p:nvPr/>
        </p:nvSpPr>
        <p:spPr>
          <a:xfrm>
            <a:off x="1493520" y="3831771"/>
            <a:ext cx="195125" cy="143691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2D30244E-4B20-13C5-F93A-224693F65A76}"/>
              </a:ext>
            </a:extLst>
          </p:cNvPr>
          <p:cNvSpPr txBox="1"/>
          <p:nvPr/>
        </p:nvSpPr>
        <p:spPr>
          <a:xfrm rot="16200000">
            <a:off x="494048" y="4365561"/>
            <a:ext cx="1629613" cy="369332"/>
          </a:xfrm>
          <a:prstGeom prst="rect">
            <a:avLst/>
          </a:prstGeom>
          <a:noFill/>
        </p:spPr>
        <p:txBody>
          <a:bodyPr wrap="none" rtlCol="0">
            <a:spAutoFit/>
          </a:bodyPr>
          <a:lstStyle/>
          <a:p>
            <a:r>
              <a:rPr lang="en-US" dirty="0"/>
              <a:t>Create a View</a:t>
            </a:r>
          </a:p>
        </p:txBody>
      </p:sp>
    </p:spTree>
    <p:extLst>
      <p:ext uri="{BB962C8B-B14F-4D97-AF65-F5344CB8AC3E}">
        <p14:creationId xmlns:p14="http://schemas.microsoft.com/office/powerpoint/2010/main" val="304026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2">
            <a:extLst>
              <a:ext uri="{FF2B5EF4-FFF2-40B4-BE49-F238E27FC236}">
                <a16:creationId xmlns:a16="http://schemas.microsoft.com/office/drawing/2014/main" id="{1A7AAB5D-342D-6EB0-6E6A-6B23D313FCE1}"/>
              </a:ext>
            </a:extLst>
          </p:cNvPr>
          <p:cNvGraphicFramePr>
            <a:graphicFrameLocks noGrp="1"/>
          </p:cNvGraphicFramePr>
          <p:nvPr>
            <p:ph idx="1"/>
          </p:nvPr>
        </p:nvGraphicFramePr>
        <p:xfrm>
          <a:off x="4496049" y="676656"/>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AB956FF9-250C-9ABB-CE75-E96B23A27AF6}"/>
              </a:ext>
            </a:extLst>
          </p:cNvPr>
          <p:cNvSpPr>
            <a:spLocks noGrp="1"/>
          </p:cNvSpPr>
          <p:nvPr>
            <p:ph type="title"/>
          </p:nvPr>
        </p:nvSpPr>
        <p:spPr>
          <a:xfrm>
            <a:off x="838200" y="557189"/>
            <a:ext cx="3360576" cy="5563693"/>
          </a:xfrm>
        </p:spPr>
        <p:txBody>
          <a:bodyPr>
            <a:normAutofit/>
          </a:bodyPr>
          <a:lstStyle/>
          <a:p>
            <a:r>
              <a:rPr lang="en-US" sz="5400" b="1" i="0" dirty="0">
                <a:effectLst/>
              </a:rPr>
              <a:t>What is RDBMS?</a:t>
            </a:r>
            <a:br>
              <a:rPr lang="en-US" sz="5400" b="1" i="0" dirty="0">
                <a:effectLst/>
              </a:rPr>
            </a:br>
            <a:endParaRPr lang="en-US" sz="5400" b="1" dirty="0"/>
          </a:p>
        </p:txBody>
      </p:sp>
    </p:spTree>
    <p:extLst>
      <p:ext uri="{BB962C8B-B14F-4D97-AF65-F5344CB8AC3E}">
        <p14:creationId xmlns:p14="http://schemas.microsoft.com/office/powerpoint/2010/main" val="27968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Isosceles Triangle 9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D9635A08-7752-EDD7-CFD9-405D12880A38}"/>
              </a:ext>
            </a:extLst>
          </p:cNvPr>
          <p:cNvSpPr>
            <a:spLocks noGrp="1"/>
          </p:cNvSpPr>
          <p:nvPr>
            <p:ph idx="1"/>
          </p:nvPr>
        </p:nvSpPr>
        <p:spPr>
          <a:xfrm>
            <a:off x="1200160" y="2486236"/>
            <a:ext cx="5247541" cy="3309278"/>
          </a:xfrm>
        </p:spPr>
        <p:txBody>
          <a:bodyPr anchor="ctr">
            <a:normAutofit/>
          </a:bodyPr>
          <a:lstStyle/>
          <a:p>
            <a:pPr marL="0" indent="0">
              <a:buNone/>
            </a:pPr>
            <a:r>
              <a:rPr lang="en-US" sz="1800" i="0" dirty="0">
                <a:effectLst/>
              </a:rPr>
              <a:t>A relational database has following major components:</a:t>
            </a:r>
          </a:p>
          <a:p>
            <a:pPr marL="0" indent="0">
              <a:buNone/>
            </a:pPr>
            <a:r>
              <a:rPr lang="en-US" sz="1800" i="0" dirty="0">
                <a:effectLst/>
              </a:rPr>
              <a:t>1. Table</a:t>
            </a:r>
          </a:p>
          <a:p>
            <a:pPr marL="0" indent="0">
              <a:buNone/>
            </a:pPr>
            <a:r>
              <a:rPr lang="en-US" sz="1800" i="0" dirty="0">
                <a:effectLst/>
              </a:rPr>
              <a:t>2. Record or Tuple</a:t>
            </a:r>
          </a:p>
          <a:p>
            <a:pPr marL="0" indent="0">
              <a:buNone/>
            </a:pPr>
            <a:r>
              <a:rPr lang="en-US" sz="1800" i="0" dirty="0">
                <a:effectLst/>
              </a:rPr>
              <a:t>3. Field or Column name or Attribute</a:t>
            </a:r>
          </a:p>
          <a:p>
            <a:pPr marL="0" indent="0">
              <a:buNone/>
            </a:pPr>
            <a:r>
              <a:rPr lang="en-US" sz="1800" i="0" dirty="0">
                <a:effectLst/>
              </a:rPr>
              <a:t>4. Domain</a:t>
            </a:r>
          </a:p>
          <a:p>
            <a:pPr marL="0" indent="0">
              <a:buNone/>
            </a:pPr>
            <a:r>
              <a:rPr lang="en-US" sz="1800" i="0" dirty="0">
                <a:effectLst/>
              </a:rPr>
              <a:t>5. Cardinality</a:t>
            </a:r>
          </a:p>
          <a:p>
            <a:pPr marL="0" indent="0">
              <a:buNone/>
            </a:pPr>
            <a:r>
              <a:rPr lang="en-US" sz="1800" i="0" dirty="0">
                <a:effectLst/>
              </a:rPr>
              <a:t>6. Degree</a:t>
            </a:r>
            <a:endParaRPr lang="en-US" sz="1800" dirty="0"/>
          </a:p>
        </p:txBody>
      </p:sp>
      <p:sp>
        <p:nvSpPr>
          <p:cNvPr id="26" name="Title 1">
            <a:extLst>
              <a:ext uri="{FF2B5EF4-FFF2-40B4-BE49-F238E27FC236}">
                <a16:creationId xmlns:a16="http://schemas.microsoft.com/office/drawing/2014/main" id="{669761DC-0F95-33CF-8844-48D3662C9194}"/>
              </a:ext>
            </a:extLst>
          </p:cNvPr>
          <p:cNvSpPr>
            <a:spLocks noGrp="1"/>
          </p:cNvSpPr>
          <p:nvPr>
            <p:ph type="title"/>
          </p:nvPr>
        </p:nvSpPr>
        <p:spPr>
          <a:xfrm>
            <a:off x="757980" y="288485"/>
            <a:ext cx="9829800" cy="1325880"/>
          </a:xfrm>
        </p:spPr>
        <p:txBody>
          <a:bodyPr anchor="b">
            <a:normAutofit/>
          </a:bodyPr>
          <a:lstStyle/>
          <a:p>
            <a:pPr algn="ctr"/>
            <a:r>
              <a:rPr lang="en-US" sz="5400" b="1" dirty="0"/>
              <a:t>Structure</a:t>
            </a:r>
          </a:p>
        </p:txBody>
      </p:sp>
      <p:pic>
        <p:nvPicPr>
          <p:cNvPr id="27" name="Picture 26" descr="Table&#10;&#10;Description automatically generated">
            <a:extLst>
              <a:ext uri="{FF2B5EF4-FFF2-40B4-BE49-F238E27FC236}">
                <a16:creationId xmlns:a16="http://schemas.microsoft.com/office/drawing/2014/main" id="{247E2FCB-2541-8A8D-5FBF-84E32DECDD0C}"/>
              </a:ext>
            </a:extLst>
          </p:cNvPr>
          <p:cNvPicPr>
            <a:picLocks noChangeAspect="1"/>
          </p:cNvPicPr>
          <p:nvPr/>
        </p:nvPicPr>
        <p:blipFill>
          <a:blip r:embed="rId2"/>
          <a:stretch>
            <a:fillRect/>
          </a:stretch>
        </p:blipFill>
        <p:spPr>
          <a:xfrm>
            <a:off x="5673011" y="2687056"/>
            <a:ext cx="6386733" cy="3227625"/>
          </a:xfrm>
          <a:prstGeom prst="rect">
            <a:avLst/>
          </a:prstGeom>
        </p:spPr>
      </p:pic>
    </p:spTree>
    <p:extLst>
      <p:ext uri="{BB962C8B-B14F-4D97-AF65-F5344CB8AC3E}">
        <p14:creationId xmlns:p14="http://schemas.microsoft.com/office/powerpoint/2010/main" val="385523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7">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CA561-BD2E-4F66-87AE-1B8C911D5633}"/>
              </a:ext>
            </a:extLst>
          </p:cNvPr>
          <p:cNvSpPr>
            <a:spLocks noGrp="1"/>
          </p:cNvSpPr>
          <p:nvPr>
            <p:ph type="title"/>
          </p:nvPr>
        </p:nvSpPr>
        <p:spPr>
          <a:xfrm>
            <a:off x="804671" y="802955"/>
            <a:ext cx="5822101" cy="1454051"/>
          </a:xfrm>
        </p:spPr>
        <p:txBody>
          <a:bodyPr>
            <a:noAutofit/>
          </a:bodyPr>
          <a:lstStyle/>
          <a:p>
            <a:r>
              <a:rPr lang="en-US" sz="4800" b="1" i="0" dirty="0">
                <a:effectLst/>
              </a:rPr>
              <a:t>What is table/Relation?</a:t>
            </a:r>
            <a:br>
              <a:rPr lang="en-US" sz="4800" b="1" i="0" dirty="0">
                <a:effectLst/>
              </a:rPr>
            </a:br>
            <a:endParaRPr lang="en-US" sz="4800" b="1" dirty="0"/>
          </a:p>
        </p:txBody>
      </p:sp>
      <p:sp>
        <p:nvSpPr>
          <p:cNvPr id="3" name="Content Placeholder 2">
            <a:extLst>
              <a:ext uri="{FF2B5EF4-FFF2-40B4-BE49-F238E27FC236}">
                <a16:creationId xmlns:a16="http://schemas.microsoft.com/office/drawing/2014/main" id="{C15413F6-A384-4129-9047-18FECBCCD60C}"/>
              </a:ext>
            </a:extLst>
          </p:cNvPr>
          <p:cNvSpPr>
            <a:spLocks noGrp="1"/>
          </p:cNvSpPr>
          <p:nvPr>
            <p:ph idx="1"/>
          </p:nvPr>
        </p:nvSpPr>
        <p:spPr>
          <a:xfrm>
            <a:off x="804671" y="2052567"/>
            <a:ext cx="5352848" cy="3912005"/>
          </a:xfrm>
        </p:spPr>
        <p:txBody>
          <a:bodyPr anchor="ctr">
            <a:normAutofit/>
          </a:bodyPr>
          <a:lstStyle/>
          <a:p>
            <a:r>
              <a:rPr lang="en-US" sz="1800" b="0" i="0" dirty="0">
                <a:effectLst/>
              </a:rPr>
              <a:t>Everything in a relational database is stored in the form of relations. The RDBMS database uses tables to store data. A table is a collection of related data entries and contains rows and columns to store data.</a:t>
            </a:r>
          </a:p>
          <a:p>
            <a:r>
              <a:rPr lang="en-US" sz="1800" b="1" i="0" dirty="0">
                <a:effectLst/>
              </a:rPr>
              <a:t>Properties of a Relation:</a:t>
            </a:r>
            <a:endParaRPr lang="en-US" sz="1800" b="0" i="0" dirty="0">
              <a:effectLst/>
            </a:endParaRPr>
          </a:p>
          <a:p>
            <a:pPr>
              <a:buFont typeface="Arial" panose="020B0604020202020204" pitchFamily="34" charset="0"/>
              <a:buChar char="•"/>
            </a:pPr>
            <a:r>
              <a:rPr lang="en-US" sz="1800" b="0" i="0" dirty="0">
                <a:effectLst/>
              </a:rPr>
              <a:t>Each relation has a unique name by which it is identified in the database.</a:t>
            </a:r>
          </a:p>
          <a:p>
            <a:pPr>
              <a:buFont typeface="Arial" panose="020B0604020202020204" pitchFamily="34" charset="0"/>
              <a:buChar char="•"/>
            </a:pPr>
            <a:r>
              <a:rPr lang="en-US" sz="1800" b="0" i="0" dirty="0">
                <a:effectLst/>
              </a:rPr>
              <a:t>Relation does not contain duplicate tuples.</a:t>
            </a:r>
          </a:p>
          <a:p>
            <a:pPr>
              <a:buFont typeface="Arial" panose="020B0604020202020204" pitchFamily="34" charset="0"/>
              <a:buChar char="•"/>
            </a:pPr>
            <a:r>
              <a:rPr lang="en-US" sz="1800" b="0" i="0" dirty="0">
                <a:effectLst/>
              </a:rPr>
              <a:t>The tuples of a relation have no specific order.</a:t>
            </a:r>
          </a:p>
          <a:p>
            <a:pPr>
              <a:buFont typeface="Arial" panose="020B0604020202020204" pitchFamily="34" charset="0"/>
              <a:buChar char="•"/>
            </a:pPr>
            <a:r>
              <a:rPr lang="en-US" sz="1800" b="0" i="0" dirty="0">
                <a:effectLst/>
              </a:rPr>
              <a:t>All attributes in a relation are atomic, i.e., each cell of a relation contains exactly one value.</a:t>
            </a:r>
          </a:p>
          <a:p>
            <a:endParaRPr lang="en-US" sz="1600" dirty="0"/>
          </a:p>
        </p:txBody>
      </p:sp>
      <p:grpSp>
        <p:nvGrpSpPr>
          <p:cNvPr id="49" name="Group 41">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43" name="Freeform: Shape 42">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Graphic 34" descr="Database">
            <a:extLst>
              <a:ext uri="{FF2B5EF4-FFF2-40B4-BE49-F238E27FC236}">
                <a16:creationId xmlns:a16="http://schemas.microsoft.com/office/drawing/2014/main" id="{91375ED4-E325-E8D8-472A-40A8B45416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32442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2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80A4B-1121-4337-959D-5D90E1776B1F}"/>
              </a:ext>
            </a:extLst>
          </p:cNvPr>
          <p:cNvSpPr>
            <a:spLocks noGrp="1"/>
          </p:cNvSpPr>
          <p:nvPr>
            <p:ph type="title"/>
          </p:nvPr>
        </p:nvSpPr>
        <p:spPr>
          <a:xfrm>
            <a:off x="5495730" y="441090"/>
            <a:ext cx="5762963" cy="1454051"/>
          </a:xfrm>
        </p:spPr>
        <p:txBody>
          <a:bodyPr>
            <a:noAutofit/>
          </a:bodyPr>
          <a:lstStyle/>
          <a:p>
            <a:r>
              <a:rPr lang="en-US" sz="5400" b="1" dirty="0"/>
              <a:t>Rows and Columns</a:t>
            </a:r>
          </a:p>
        </p:txBody>
      </p:sp>
      <p:pic>
        <p:nvPicPr>
          <p:cNvPr id="24" name="Graphic 23" descr="Table">
            <a:extLst>
              <a:ext uri="{FF2B5EF4-FFF2-40B4-BE49-F238E27FC236}">
                <a16:creationId xmlns:a16="http://schemas.microsoft.com/office/drawing/2014/main" id="{7C07750B-BC46-54AE-AC77-420E19CBD5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E1FBF13A-EAFD-4ACA-B44F-492FB3D62BB4}"/>
              </a:ext>
            </a:extLst>
          </p:cNvPr>
          <p:cNvSpPr>
            <a:spLocks noGrp="1"/>
          </p:cNvSpPr>
          <p:nvPr>
            <p:ph idx="1"/>
          </p:nvPr>
        </p:nvSpPr>
        <p:spPr>
          <a:xfrm>
            <a:off x="6096000" y="1895141"/>
            <a:ext cx="5762963" cy="4717363"/>
          </a:xfrm>
        </p:spPr>
        <p:txBody>
          <a:bodyPr anchor="ctr">
            <a:normAutofit fontScale="70000" lnSpcReduction="20000"/>
          </a:bodyPr>
          <a:lstStyle/>
          <a:p>
            <a:pPr marL="0" indent="0">
              <a:buNone/>
            </a:pPr>
            <a:r>
              <a:rPr lang="en-US" sz="2600" b="1" dirty="0"/>
              <a:t>Row</a:t>
            </a:r>
            <a:r>
              <a:rPr lang="en-US" sz="2600" dirty="0"/>
              <a:t>: </a:t>
            </a:r>
          </a:p>
          <a:p>
            <a:pPr marL="0" indent="0">
              <a:buNone/>
            </a:pPr>
            <a:r>
              <a:rPr lang="en-US" sz="2600" i="0" dirty="0">
                <a:effectLst/>
              </a:rPr>
              <a:t>A row of a table is also called a record or tuple. It contains the specific information of each entry in the table. It is a horizontal entity in the table.</a:t>
            </a:r>
          </a:p>
          <a:p>
            <a:pPr marL="0" indent="0">
              <a:buNone/>
            </a:pPr>
            <a:endParaRPr lang="en-US" sz="2600" i="0" dirty="0">
              <a:effectLst/>
            </a:endParaRPr>
          </a:p>
          <a:p>
            <a:pPr marL="0" indent="0">
              <a:buNone/>
            </a:pPr>
            <a:r>
              <a:rPr lang="en-US" sz="2600" b="1" dirty="0"/>
              <a:t>C</a:t>
            </a:r>
            <a:r>
              <a:rPr lang="en-US" sz="2600" b="1" i="0" dirty="0">
                <a:effectLst/>
              </a:rPr>
              <a:t>olumn/attribute:</a:t>
            </a:r>
          </a:p>
          <a:p>
            <a:pPr marL="0" indent="0">
              <a:buNone/>
            </a:pPr>
            <a:r>
              <a:rPr lang="en-US" sz="2600" i="0" dirty="0">
                <a:effectLst/>
              </a:rPr>
              <a:t>A column is a vertical entity in the table which contains all information associated with a specific field in a table.</a:t>
            </a:r>
            <a:endParaRPr lang="en-US" sz="2600" dirty="0"/>
          </a:p>
          <a:p>
            <a:r>
              <a:rPr lang="en-US" sz="2600" i="0" dirty="0">
                <a:effectLst/>
              </a:rPr>
              <a:t>Properties of an Attribute:</a:t>
            </a:r>
          </a:p>
          <a:p>
            <a:pPr>
              <a:buFont typeface="Arial" panose="020B0604020202020204" pitchFamily="34" charset="0"/>
              <a:buChar char="•"/>
            </a:pPr>
            <a:r>
              <a:rPr lang="en-US" sz="2600" i="0" dirty="0">
                <a:effectLst/>
              </a:rPr>
              <a:t>Every attribute of a relation must have a name.</a:t>
            </a:r>
          </a:p>
          <a:p>
            <a:pPr>
              <a:buFont typeface="Arial" panose="020B0604020202020204" pitchFamily="34" charset="0"/>
              <a:buChar char="•"/>
            </a:pPr>
            <a:r>
              <a:rPr lang="en-US" sz="2600" i="0" dirty="0">
                <a:effectLst/>
              </a:rPr>
              <a:t>Null values are permitted for the attributes.</a:t>
            </a:r>
          </a:p>
          <a:p>
            <a:pPr>
              <a:buFont typeface="Arial" panose="020B0604020202020204" pitchFamily="34" charset="0"/>
              <a:buChar char="•"/>
            </a:pPr>
            <a:r>
              <a:rPr lang="en-US" sz="2600" i="0" dirty="0">
                <a:effectLst/>
              </a:rPr>
              <a:t>Default values can be specified for an attribute automatically inserted if no other value is specified for an attribute.</a:t>
            </a:r>
          </a:p>
          <a:p>
            <a:pPr>
              <a:buFont typeface="Arial" panose="020B0604020202020204" pitchFamily="34" charset="0"/>
              <a:buChar char="•"/>
            </a:pPr>
            <a:r>
              <a:rPr lang="en-US" sz="2600" i="0" dirty="0">
                <a:effectLst/>
              </a:rPr>
              <a:t>Attributes that uniquely identify each tuple of a relation are the primary key.</a:t>
            </a:r>
          </a:p>
          <a:p>
            <a:pPr marL="0" indent="0">
              <a:buNone/>
            </a:pPr>
            <a:endParaRPr lang="en-US" sz="1100" b="0" i="0" dirty="0">
              <a:effectLst/>
              <a:latin typeface="erdana"/>
            </a:endParaRPr>
          </a:p>
          <a:p>
            <a:pPr marL="0" indent="0">
              <a:buNone/>
            </a:pPr>
            <a:endParaRPr lang="en-US" sz="1100" dirty="0">
              <a:latin typeface="inter-regular"/>
            </a:endParaRPr>
          </a:p>
        </p:txBody>
      </p:sp>
      <p:grpSp>
        <p:nvGrpSpPr>
          <p:cNvPr id="56" name="Group 3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57" name="Freeform: Shape 3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3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1711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Isosceles Triangle 9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Table&#10;&#10;Description automatically generated">
            <a:extLst>
              <a:ext uri="{FF2B5EF4-FFF2-40B4-BE49-F238E27FC236}">
                <a16:creationId xmlns:a16="http://schemas.microsoft.com/office/drawing/2014/main" id="{247E2FCB-2541-8A8D-5FBF-84E32DECDD0C}"/>
              </a:ext>
            </a:extLst>
          </p:cNvPr>
          <p:cNvPicPr>
            <a:picLocks noChangeAspect="1"/>
          </p:cNvPicPr>
          <p:nvPr/>
        </p:nvPicPr>
        <p:blipFill>
          <a:blip r:embed="rId2"/>
          <a:stretch>
            <a:fillRect/>
          </a:stretch>
        </p:blipFill>
        <p:spPr>
          <a:xfrm>
            <a:off x="6391469" y="2687056"/>
            <a:ext cx="5668275" cy="3227625"/>
          </a:xfrm>
          <a:prstGeom prst="rect">
            <a:avLst/>
          </a:prstGeom>
        </p:spPr>
      </p:pic>
      <p:sp>
        <p:nvSpPr>
          <p:cNvPr id="6" name="Title 1">
            <a:extLst>
              <a:ext uri="{FF2B5EF4-FFF2-40B4-BE49-F238E27FC236}">
                <a16:creationId xmlns:a16="http://schemas.microsoft.com/office/drawing/2014/main" id="{89F487B0-3768-4EB1-D0A8-2005F67448BA}"/>
              </a:ext>
            </a:extLst>
          </p:cNvPr>
          <p:cNvSpPr>
            <a:spLocks noGrp="1"/>
          </p:cNvSpPr>
          <p:nvPr>
            <p:ph type="title"/>
          </p:nvPr>
        </p:nvSpPr>
        <p:spPr>
          <a:xfrm>
            <a:off x="1001944" y="493983"/>
            <a:ext cx="9833548" cy="1325563"/>
          </a:xfrm>
        </p:spPr>
        <p:txBody>
          <a:bodyPr anchor="b">
            <a:normAutofit/>
          </a:bodyPr>
          <a:lstStyle/>
          <a:p>
            <a:pPr algn="ctr"/>
            <a:r>
              <a:rPr lang="en-US" sz="5400" b="1" dirty="0"/>
              <a:t>Degree, Cardinality, Domain</a:t>
            </a:r>
          </a:p>
        </p:txBody>
      </p:sp>
      <p:sp>
        <p:nvSpPr>
          <p:cNvPr id="7" name="Content Placeholder 2">
            <a:extLst>
              <a:ext uri="{FF2B5EF4-FFF2-40B4-BE49-F238E27FC236}">
                <a16:creationId xmlns:a16="http://schemas.microsoft.com/office/drawing/2014/main" id="{46F3A3E6-9A8B-2EDD-9B7B-CA6589EFDC64}"/>
              </a:ext>
            </a:extLst>
          </p:cNvPr>
          <p:cNvSpPr>
            <a:spLocks noGrp="1"/>
          </p:cNvSpPr>
          <p:nvPr>
            <p:ph idx="1"/>
          </p:nvPr>
        </p:nvSpPr>
        <p:spPr>
          <a:xfrm>
            <a:off x="1001944" y="2284729"/>
            <a:ext cx="5253675" cy="3816033"/>
          </a:xfrm>
        </p:spPr>
        <p:txBody>
          <a:bodyPr>
            <a:noAutofit/>
          </a:bodyPr>
          <a:lstStyle/>
          <a:p>
            <a:pPr marL="0" indent="0">
              <a:buNone/>
            </a:pPr>
            <a:r>
              <a:rPr lang="en-US" sz="1800" b="1" i="0" dirty="0">
                <a:effectLst/>
              </a:rPr>
              <a:t>Degree:</a:t>
            </a:r>
          </a:p>
          <a:p>
            <a:pPr marL="0" indent="0">
              <a:buNone/>
            </a:pPr>
            <a:r>
              <a:rPr lang="en-US" sz="1800" b="0" i="0" dirty="0">
                <a:effectLst/>
              </a:rPr>
              <a:t>The total number of attributes that comprise a relation is known as the degree of the table.</a:t>
            </a:r>
          </a:p>
          <a:p>
            <a:pPr marL="0" indent="0">
              <a:buNone/>
            </a:pPr>
            <a:r>
              <a:rPr lang="en-US" sz="1800" b="1" i="0" dirty="0">
                <a:effectLst/>
              </a:rPr>
              <a:t>Cardinality:</a:t>
            </a:r>
          </a:p>
          <a:p>
            <a:pPr marL="0" indent="0">
              <a:buNone/>
            </a:pPr>
            <a:r>
              <a:rPr lang="en-US" sz="1800" b="0" i="0" dirty="0">
                <a:effectLst/>
              </a:rPr>
              <a:t>The total number of tuples at any one time in a relation is known as the table's cardinality. The relation whose cardinality is 0 is called an empty table.</a:t>
            </a:r>
          </a:p>
          <a:p>
            <a:pPr marL="0" indent="0">
              <a:buNone/>
            </a:pPr>
            <a:r>
              <a:rPr lang="en-US" sz="1800" b="1" i="0" dirty="0">
                <a:effectLst/>
              </a:rPr>
              <a:t>Domain:</a:t>
            </a:r>
          </a:p>
          <a:p>
            <a:pPr marL="0" indent="0">
              <a:buNone/>
            </a:pPr>
            <a:r>
              <a:rPr lang="en-US" sz="1800" b="0" i="0" dirty="0">
                <a:effectLst/>
              </a:rPr>
              <a:t>The domain refers to the possible values each attribute can contain. It can be specified using standard data types such as integers, floating numbers, etc. </a:t>
            </a:r>
            <a:endParaRPr lang="en-US" sz="1800" dirty="0"/>
          </a:p>
        </p:txBody>
      </p:sp>
    </p:spTree>
    <p:extLst>
      <p:ext uri="{BB962C8B-B14F-4D97-AF65-F5344CB8AC3E}">
        <p14:creationId xmlns:p14="http://schemas.microsoft.com/office/powerpoint/2010/main" val="307072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36391-59D0-4850-A039-5FDC7AEC64FC}"/>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5400" b="1" kern="1200" dirty="0">
                <a:solidFill>
                  <a:schemeClr val="tx1"/>
                </a:solidFill>
                <a:latin typeface="+mj-lt"/>
                <a:ea typeface="+mj-ea"/>
                <a:cs typeface="+mj-cs"/>
              </a:rPr>
              <a:t>SQL Commands</a:t>
            </a:r>
          </a:p>
        </p:txBody>
      </p:sp>
      <p:sp>
        <p:nvSpPr>
          <p:cNvPr id="17" name="Freeform: Shape 1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32DD132A-7A1B-4413-F28E-B059632341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40290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1E09111DEA8945A64CF4471E0576EA" ma:contentTypeVersion="15" ma:contentTypeDescription="Create a new document." ma:contentTypeScope="" ma:versionID="1b79936b867a40bd857b3259fc3b19ab">
  <xsd:schema xmlns:xsd="http://www.w3.org/2001/XMLSchema" xmlns:xs="http://www.w3.org/2001/XMLSchema" xmlns:p="http://schemas.microsoft.com/office/2006/metadata/properties" xmlns:ns2="2cbb768b-3add-4107-9a3d-59fff66ca156" xmlns:ns3="8255445a-6632-464e-9e6b-bde6764e06fb" targetNamespace="http://schemas.microsoft.com/office/2006/metadata/properties" ma:root="true" ma:fieldsID="fe5cb9aa438d385eb084dbcdb0dfc51f" ns2:_="" ns3:_="">
    <xsd:import namespace="2cbb768b-3add-4107-9a3d-59fff66ca156"/>
    <xsd:import namespace="8255445a-6632-464e-9e6b-bde6764e06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bb768b-3add-4107-9a3d-59fff66ca1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55445a-6632-464e-9e6b-bde6764e06f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166ec41f-7ff2-46a6-a895-0df54c87fa9c}" ma:internalName="TaxCatchAll" ma:showField="CatchAllData" ma:web="8255445a-6632-464e-9e6b-bde6764e06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255445a-6632-464e-9e6b-bde6764e06fb" xsi:nil="true"/>
    <lcf76f155ced4ddcb4097134ff3c332f xmlns="2cbb768b-3add-4107-9a3d-59fff66ca15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ABA90-F9AC-40F5-8E9F-8201DBDB5C8C}">
  <ds:schemaRefs>
    <ds:schemaRef ds:uri="http://schemas.microsoft.com/sharepoint/v3/contenttype/forms"/>
  </ds:schemaRefs>
</ds:datastoreItem>
</file>

<file path=customXml/itemProps2.xml><?xml version="1.0" encoding="utf-8"?>
<ds:datastoreItem xmlns:ds="http://schemas.openxmlformats.org/officeDocument/2006/customXml" ds:itemID="{0D7629BE-0774-47DF-925D-BE4D7385D8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bb768b-3add-4107-9a3d-59fff66ca156"/>
    <ds:schemaRef ds:uri="8255445a-6632-464e-9e6b-bde6764e06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5A973B-7532-4CF7-BA8D-813433F3E27A}">
  <ds:schemaRefs>
    <ds:schemaRef ds:uri="http://schemas.microsoft.com/office/2006/metadata/properties"/>
    <ds:schemaRef ds:uri="http://schemas.microsoft.com/office/infopath/2007/PartnerControls"/>
    <ds:schemaRef ds:uri="8255445a-6632-464e-9e6b-bde6764e06fb"/>
    <ds:schemaRef ds:uri="2cbb768b-3add-4107-9a3d-59fff66ca156"/>
  </ds:schemaRefs>
</ds:datastoreItem>
</file>

<file path=docProps/app.xml><?xml version="1.0" encoding="utf-8"?>
<Properties xmlns="http://schemas.openxmlformats.org/officeDocument/2006/extended-properties" xmlns:vt="http://schemas.openxmlformats.org/officeDocument/2006/docPropsVTypes">
  <TotalTime>13313</TotalTime>
  <Words>2055</Words>
  <Application>Microsoft Office PowerPoint</Application>
  <PresentationFormat>Widescreen</PresentationFormat>
  <Paragraphs>346</Paragraphs>
  <Slides>34</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AAAAA C+ Adobe Clean</vt:lpstr>
      <vt:lpstr>Arial</vt:lpstr>
      <vt:lpstr>Calibri</vt:lpstr>
      <vt:lpstr>Calibri Light</vt:lpstr>
      <vt:lpstr>Consolas</vt:lpstr>
      <vt:lpstr>erdana</vt:lpstr>
      <vt:lpstr>Inter</vt:lpstr>
      <vt:lpstr>inter-regular</vt:lpstr>
      <vt:lpstr>Lato</vt:lpstr>
      <vt:lpstr>League Spartan</vt:lpstr>
      <vt:lpstr>Montserrat</vt:lpstr>
      <vt:lpstr>Wingdings</vt:lpstr>
      <vt:lpstr>Office Theme</vt:lpstr>
      <vt:lpstr>Focus</vt:lpstr>
      <vt:lpstr>SQL &amp; RDMS Concepts</vt:lpstr>
      <vt:lpstr>Agenda</vt:lpstr>
      <vt:lpstr>What is SQL? </vt:lpstr>
      <vt:lpstr>What is RDBMS? </vt:lpstr>
      <vt:lpstr>Structure</vt:lpstr>
      <vt:lpstr>What is table/Relation? </vt:lpstr>
      <vt:lpstr>Rows and Columns</vt:lpstr>
      <vt:lpstr>Degree, Cardinality, Domain</vt:lpstr>
      <vt:lpstr>SQL Commands</vt:lpstr>
      <vt:lpstr>Commands</vt:lpstr>
      <vt:lpstr>DDL: </vt:lpstr>
      <vt:lpstr>DQL:</vt:lpstr>
      <vt:lpstr>DML:</vt:lpstr>
      <vt:lpstr> DCL:  </vt:lpstr>
      <vt:lpstr>TCL:</vt:lpstr>
      <vt:lpstr>PowerPoint Presentation</vt:lpstr>
      <vt:lpstr>Agenda</vt:lpstr>
      <vt:lpstr>Select Data</vt:lpstr>
      <vt:lpstr>Data Modification</vt:lpstr>
      <vt:lpstr>Keys in SQL</vt:lpstr>
      <vt:lpstr>Filtering Data</vt:lpstr>
      <vt:lpstr>Sorting Data</vt:lpstr>
      <vt:lpstr>Aggregating Data</vt:lpstr>
      <vt:lpstr>Joins</vt:lpstr>
      <vt:lpstr>Joins</vt:lpstr>
      <vt:lpstr>Aggregating Function</vt:lpstr>
      <vt:lpstr>Union</vt:lpstr>
      <vt:lpstr>Intermediate SQL </vt:lpstr>
      <vt:lpstr>Subqueries  </vt:lpstr>
      <vt:lpstr>Conditional Logic with CASE Statements</vt:lpstr>
      <vt:lpstr>String Handling Functions</vt:lpstr>
      <vt:lpstr>Common Table Expressions (CTE)</vt:lpstr>
      <vt:lpstr>Temporary Tables</vt:lpstr>
      <vt:lpstr>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RDMS Concepts</dc:title>
  <dc:creator>Vineeth, Prudhivi Sai</dc:creator>
  <cp:lastModifiedBy>Sharma, Harshit</cp:lastModifiedBy>
  <cp:revision>29</cp:revision>
  <dcterms:created xsi:type="dcterms:W3CDTF">2022-11-30T03:57:32Z</dcterms:created>
  <dcterms:modified xsi:type="dcterms:W3CDTF">2023-08-23T11:55:20Z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2022-11-30T03:57:32Z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804ce0dd-027b-414b-af8f-ce32ba7a5e0f</vt:lpwstr>
  </property>
  <property fmtid="{D5CDD505-2E9C-101B-9397-08002B2CF9AE}" pid="8" name="MSIP_Label_ea60d57e-af5b-4752-ac57-3e4f28ca11dc_ContentBits">
    <vt:lpwstr>0</vt:lpwstr>
  </property>
  <property fmtid="{D5CDD505-2E9C-101B-9397-08002B2CF9AE}" pid="9" name="ContentTypeId">
    <vt:lpwstr>0x010100641E09111DEA8945A64CF4471E0576EA</vt:lpwstr>
  </property>
</Properties>
</file>