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74" r:id="rId5"/>
    <p:sldId id="275" r:id="rId6"/>
    <p:sldId id="282" r:id="rId7"/>
    <p:sldId id="283" r:id="rId8"/>
    <p:sldId id="276" r:id="rId9"/>
    <p:sldId id="277" r:id="rId10"/>
    <p:sldId id="278" r:id="rId11"/>
    <p:sldId id="281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629" y="72"/>
      </p:cViewPr>
      <p:guideLst>
        <p:guide orient="horz" pos="215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905" y="625602"/>
            <a:ext cx="9660890" cy="1470025"/>
          </a:xfrm>
        </p:spPr>
        <p:txBody>
          <a:bodyPr>
            <a:normAutofit fontScale="90000"/>
          </a:bodyPr>
          <a:lstStyle/>
          <a:p>
            <a:r>
              <a:rPr lang="en-US" altLang="en-US" sz="3110" b="1" u="sng" dirty="0">
                <a:latin typeface="Times New Roman" panose="02020603050405020304" charset="0"/>
                <a:cs typeface="Times New Roman" panose="02020603050405020304" charset="0"/>
              </a:rPr>
              <a:t>ADVANCED IDE BASED FAULT DETECTION AND MANAGEMENT FOR 3-PHASE TRANSMISSION LINES</a:t>
            </a:r>
            <a:endParaRPr lang="en-US" altLang="en-US" sz="311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984" y="2398650"/>
            <a:ext cx="9189719" cy="4087368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Presented by: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A LOKESH (192312609)</a:t>
            </a:r>
            <a:endParaRPr lang="en-US" alt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S HARSHIT (192312612)</a:t>
            </a:r>
            <a:endParaRPr lang="en-US" alt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SWETHA (192312403)</a:t>
            </a:r>
            <a:endParaRPr lang="en-US" alt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Supervisor: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Dr. D SHEELA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ECA1505-TRANSMISSION LINES AND WAVEGUIDES FOR 6G ROLLOUT APPLICATION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Institution:</a:t>
            </a:r>
            <a:endParaRPr lang="en-US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SIMATS ENGINEERING</a:t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Date: [14/07/2025]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92250" y="2235200"/>
            <a:ext cx="9058275" cy="149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GB" sz="96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altLang="en-GB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78180" y="1938020"/>
            <a:ext cx="9453372" cy="202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500" i="1" dirty="0">
                <a:latin typeface="Times New Roman" panose="02020603050405020304" charset="0"/>
                <a:cs typeface="Times New Roman" panose="02020603050405020304" charset="0"/>
              </a:rPr>
              <a:t>3-phase transmission lines are essential for reliable power delivery</a:t>
            </a:r>
            <a:endParaRPr lang="en-US" altLang="en-US" sz="25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500" i="1" dirty="0">
                <a:latin typeface="Times New Roman" panose="02020603050405020304" charset="0"/>
                <a:cs typeface="Times New Roman" panose="02020603050405020304" charset="0"/>
              </a:rPr>
              <a:t>Faults (L-G, L-L, L-L-G, 3-phase) cause disruption and damage</a:t>
            </a:r>
            <a:endParaRPr lang="en-US" altLang="en-US" sz="25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500" i="1" dirty="0">
                <a:latin typeface="Times New Roman" panose="02020603050405020304" charset="0"/>
                <a:cs typeface="Times New Roman" panose="02020603050405020304" charset="0"/>
              </a:rPr>
              <a:t>This project uses IDE and microcontrollers for real-time fault management</a:t>
            </a:r>
            <a:endParaRPr lang="en-US" altLang="en-US" sz="25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500" i="1" dirty="0">
                <a:latin typeface="Times New Roman" panose="02020603050405020304" charset="0"/>
                <a:cs typeface="Times New Roman" panose="02020603050405020304" charset="0"/>
              </a:rPr>
              <a:t>Goal: Detect and manage faults efficiently using embedded systems</a:t>
            </a:r>
            <a:endParaRPr lang="en-US" altLang="en-US" sz="25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Hardware Components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09600" y="1280160"/>
            <a:ext cx="9453372" cy="202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Transformer – voltage level adjustment for safe detection</a:t>
            </a:r>
            <a:endParaRPr lang="en-US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Arduino Uno – processes sensor input and runs detection logic</a:t>
            </a:r>
            <a:endParaRPr lang="en-US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ESP32 (</a:t>
            </a:r>
            <a:r>
              <a:rPr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NodeMCU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) – enables wireless communication and cloud integration</a:t>
            </a:r>
            <a:endParaRPr lang="en-US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LEDs (Red, Blue, Green) – indicate fault type and system status</a:t>
            </a:r>
            <a:endParaRPr lang="en-US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16x2 LCD Display – real-time status and fault messages</a:t>
            </a:r>
            <a:endParaRPr lang="en-US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Relay Module</a:t>
            </a:r>
            <a:r>
              <a:rPr lang="en-IN" altLang="en-US" sz="2400" i="1" dirty="0">
                <a:latin typeface="Times New Roman" panose="02020603050405020304" charset="0"/>
                <a:cs typeface="Times New Roman" panose="02020603050405020304" charset="0"/>
              </a:rPr>
              <a:t> (single channel)</a:t>
            </a:r>
            <a:r>
              <a:rPr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– controls circuit connection/disconnection during faults</a:t>
            </a:r>
            <a:endParaRPr lang="en-US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i="1" dirty="0">
                <a:latin typeface="Times New Roman" panose="02020603050405020304" charset="0"/>
                <a:cs typeface="Times New Roman" panose="02020603050405020304" charset="0"/>
              </a:rPr>
              <a:t> Neo 6M GPS Module - used to navigate the point of error.</a:t>
            </a:r>
            <a:endParaRPr lang="en-IN" altLang="en-US" sz="24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Architecture / Configuration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78180" y="1938020"/>
            <a:ext cx="9453372" cy="202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Transformer steps down voltage for safe sensing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Arduino collects current/voltage data and executes logic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ESP32 sends data to cloud or mobile interface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LEDs visually indicate specific fault types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LCD shows current phase status and alerts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Relay disconnects faulty line to protect the system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b="1">
                <a:latin typeface="Times New Roman" panose="02020603050405020304" charset="0"/>
                <a:cs typeface="Times New Roman" panose="02020603050405020304" charset="0"/>
              </a:rPr>
              <a:t>Circuit Diagram</a:t>
            </a:r>
            <a:endParaRPr lang="en-IN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" descr="WhatsApp Image 2025-07-09 at 09.34.22_451b4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" y="1520825"/>
            <a:ext cx="11658600" cy="5063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b="1">
                <a:latin typeface="Times New Roman" panose="02020603050405020304" charset="0"/>
                <a:cs typeface="Times New Roman" panose="02020603050405020304" charset="0"/>
              </a:rPr>
              <a:t>Hardware Implementation</a:t>
            </a:r>
            <a:endParaRPr lang="en-IN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4270233" name="draw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" y="1682115"/>
            <a:ext cx="11470640" cy="5002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Challenges and Solutions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78180" y="1938020"/>
            <a:ext cx="9453372" cy="202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Signal Noise: Mitigated using filtering and proper grounding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Timing Delays: Solved by optimizing code and loop timing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Hardware Integration: Resolved using modular circuit design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700" i="1" dirty="0">
                <a:latin typeface="Times New Roman" panose="02020603050405020304" charset="0"/>
                <a:cs typeface="Times New Roman" panose="02020603050405020304" charset="0"/>
              </a:rPr>
              <a:t>Cloud Communication: Ensured via stable ESP32 setup and protocols</a:t>
            </a:r>
            <a:endParaRPr lang="en-US" altLang="en-US" sz="27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78180" y="1938020"/>
            <a:ext cx="9453372" cy="202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300" i="1" dirty="0">
                <a:latin typeface="Times New Roman" panose="02020603050405020304" charset="0"/>
                <a:cs typeface="Times New Roman" panose="02020603050405020304" charset="0"/>
              </a:rPr>
              <a:t>Power grid and substation fault monitoring</a:t>
            </a:r>
            <a:endParaRPr lang="en-US" altLang="en-US" sz="33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300" i="1" dirty="0">
                <a:latin typeface="Times New Roman" panose="02020603050405020304" charset="0"/>
                <a:cs typeface="Times New Roman" panose="02020603050405020304" charset="0"/>
              </a:rPr>
              <a:t>Educational labs for electrical engineering</a:t>
            </a:r>
            <a:endParaRPr lang="en-US" altLang="en-US" sz="33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300" i="1" dirty="0">
                <a:latin typeface="Times New Roman" panose="02020603050405020304" charset="0"/>
                <a:cs typeface="Times New Roman" panose="02020603050405020304" charset="0"/>
              </a:rPr>
              <a:t>Smart grid and SCADA system enhancement</a:t>
            </a:r>
            <a:endParaRPr lang="en-US" altLang="en-US" sz="33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300" i="1" dirty="0">
                <a:latin typeface="Times New Roman" panose="02020603050405020304" charset="0"/>
                <a:cs typeface="Times New Roman" panose="02020603050405020304" charset="0"/>
              </a:rPr>
              <a:t>Remote fault detection with mobile alerts (via ESP32)</a:t>
            </a:r>
            <a:endParaRPr lang="en-US" altLang="en-US" sz="33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78180" y="1938020"/>
            <a:ext cx="9453372" cy="2021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900" i="1" dirty="0">
                <a:latin typeface="Times New Roman" panose="02020603050405020304" charset="0"/>
                <a:cs typeface="Times New Roman" panose="02020603050405020304" charset="0"/>
              </a:rPr>
              <a:t>Efficient real-time fault detection system designed and tested</a:t>
            </a:r>
            <a:endParaRPr lang="en-US" altLang="en-US" sz="29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900" i="1" dirty="0">
                <a:latin typeface="Times New Roman" panose="02020603050405020304" charset="0"/>
                <a:cs typeface="Times New Roman" panose="02020603050405020304" charset="0"/>
              </a:rPr>
              <a:t>Arduino and ESP32 ensure automation and connectivity</a:t>
            </a:r>
            <a:endParaRPr lang="en-US" altLang="en-US" sz="29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900" i="1" dirty="0">
                <a:latin typeface="Times New Roman" panose="02020603050405020304" charset="0"/>
                <a:cs typeface="Times New Roman" panose="02020603050405020304" charset="0"/>
              </a:rPr>
              <a:t>Helps reduce outage time and improves safety</a:t>
            </a:r>
            <a:endParaRPr lang="en-US" altLang="en-US" sz="29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900" i="1" dirty="0">
                <a:latin typeface="Times New Roman" panose="02020603050405020304" charset="0"/>
                <a:cs typeface="Times New Roman" panose="02020603050405020304" charset="0"/>
              </a:rPr>
              <a:t>Future: Expand to multi-line monitoring and AI-based prediction</a:t>
            </a:r>
            <a:endParaRPr lang="en-US" altLang="en-US" sz="29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>
            <p:custDataLst>
              <p:tags r:id="rId3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RESOURCE_RECORD_KEY" val="{&quot;70&quot;:[3321390,3314131,3322270,3321480,3322992,3321630,3321466,3321350,3321680,3320391]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WPS Presentation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ADVANCED IDE BASED FAULT DETECTION AND MANAGEMENT FOR 3-PHASE TRANSMISSION LINES</vt:lpstr>
      <vt:lpstr>Introduction</vt:lpstr>
      <vt:lpstr>Hardware Components</vt:lpstr>
      <vt:lpstr>Architecture / Configuration</vt:lpstr>
      <vt:lpstr>Circuit Diagram</vt:lpstr>
      <vt:lpstr>Hardware Implementation</vt:lpstr>
      <vt:lpstr>Challenges and Solutions</vt:lpstr>
      <vt:lpstr>Application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dc:description>generated using python-pptx</dc:description>
  <cp:lastModifiedBy>jmswe</cp:lastModifiedBy>
  <cp:revision>17</cp:revision>
  <dcterms:created xsi:type="dcterms:W3CDTF">2013-01-27T09:14:00Z</dcterms:created>
  <dcterms:modified xsi:type="dcterms:W3CDTF">2025-07-14T01:40:14Z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7203DFB8C23B4CB1AF6DA08FC5160339_12</vt:lpwstr>
  </property>
  <property fmtid="{D5CDD505-2E9C-101B-9397-08002B2CF9AE}" pid="3" name="KSOProductBuildVer">
    <vt:lpwstr>2057-12.2.0.19821</vt:lpwstr>
  </property>
</Properties>
</file>