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articles/active-trading/101014/basics-algorithmic-trading-concepts-and-examples.asp#ixzz4JRTzZY9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stocksearch.herokuapp.com/welcome" TargetMode="External"/><Relationship Id="rId2" Type="http://schemas.openxmlformats.org/officeDocument/2006/relationships/hyperlink" Target="https://www.glassdoor.com/develope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arkitondemand.com/MODApis/" TargetMode="External"/><Relationship Id="rId4" Type="http://schemas.openxmlformats.org/officeDocument/2006/relationships/hyperlink" Target="http://finance.google.com/finance/info?q=INT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Advice for stocks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Intuit RIT Challenge</a:t>
            </a:r>
          </a:p>
          <a:p>
            <a:r>
              <a:rPr lang="en-US" dirty="0" smtClean="0"/>
              <a:t>Author: Harshit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an </a:t>
            </a:r>
            <a:r>
              <a:rPr lang="en-US" dirty="0" err="1" smtClean="0"/>
              <a:t>api</a:t>
            </a:r>
            <a:r>
              <a:rPr lang="en-US" dirty="0" smtClean="0"/>
              <a:t> which calculates </a:t>
            </a:r>
            <a:r>
              <a:rPr lang="en-US" dirty="0" err="1" smtClean="0"/>
              <a:t>sma</a:t>
            </a:r>
            <a:r>
              <a:rPr lang="en-US" dirty="0" smtClean="0"/>
              <a:t> without restricted for number of requests</a:t>
            </a:r>
          </a:p>
          <a:p>
            <a:r>
              <a:rPr lang="en-US" dirty="0" smtClean="0"/>
              <a:t>Implement other financial algorithms for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56561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89" y="2395803"/>
            <a:ext cx="10364451" cy="159617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89" y="2395803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Stock buying/selling advise Based on</a:t>
            </a:r>
          </a:p>
          <a:p>
            <a:pPr lvl="1"/>
            <a:r>
              <a:rPr lang="en-US" dirty="0" smtClean="0"/>
              <a:t>Location &amp; industry type</a:t>
            </a:r>
          </a:p>
          <a:p>
            <a:r>
              <a:rPr lang="en-US" dirty="0" smtClean="0"/>
              <a:t>Target Audience</a:t>
            </a:r>
          </a:p>
          <a:p>
            <a:pPr lvl="1"/>
            <a:r>
              <a:rPr lang="en-US" dirty="0" smtClean="0"/>
              <a:t>Anyone interested in buying/selling stocks based on this two criteria</a:t>
            </a:r>
          </a:p>
        </p:txBody>
      </p:sp>
    </p:spTree>
    <p:extLst>
      <p:ext uri="{BB962C8B-B14F-4D97-AF65-F5344CB8AC3E}">
        <p14:creationId xmlns:p14="http://schemas.microsoft.com/office/powerpoint/2010/main" val="9658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My background and interest in finance</a:t>
            </a:r>
          </a:p>
          <a:p>
            <a:r>
              <a:rPr lang="en-US" dirty="0" smtClean="0"/>
              <a:t>Intuit’s financial tools</a:t>
            </a:r>
          </a:p>
          <a:p>
            <a:r>
              <a:rPr lang="en-US" dirty="0" smtClean="0"/>
              <a:t>Glassdoor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Based on location, able to retrieve company details </a:t>
            </a:r>
          </a:p>
          <a:p>
            <a:pPr lvl="1"/>
            <a:r>
              <a:rPr lang="en-US" dirty="0" smtClean="0"/>
              <a:t>but not the salary details</a:t>
            </a:r>
          </a:p>
        </p:txBody>
      </p:sp>
    </p:spTree>
    <p:extLst>
      <p:ext uri="{BB962C8B-B14F-4D97-AF65-F5344CB8AC3E}">
        <p14:creationId xmlns:p14="http://schemas.microsoft.com/office/powerpoint/2010/main" val="5044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5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Calculate 50 days and 200 days simple moving average (SMA) of stocks of a company</a:t>
            </a:r>
          </a:p>
          <a:p>
            <a:r>
              <a:rPr lang="en-US" dirty="0" smtClean="0"/>
              <a:t>If 50 days SMA &gt; 200 days </a:t>
            </a:r>
            <a:r>
              <a:rPr lang="en-US" dirty="0" err="1" smtClean="0"/>
              <a:t>sma</a:t>
            </a:r>
            <a:r>
              <a:rPr lang="en-US" dirty="0" smtClean="0"/>
              <a:t>, buy 50 stocks</a:t>
            </a:r>
          </a:p>
          <a:p>
            <a:r>
              <a:rPr lang="en-US" dirty="0" smtClean="0"/>
              <a:t>If 50 days </a:t>
            </a:r>
            <a:r>
              <a:rPr lang="en-US" dirty="0" err="1" smtClean="0"/>
              <a:t>sma</a:t>
            </a:r>
            <a:r>
              <a:rPr lang="en-US" dirty="0" smtClean="0"/>
              <a:t> &lt; 200 days </a:t>
            </a:r>
            <a:r>
              <a:rPr lang="en-US" dirty="0" err="1" smtClean="0"/>
              <a:t>sma</a:t>
            </a:r>
            <a:r>
              <a:rPr lang="en-US" dirty="0" smtClean="0"/>
              <a:t>, sell 50 stocks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149" y="544594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www.investopedia.com/articles/active-trading/101014/basics-algorithmic-trading-concepts-and-examples.asp#ixzz4JRTzZY9s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96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Glassdoor </a:t>
            </a:r>
            <a:r>
              <a:rPr lang="en-US" dirty="0" smtClean="0">
                <a:hlinkClick r:id="rId2"/>
              </a:rPr>
              <a:t>API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CHStockSearch</a:t>
            </a:r>
            <a:r>
              <a:rPr lang="en-US" dirty="0">
                <a:hlinkClick r:id="rId3"/>
              </a:rPr>
              <a:t> API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Google Finance API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Market On Demand Market Data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on </a:t>
            </a:r>
            <a:r>
              <a:rPr lang="en-US" dirty="0" smtClean="0"/>
              <a:t>location </a:t>
            </a:r>
            <a:r>
              <a:rPr lang="en-US" dirty="0"/>
              <a:t>and </a:t>
            </a:r>
            <a:r>
              <a:rPr lang="en-US" dirty="0" smtClean="0"/>
              <a:t>industry </a:t>
            </a:r>
            <a:r>
              <a:rPr lang="en-US" dirty="0"/>
              <a:t>=</a:t>
            </a:r>
            <a:r>
              <a:rPr lang="en-US" dirty="0" smtClean="0"/>
              <a:t>&gt; companies (Glassdoor API)</a:t>
            </a:r>
            <a:endParaRPr lang="en-US" dirty="0"/>
          </a:p>
          <a:p>
            <a:r>
              <a:rPr lang="en-US" dirty="0" smtClean="0"/>
              <a:t>Company =&gt; stock symbol (</a:t>
            </a:r>
            <a:r>
              <a:rPr lang="en-US" dirty="0" err="1" smtClean="0"/>
              <a:t>CHStockSearch</a:t>
            </a:r>
            <a:r>
              <a:rPr lang="en-US" dirty="0" smtClean="0"/>
              <a:t> API)</a:t>
            </a:r>
            <a:endParaRPr lang="en-US" dirty="0"/>
          </a:p>
          <a:p>
            <a:r>
              <a:rPr lang="en-US" dirty="0" smtClean="0"/>
              <a:t>symbol =&gt; 200 </a:t>
            </a:r>
            <a:r>
              <a:rPr lang="en-US" dirty="0"/>
              <a:t>and 50 days </a:t>
            </a:r>
            <a:r>
              <a:rPr lang="en-US" dirty="0" smtClean="0"/>
              <a:t>SMA (Market </a:t>
            </a:r>
            <a:r>
              <a:rPr lang="en-US" dirty="0"/>
              <a:t>On Demand Interactive Chart </a:t>
            </a:r>
            <a:r>
              <a:rPr lang="en-US" dirty="0" smtClean="0"/>
              <a:t>API)</a:t>
            </a:r>
            <a:endParaRPr lang="en-US" dirty="0"/>
          </a:p>
          <a:p>
            <a:r>
              <a:rPr lang="en-US" dirty="0" smtClean="0"/>
              <a:t>symbol </a:t>
            </a:r>
            <a:r>
              <a:rPr lang="en-US" dirty="0"/>
              <a:t>=&gt; </a:t>
            </a:r>
            <a:r>
              <a:rPr lang="en-US" dirty="0" smtClean="0"/>
              <a:t>current </a:t>
            </a:r>
            <a:r>
              <a:rPr lang="en-US" dirty="0"/>
              <a:t>stock </a:t>
            </a:r>
            <a:r>
              <a:rPr lang="en-US" dirty="0" smtClean="0"/>
              <a:t>price (Google </a:t>
            </a:r>
            <a:r>
              <a:rPr lang="en-US" dirty="0" err="1"/>
              <a:t>Finanace</a:t>
            </a:r>
            <a:r>
              <a:rPr lang="en-US" dirty="0"/>
              <a:t> </a:t>
            </a:r>
            <a:r>
              <a:rPr lang="en-US" dirty="0" smtClean="0"/>
              <a:t>API)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our algorithm to </a:t>
            </a:r>
            <a:r>
              <a:rPr lang="en-US" dirty="0" smtClean="0"/>
              <a:t>find </a:t>
            </a:r>
            <a:r>
              <a:rPr lang="en-US" dirty="0"/>
              <a:t>out </a:t>
            </a:r>
            <a:r>
              <a:rPr lang="en-US" dirty="0" smtClean="0"/>
              <a:t>stocks </a:t>
            </a:r>
            <a:r>
              <a:rPr lang="en-US" dirty="0"/>
              <a:t>to </a:t>
            </a:r>
            <a:r>
              <a:rPr lang="en-US" dirty="0" smtClean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22434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Restful service: spring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dirty="0" err="1" smtClean="0"/>
              <a:t>restfull</a:t>
            </a:r>
            <a:r>
              <a:rPr lang="en-US" dirty="0" smtClean="0"/>
              <a:t> service code </a:t>
            </a:r>
            <a:r>
              <a:rPr lang="en-US" dirty="0"/>
              <a:t>walkthrough</a:t>
            </a:r>
            <a:endParaRPr lang="en-US" dirty="0" smtClean="0"/>
          </a:p>
          <a:p>
            <a:r>
              <a:rPr lang="en-US" dirty="0" smtClean="0"/>
              <a:t>Front-end/client side app: angular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1261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Glassdoor 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Initial objective was to predict salary</a:t>
            </a:r>
          </a:p>
          <a:p>
            <a:pPr lvl="1"/>
            <a:r>
              <a:rPr lang="en-US" dirty="0" smtClean="0"/>
              <a:t>But this </a:t>
            </a:r>
            <a:r>
              <a:rPr lang="en-US" dirty="0" err="1" smtClean="0"/>
              <a:t>api</a:t>
            </a:r>
            <a:r>
              <a:rPr lang="en-US" dirty="0" smtClean="0"/>
              <a:t> doesn’t sharing salary data publicly</a:t>
            </a:r>
          </a:p>
          <a:p>
            <a:r>
              <a:rPr lang="en-US" dirty="0" smtClean="0"/>
              <a:t>Market on demand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501: Request </a:t>
            </a:r>
            <a:r>
              <a:rPr lang="en-US" dirty="0" err="1"/>
              <a:t>blockedExceeded</a:t>
            </a:r>
            <a:r>
              <a:rPr lang="en-US" dirty="0"/>
              <a:t> requests/sec limit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not able to find other </a:t>
            </a:r>
            <a:r>
              <a:rPr lang="en-US" dirty="0" err="1" smtClean="0"/>
              <a:t>apis</a:t>
            </a:r>
            <a:r>
              <a:rPr lang="en-US" dirty="0" smtClean="0"/>
              <a:t> for finding </a:t>
            </a:r>
            <a:r>
              <a:rPr lang="en-US" dirty="0" err="1" smtClean="0"/>
              <a:t>sma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Solution: </a:t>
            </a:r>
            <a:r>
              <a:rPr lang="en-US" dirty="0" err="1" smtClean="0"/>
              <a:t>slpeed</a:t>
            </a:r>
            <a:r>
              <a:rPr lang="en-US" dirty="0" smtClean="0"/>
              <a:t> for 2 seconds between another requests.</a:t>
            </a:r>
          </a:p>
          <a:p>
            <a:r>
              <a:rPr lang="en-US" dirty="0" smtClean="0"/>
              <a:t>First app with angular </a:t>
            </a:r>
            <a:r>
              <a:rPr lang="en-US" dirty="0" err="1" smtClean="0"/>
              <a:t>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108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116</TotalTime>
  <Words>282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Financial Advice for stocks</vt:lpstr>
      <vt:lpstr>Overview</vt:lpstr>
      <vt:lpstr>Motivation</vt:lpstr>
      <vt:lpstr>Technology</vt:lpstr>
      <vt:lpstr>Algorithm</vt:lpstr>
      <vt:lpstr>Used APIs</vt:lpstr>
      <vt:lpstr>process flow</vt:lpstr>
      <vt:lpstr>Code walkthrough</vt:lpstr>
      <vt:lpstr>Problems faced</vt:lpstr>
      <vt:lpstr>Future work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Advice for stocks</dc:title>
  <dc:creator>Harshit Shah</dc:creator>
  <cp:lastModifiedBy>Harshit Shah</cp:lastModifiedBy>
  <cp:revision>29</cp:revision>
  <dcterms:created xsi:type="dcterms:W3CDTF">2016-09-20T03:15:27Z</dcterms:created>
  <dcterms:modified xsi:type="dcterms:W3CDTF">2016-09-20T05:12:11Z</dcterms:modified>
</cp:coreProperties>
</file>