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lvl1pPr algn="ctr" defTabSz="584200">
      <a:defRPr sz="3600">
        <a:solidFill>
          <a:srgbClr val="3E231A"/>
        </a:solidFill>
        <a:latin typeface="+mn-lt"/>
        <a:ea typeface="+mn-ea"/>
        <a:cs typeface="+mn-cs"/>
        <a:sym typeface="Papyrus"/>
      </a:defRPr>
    </a:lvl1pPr>
    <a:lvl2pPr indent="228600" algn="ctr" defTabSz="584200">
      <a:defRPr sz="3600">
        <a:solidFill>
          <a:srgbClr val="3E231A"/>
        </a:solidFill>
        <a:latin typeface="+mn-lt"/>
        <a:ea typeface="+mn-ea"/>
        <a:cs typeface="+mn-cs"/>
        <a:sym typeface="Papyrus"/>
      </a:defRPr>
    </a:lvl2pPr>
    <a:lvl3pPr indent="457200" algn="ctr" defTabSz="584200">
      <a:defRPr sz="3600">
        <a:solidFill>
          <a:srgbClr val="3E231A"/>
        </a:solidFill>
        <a:latin typeface="+mn-lt"/>
        <a:ea typeface="+mn-ea"/>
        <a:cs typeface="+mn-cs"/>
        <a:sym typeface="Papyrus"/>
      </a:defRPr>
    </a:lvl3pPr>
    <a:lvl4pPr indent="685800" algn="ctr" defTabSz="584200">
      <a:defRPr sz="3600">
        <a:solidFill>
          <a:srgbClr val="3E231A"/>
        </a:solidFill>
        <a:latin typeface="+mn-lt"/>
        <a:ea typeface="+mn-ea"/>
        <a:cs typeface="+mn-cs"/>
        <a:sym typeface="Papyrus"/>
      </a:defRPr>
    </a:lvl4pPr>
    <a:lvl5pPr indent="914400" algn="ctr" defTabSz="584200">
      <a:defRPr sz="3600">
        <a:solidFill>
          <a:srgbClr val="3E231A"/>
        </a:solidFill>
        <a:latin typeface="+mn-lt"/>
        <a:ea typeface="+mn-ea"/>
        <a:cs typeface="+mn-cs"/>
        <a:sym typeface="Papyrus"/>
      </a:defRPr>
    </a:lvl5pPr>
    <a:lvl6pPr indent="1143000" algn="ctr" defTabSz="584200">
      <a:defRPr sz="3600">
        <a:solidFill>
          <a:srgbClr val="3E231A"/>
        </a:solidFill>
        <a:latin typeface="+mn-lt"/>
        <a:ea typeface="+mn-ea"/>
        <a:cs typeface="+mn-cs"/>
        <a:sym typeface="Papyrus"/>
      </a:defRPr>
    </a:lvl6pPr>
    <a:lvl7pPr indent="1371600" algn="ctr" defTabSz="584200">
      <a:defRPr sz="3600">
        <a:solidFill>
          <a:srgbClr val="3E231A"/>
        </a:solidFill>
        <a:latin typeface="+mn-lt"/>
        <a:ea typeface="+mn-ea"/>
        <a:cs typeface="+mn-cs"/>
        <a:sym typeface="Papyrus"/>
      </a:defRPr>
    </a:lvl7pPr>
    <a:lvl8pPr indent="1600200" algn="ctr" defTabSz="584200">
      <a:defRPr sz="3600">
        <a:solidFill>
          <a:srgbClr val="3E231A"/>
        </a:solidFill>
        <a:latin typeface="+mn-lt"/>
        <a:ea typeface="+mn-ea"/>
        <a:cs typeface="+mn-cs"/>
        <a:sym typeface="Papyrus"/>
      </a:defRPr>
    </a:lvl8pPr>
    <a:lvl9pPr indent="1828800" algn="ctr" defTabSz="584200">
      <a:defRPr sz="3600">
        <a:solidFill>
          <a:srgbClr val="3E231A"/>
        </a:solidFill>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89100"/>
            <a:ext cx="10464800" cy="3467100"/>
          </a:xfrm>
          <a:prstGeom prst="rect">
            <a:avLst/>
          </a:prstGeom>
        </p:spPr>
        <p:txBody>
          <a:bodyPr anchor="b"/>
          <a:lstStyle/>
          <a:p>
            <a:pPr lvl="0">
              <a:defRPr sz="1800">
                <a:solidFill>
                  <a:srgbClr val="000000"/>
                </a:solidFill>
              </a:defRPr>
            </a:pPr>
            <a:r>
              <a:rPr sz="7200">
                <a:solidFill>
                  <a:srgbClr val="3E231A"/>
                </a:solidFill>
              </a:rPr>
              <a:t>Title Text</a:t>
            </a:r>
          </a:p>
        </p:txBody>
      </p:sp>
      <p:sp>
        <p:nvSpPr>
          <p:cNvPr id="6" name="Shape 6"/>
          <p:cNvSpPr/>
          <p:nvPr>
            <p:ph type="body"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lvl="0">
              <a:defRPr sz="1800">
                <a:solidFill>
                  <a:srgbClr val="000000"/>
                </a:solidFill>
              </a:defRPr>
            </a:pPr>
            <a:r>
              <a:rPr sz="3600">
                <a:solidFill>
                  <a:srgbClr val="3E231A"/>
                </a:solidFill>
              </a:rPr>
              <a:t>Body Level One</a:t>
            </a:r>
            <a:endParaRPr sz="3600">
              <a:solidFill>
                <a:srgbClr val="3E231A"/>
              </a:solidFill>
            </a:endParaRPr>
          </a:p>
          <a:p>
            <a:pPr lvl="1">
              <a:defRPr sz="1800">
                <a:solidFill>
                  <a:srgbClr val="000000"/>
                </a:solidFill>
              </a:defRPr>
            </a:pPr>
            <a:r>
              <a:rPr sz="3600">
                <a:solidFill>
                  <a:srgbClr val="3E231A"/>
                </a:solidFill>
              </a:rPr>
              <a:t>Body Level Two</a:t>
            </a:r>
            <a:endParaRPr sz="3600">
              <a:solidFill>
                <a:srgbClr val="3E231A"/>
              </a:solidFill>
            </a:endParaRPr>
          </a:p>
          <a:p>
            <a:pPr lvl="2">
              <a:defRPr sz="1800">
                <a:solidFill>
                  <a:srgbClr val="000000"/>
                </a:solidFill>
              </a:defRPr>
            </a:pPr>
            <a:r>
              <a:rPr sz="3600">
                <a:solidFill>
                  <a:srgbClr val="3E231A"/>
                </a:solidFill>
              </a:rPr>
              <a:t>Body Level Three</a:t>
            </a:r>
            <a:endParaRPr sz="3600">
              <a:solidFill>
                <a:srgbClr val="3E231A"/>
              </a:solidFill>
            </a:endParaRPr>
          </a:p>
          <a:p>
            <a:pPr lvl="3">
              <a:defRPr sz="1800">
                <a:solidFill>
                  <a:srgbClr val="000000"/>
                </a:solidFill>
              </a:defRPr>
            </a:pPr>
            <a:r>
              <a:rPr sz="3600">
                <a:solidFill>
                  <a:srgbClr val="3E231A"/>
                </a:solidFill>
              </a:rPr>
              <a:t>Body Level Four</a:t>
            </a:r>
            <a:endParaRPr sz="3600">
              <a:solidFill>
                <a:srgbClr val="3E231A"/>
              </a:solidFill>
            </a:endParaRPr>
          </a:p>
          <a:p>
            <a:pPr lvl="4">
              <a:defRPr sz="1800">
                <a:solidFill>
                  <a:srgbClr val="000000"/>
                </a:solidFill>
              </a:defRPr>
            </a:pPr>
            <a:r>
              <a:rPr sz="3600">
                <a:solidFill>
                  <a:srgbClr val="3E231A"/>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680200"/>
            <a:ext cx="10464800" cy="1270000"/>
          </a:xfrm>
          <a:prstGeom prst="rect">
            <a:avLst/>
          </a:prstGeom>
        </p:spPr>
        <p:txBody>
          <a:bodyPr anchor="b"/>
          <a:lstStyle/>
          <a:p>
            <a:pPr lvl="0">
              <a:defRPr sz="1800">
                <a:solidFill>
                  <a:srgbClr val="000000"/>
                </a:solidFill>
              </a:defRPr>
            </a:pPr>
            <a:r>
              <a:rPr sz="7200">
                <a:solidFill>
                  <a:srgbClr val="3E231A"/>
                </a:solidFill>
              </a:rPr>
              <a:t>Title Text</a:t>
            </a:r>
          </a:p>
        </p:txBody>
      </p:sp>
      <p:sp>
        <p:nvSpPr>
          <p:cNvPr id="9" name="Shape 9"/>
          <p:cNvSpPr/>
          <p:nvPr>
            <p:ph type="body"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lvl="0">
              <a:defRPr sz="1800">
                <a:solidFill>
                  <a:srgbClr val="000000"/>
                </a:solidFill>
              </a:defRPr>
            </a:pPr>
            <a:r>
              <a:rPr sz="3600">
                <a:solidFill>
                  <a:srgbClr val="3E231A"/>
                </a:solidFill>
              </a:rPr>
              <a:t>Body Level One</a:t>
            </a:r>
            <a:endParaRPr sz="3600">
              <a:solidFill>
                <a:srgbClr val="3E231A"/>
              </a:solidFill>
            </a:endParaRPr>
          </a:p>
          <a:p>
            <a:pPr lvl="1">
              <a:defRPr sz="1800">
                <a:solidFill>
                  <a:srgbClr val="000000"/>
                </a:solidFill>
              </a:defRPr>
            </a:pPr>
            <a:r>
              <a:rPr sz="3600">
                <a:solidFill>
                  <a:srgbClr val="3E231A"/>
                </a:solidFill>
              </a:rPr>
              <a:t>Body Level Two</a:t>
            </a:r>
            <a:endParaRPr sz="3600">
              <a:solidFill>
                <a:srgbClr val="3E231A"/>
              </a:solidFill>
            </a:endParaRPr>
          </a:p>
          <a:p>
            <a:pPr lvl="2">
              <a:defRPr sz="1800">
                <a:solidFill>
                  <a:srgbClr val="000000"/>
                </a:solidFill>
              </a:defRPr>
            </a:pPr>
            <a:r>
              <a:rPr sz="3600">
                <a:solidFill>
                  <a:srgbClr val="3E231A"/>
                </a:solidFill>
              </a:rPr>
              <a:t>Body Level Three</a:t>
            </a:r>
            <a:endParaRPr sz="3600">
              <a:solidFill>
                <a:srgbClr val="3E231A"/>
              </a:solidFill>
            </a:endParaRPr>
          </a:p>
          <a:p>
            <a:pPr lvl="3">
              <a:defRPr sz="1800">
                <a:solidFill>
                  <a:srgbClr val="000000"/>
                </a:solidFill>
              </a:defRPr>
            </a:pPr>
            <a:r>
              <a:rPr sz="3600">
                <a:solidFill>
                  <a:srgbClr val="3E231A"/>
                </a:solidFill>
              </a:rPr>
              <a:t>Body Level Four</a:t>
            </a:r>
            <a:endParaRPr sz="3600">
              <a:solidFill>
                <a:srgbClr val="3E231A"/>
              </a:solidFill>
            </a:endParaRPr>
          </a:p>
          <a:p>
            <a:pPr lvl="4">
              <a:defRPr sz="1800">
                <a:solidFill>
                  <a:srgbClr val="000000"/>
                </a:solidFill>
              </a:defRPr>
            </a:pPr>
            <a:r>
              <a:rPr sz="3600">
                <a:solidFill>
                  <a:srgbClr val="3E231A"/>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89300"/>
            <a:ext cx="10464800" cy="3175000"/>
          </a:xfrm>
          <a:prstGeom prst="rect">
            <a:avLst/>
          </a:prstGeom>
        </p:spPr>
        <p:txBody>
          <a:bodyPr/>
          <a:lstStyle/>
          <a:p>
            <a:pPr lvl="0">
              <a:defRPr sz="1800">
                <a:solidFill>
                  <a:srgbClr val="000000"/>
                </a:solidFill>
              </a:defRPr>
            </a:pPr>
            <a:r>
              <a:rPr sz="7200">
                <a:solidFill>
                  <a:srgbClr val="3E231A"/>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65200" y="1397000"/>
            <a:ext cx="5600700" cy="4038600"/>
          </a:xfrm>
          <a:prstGeom prst="rect">
            <a:avLst/>
          </a:prstGeom>
        </p:spPr>
        <p:txBody>
          <a:bodyPr anchor="b"/>
          <a:lstStyle>
            <a:lvl1pPr>
              <a:defRPr sz="6800"/>
            </a:lvl1pPr>
          </a:lstStyle>
          <a:p>
            <a:pPr lvl="0">
              <a:defRPr sz="1800">
                <a:solidFill>
                  <a:srgbClr val="000000"/>
                </a:solidFill>
              </a:defRPr>
            </a:pPr>
            <a:r>
              <a:rPr sz="6800">
                <a:solidFill>
                  <a:srgbClr val="3E231A"/>
                </a:solidFill>
              </a:rPr>
              <a:t>Title Text</a:t>
            </a:r>
          </a:p>
        </p:txBody>
      </p:sp>
      <p:sp>
        <p:nvSpPr>
          <p:cNvPr id="14" name="Shape 14"/>
          <p:cNvSpPr/>
          <p:nvPr>
            <p:ph type="body"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lvl="0">
              <a:defRPr sz="1800">
                <a:solidFill>
                  <a:srgbClr val="000000"/>
                </a:solidFill>
              </a:defRPr>
            </a:pPr>
            <a:r>
              <a:rPr sz="3600">
                <a:solidFill>
                  <a:srgbClr val="3E231A"/>
                </a:solidFill>
              </a:rPr>
              <a:t>Body Level One</a:t>
            </a:r>
            <a:endParaRPr sz="3600">
              <a:solidFill>
                <a:srgbClr val="3E231A"/>
              </a:solidFill>
            </a:endParaRPr>
          </a:p>
          <a:p>
            <a:pPr lvl="1">
              <a:defRPr sz="1800">
                <a:solidFill>
                  <a:srgbClr val="000000"/>
                </a:solidFill>
              </a:defRPr>
            </a:pPr>
            <a:r>
              <a:rPr sz="3600">
                <a:solidFill>
                  <a:srgbClr val="3E231A"/>
                </a:solidFill>
              </a:rPr>
              <a:t>Body Level Two</a:t>
            </a:r>
            <a:endParaRPr sz="3600">
              <a:solidFill>
                <a:srgbClr val="3E231A"/>
              </a:solidFill>
            </a:endParaRPr>
          </a:p>
          <a:p>
            <a:pPr lvl="2">
              <a:defRPr sz="1800">
                <a:solidFill>
                  <a:srgbClr val="000000"/>
                </a:solidFill>
              </a:defRPr>
            </a:pPr>
            <a:r>
              <a:rPr sz="3600">
                <a:solidFill>
                  <a:srgbClr val="3E231A"/>
                </a:solidFill>
              </a:rPr>
              <a:t>Body Level Three</a:t>
            </a:r>
            <a:endParaRPr sz="3600">
              <a:solidFill>
                <a:srgbClr val="3E231A"/>
              </a:solidFill>
            </a:endParaRPr>
          </a:p>
          <a:p>
            <a:pPr lvl="3">
              <a:defRPr sz="1800">
                <a:solidFill>
                  <a:srgbClr val="000000"/>
                </a:solidFill>
              </a:defRPr>
            </a:pPr>
            <a:r>
              <a:rPr sz="3600">
                <a:solidFill>
                  <a:srgbClr val="3E231A"/>
                </a:solidFill>
              </a:rPr>
              <a:t>Body Level Four</a:t>
            </a:r>
            <a:endParaRPr sz="3600">
              <a:solidFill>
                <a:srgbClr val="3E231A"/>
              </a:solidFill>
            </a:endParaRPr>
          </a:p>
          <a:p>
            <a:pPr lvl="4">
              <a:defRPr sz="1800">
                <a:solidFill>
                  <a:srgbClr val="000000"/>
                </a:solidFill>
              </a:defRPr>
            </a:pPr>
            <a:r>
              <a:rPr sz="3600">
                <a:solidFill>
                  <a:srgbClr val="3E231A"/>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7200">
                <a:solidFill>
                  <a:srgbClr val="3E231A"/>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7200">
                <a:solidFill>
                  <a:srgbClr val="3E231A"/>
                </a:solidFill>
              </a:rPr>
              <a:t>Title Text</a:t>
            </a:r>
          </a:p>
        </p:txBody>
      </p:sp>
      <p:sp>
        <p:nvSpPr>
          <p:cNvPr id="19" name="Shape 19"/>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800">
                <a:solidFill>
                  <a:srgbClr val="3E231A"/>
                </a:solidFill>
              </a:rPr>
              <a:t>Body Level One</a:t>
            </a:r>
            <a:endParaRPr sz="3800">
              <a:solidFill>
                <a:srgbClr val="3E231A"/>
              </a:solidFill>
            </a:endParaRPr>
          </a:p>
          <a:p>
            <a:pPr lvl="1">
              <a:defRPr sz="1800">
                <a:solidFill>
                  <a:srgbClr val="000000"/>
                </a:solidFill>
              </a:defRPr>
            </a:pPr>
            <a:r>
              <a:rPr sz="3800">
                <a:solidFill>
                  <a:srgbClr val="3E231A"/>
                </a:solidFill>
              </a:rPr>
              <a:t>Body Level Two</a:t>
            </a:r>
            <a:endParaRPr sz="3800">
              <a:solidFill>
                <a:srgbClr val="3E231A"/>
              </a:solidFill>
            </a:endParaRPr>
          </a:p>
          <a:p>
            <a:pPr lvl="2">
              <a:defRPr sz="1800">
                <a:solidFill>
                  <a:srgbClr val="000000"/>
                </a:solidFill>
              </a:defRPr>
            </a:pPr>
            <a:r>
              <a:rPr sz="3800">
                <a:solidFill>
                  <a:srgbClr val="3E231A"/>
                </a:solidFill>
              </a:rPr>
              <a:t>Body Level Three</a:t>
            </a:r>
            <a:endParaRPr sz="3800">
              <a:solidFill>
                <a:srgbClr val="3E231A"/>
              </a:solidFill>
            </a:endParaRPr>
          </a:p>
          <a:p>
            <a:pPr lvl="3">
              <a:defRPr sz="1800">
                <a:solidFill>
                  <a:srgbClr val="000000"/>
                </a:solidFill>
              </a:defRPr>
            </a:pPr>
            <a:r>
              <a:rPr sz="3800">
                <a:solidFill>
                  <a:srgbClr val="3E231A"/>
                </a:solidFill>
              </a:rPr>
              <a:t>Body Level Four</a:t>
            </a:r>
            <a:endParaRPr sz="3800">
              <a:solidFill>
                <a:srgbClr val="3E231A"/>
              </a:solidFill>
            </a:endParaRPr>
          </a:p>
          <a:p>
            <a:pPr lvl="4">
              <a:defRPr sz="1800">
                <a:solidFill>
                  <a:srgbClr val="000000"/>
                </a:solidFill>
              </a:defRPr>
            </a:pPr>
            <a:r>
              <a:rPr sz="3800">
                <a:solidFill>
                  <a:srgbClr val="3E231A"/>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7200">
                <a:solidFill>
                  <a:srgbClr val="3E231A"/>
                </a:solidFill>
              </a:rPr>
              <a:t>Title Text</a:t>
            </a:r>
          </a:p>
        </p:txBody>
      </p:sp>
      <p:sp>
        <p:nvSpPr>
          <p:cNvPr id="22" name="Shape 22"/>
          <p:cNvSpPr/>
          <p:nvPr>
            <p:ph type="body"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lvl="0">
              <a:defRPr sz="1800">
                <a:solidFill>
                  <a:srgbClr val="000000"/>
                </a:solidFill>
              </a:defRPr>
            </a:pPr>
            <a:r>
              <a:rPr sz="3000">
                <a:solidFill>
                  <a:srgbClr val="3E231A"/>
                </a:solidFill>
              </a:rPr>
              <a:t>Body Level One</a:t>
            </a:r>
            <a:endParaRPr sz="3000">
              <a:solidFill>
                <a:srgbClr val="3E231A"/>
              </a:solidFill>
            </a:endParaRPr>
          </a:p>
          <a:p>
            <a:pPr lvl="1">
              <a:defRPr sz="1800">
                <a:solidFill>
                  <a:srgbClr val="000000"/>
                </a:solidFill>
              </a:defRPr>
            </a:pPr>
            <a:r>
              <a:rPr sz="3000">
                <a:solidFill>
                  <a:srgbClr val="3E231A"/>
                </a:solidFill>
              </a:rPr>
              <a:t>Body Level Two</a:t>
            </a:r>
            <a:endParaRPr sz="3000">
              <a:solidFill>
                <a:srgbClr val="3E231A"/>
              </a:solidFill>
            </a:endParaRPr>
          </a:p>
          <a:p>
            <a:pPr lvl="2">
              <a:defRPr sz="1800">
                <a:solidFill>
                  <a:srgbClr val="000000"/>
                </a:solidFill>
              </a:defRPr>
            </a:pPr>
            <a:r>
              <a:rPr sz="3000">
                <a:solidFill>
                  <a:srgbClr val="3E231A"/>
                </a:solidFill>
              </a:rPr>
              <a:t>Body Level Three</a:t>
            </a:r>
            <a:endParaRPr sz="3000">
              <a:solidFill>
                <a:srgbClr val="3E231A"/>
              </a:solidFill>
            </a:endParaRPr>
          </a:p>
          <a:p>
            <a:pPr lvl="3">
              <a:defRPr sz="1800">
                <a:solidFill>
                  <a:srgbClr val="000000"/>
                </a:solidFill>
              </a:defRPr>
            </a:pPr>
            <a:r>
              <a:rPr sz="3000">
                <a:solidFill>
                  <a:srgbClr val="3E231A"/>
                </a:solidFill>
              </a:rPr>
              <a:t>Body Level Four</a:t>
            </a:r>
            <a:endParaRPr sz="3000">
              <a:solidFill>
                <a:srgbClr val="3E231A"/>
              </a:solidFill>
            </a:endParaRPr>
          </a:p>
          <a:p>
            <a:pPr lvl="4">
              <a:defRPr sz="1800">
                <a:solidFill>
                  <a:srgbClr val="000000"/>
                </a:solidFill>
              </a:defRPr>
            </a:pPr>
            <a:r>
              <a:rPr sz="3000">
                <a:solidFill>
                  <a:srgbClr val="3E231A"/>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1270000" y="1168400"/>
            <a:ext cx="10464800" cy="74168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800">
                <a:solidFill>
                  <a:srgbClr val="3E231A"/>
                </a:solidFill>
              </a:rPr>
              <a:t>Body Level One</a:t>
            </a:r>
            <a:endParaRPr sz="3800">
              <a:solidFill>
                <a:srgbClr val="3E231A"/>
              </a:solidFill>
            </a:endParaRPr>
          </a:p>
          <a:p>
            <a:pPr lvl="1">
              <a:defRPr sz="1800">
                <a:solidFill>
                  <a:srgbClr val="000000"/>
                </a:solidFill>
              </a:defRPr>
            </a:pPr>
            <a:r>
              <a:rPr sz="3800">
                <a:solidFill>
                  <a:srgbClr val="3E231A"/>
                </a:solidFill>
              </a:rPr>
              <a:t>Body Level Two</a:t>
            </a:r>
            <a:endParaRPr sz="3800">
              <a:solidFill>
                <a:srgbClr val="3E231A"/>
              </a:solidFill>
            </a:endParaRPr>
          </a:p>
          <a:p>
            <a:pPr lvl="2">
              <a:defRPr sz="1800">
                <a:solidFill>
                  <a:srgbClr val="000000"/>
                </a:solidFill>
              </a:defRPr>
            </a:pPr>
            <a:r>
              <a:rPr sz="3800">
                <a:solidFill>
                  <a:srgbClr val="3E231A"/>
                </a:solidFill>
              </a:rPr>
              <a:t>Body Level Three</a:t>
            </a:r>
            <a:endParaRPr sz="3800">
              <a:solidFill>
                <a:srgbClr val="3E231A"/>
              </a:solidFill>
            </a:endParaRPr>
          </a:p>
          <a:p>
            <a:pPr lvl="3">
              <a:defRPr sz="1800">
                <a:solidFill>
                  <a:srgbClr val="000000"/>
                </a:solidFill>
              </a:defRPr>
            </a:pPr>
            <a:r>
              <a:rPr sz="3800">
                <a:solidFill>
                  <a:srgbClr val="3E231A"/>
                </a:solidFill>
              </a:rPr>
              <a:t>Body Level Four</a:t>
            </a:r>
            <a:endParaRPr sz="3800">
              <a:solidFill>
                <a:srgbClr val="3E231A"/>
              </a:solidFill>
            </a:endParaRPr>
          </a:p>
          <a:p>
            <a:pPr lvl="4">
              <a:defRPr sz="1800">
                <a:solidFill>
                  <a:srgbClr val="000000"/>
                </a:solidFill>
              </a:defRPr>
            </a:pPr>
            <a:r>
              <a:rPr sz="3800">
                <a:solidFill>
                  <a:srgbClr val="3E231A"/>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200">
                <a:solidFill>
                  <a:srgbClr val="3E231A"/>
                </a:solidFill>
              </a:rPr>
              <a:t>Title Text</a:t>
            </a:r>
          </a:p>
        </p:txBody>
      </p:sp>
      <p:sp>
        <p:nvSpPr>
          <p:cNvPr id="3" name="Shape 3"/>
          <p:cNvSpPr/>
          <p:nvPr>
            <p:ph type="body" idx="1"/>
          </p:nvPr>
        </p:nvSpPr>
        <p:spPr>
          <a:xfrm>
            <a:off x="1270000" y="2819400"/>
            <a:ext cx="10464800" cy="5842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3800">
                <a:solidFill>
                  <a:srgbClr val="3E231A"/>
                </a:solidFill>
              </a:rPr>
              <a:t>Body Level One</a:t>
            </a:r>
            <a:endParaRPr sz="3800">
              <a:solidFill>
                <a:srgbClr val="3E231A"/>
              </a:solidFill>
            </a:endParaRPr>
          </a:p>
          <a:p>
            <a:pPr lvl="1">
              <a:defRPr sz="1800">
                <a:solidFill>
                  <a:srgbClr val="000000"/>
                </a:solidFill>
              </a:defRPr>
            </a:pPr>
            <a:r>
              <a:rPr sz="3800">
                <a:solidFill>
                  <a:srgbClr val="3E231A"/>
                </a:solidFill>
              </a:rPr>
              <a:t>Body Level Two</a:t>
            </a:r>
            <a:endParaRPr sz="3800">
              <a:solidFill>
                <a:srgbClr val="3E231A"/>
              </a:solidFill>
            </a:endParaRPr>
          </a:p>
          <a:p>
            <a:pPr lvl="2">
              <a:defRPr sz="1800">
                <a:solidFill>
                  <a:srgbClr val="000000"/>
                </a:solidFill>
              </a:defRPr>
            </a:pPr>
            <a:r>
              <a:rPr sz="3800">
                <a:solidFill>
                  <a:srgbClr val="3E231A"/>
                </a:solidFill>
              </a:rPr>
              <a:t>Body Level Three</a:t>
            </a:r>
            <a:endParaRPr sz="3800">
              <a:solidFill>
                <a:srgbClr val="3E231A"/>
              </a:solidFill>
            </a:endParaRPr>
          </a:p>
          <a:p>
            <a:pPr lvl="3">
              <a:defRPr sz="1800">
                <a:solidFill>
                  <a:srgbClr val="000000"/>
                </a:solidFill>
              </a:defRPr>
            </a:pPr>
            <a:r>
              <a:rPr sz="3800">
                <a:solidFill>
                  <a:srgbClr val="3E231A"/>
                </a:solidFill>
              </a:rPr>
              <a:t>Body Level Four</a:t>
            </a:r>
            <a:endParaRPr sz="3800">
              <a:solidFill>
                <a:srgbClr val="3E231A"/>
              </a:solidFill>
            </a:endParaRPr>
          </a:p>
          <a:p>
            <a:pPr lvl="4">
              <a:defRPr sz="1800">
                <a:solidFill>
                  <a:srgbClr val="000000"/>
                </a:solidFill>
              </a:defRPr>
            </a:pPr>
            <a:r>
              <a:rPr sz="3800">
                <a:solidFill>
                  <a:srgbClr val="3E231A"/>
                </a:solidFill>
              </a:rP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spd="med" advClick="1"/>
  <p:txStyles>
    <p:titleStyle>
      <a:lvl1pPr algn="ctr" defTabSz="584200">
        <a:defRPr sz="7200">
          <a:solidFill>
            <a:srgbClr val="3E231A"/>
          </a:solidFill>
          <a:latin typeface="+mn-lt"/>
          <a:ea typeface="+mn-ea"/>
          <a:cs typeface="+mn-cs"/>
          <a:sym typeface="Papyrus"/>
        </a:defRPr>
      </a:lvl1pPr>
      <a:lvl2pPr indent="228600" algn="ctr" defTabSz="584200">
        <a:defRPr sz="7200">
          <a:solidFill>
            <a:srgbClr val="3E231A"/>
          </a:solidFill>
          <a:latin typeface="+mn-lt"/>
          <a:ea typeface="+mn-ea"/>
          <a:cs typeface="+mn-cs"/>
          <a:sym typeface="Papyrus"/>
        </a:defRPr>
      </a:lvl2pPr>
      <a:lvl3pPr indent="457200" algn="ctr" defTabSz="584200">
        <a:defRPr sz="7200">
          <a:solidFill>
            <a:srgbClr val="3E231A"/>
          </a:solidFill>
          <a:latin typeface="+mn-lt"/>
          <a:ea typeface="+mn-ea"/>
          <a:cs typeface="+mn-cs"/>
          <a:sym typeface="Papyrus"/>
        </a:defRPr>
      </a:lvl3pPr>
      <a:lvl4pPr indent="685800" algn="ctr" defTabSz="584200">
        <a:defRPr sz="7200">
          <a:solidFill>
            <a:srgbClr val="3E231A"/>
          </a:solidFill>
          <a:latin typeface="+mn-lt"/>
          <a:ea typeface="+mn-ea"/>
          <a:cs typeface="+mn-cs"/>
          <a:sym typeface="Papyrus"/>
        </a:defRPr>
      </a:lvl4pPr>
      <a:lvl5pPr indent="914400" algn="ctr" defTabSz="584200">
        <a:defRPr sz="7200">
          <a:solidFill>
            <a:srgbClr val="3E231A"/>
          </a:solidFill>
          <a:latin typeface="+mn-lt"/>
          <a:ea typeface="+mn-ea"/>
          <a:cs typeface="+mn-cs"/>
          <a:sym typeface="Papyrus"/>
        </a:defRPr>
      </a:lvl5pPr>
      <a:lvl6pPr indent="1143000" algn="ctr" defTabSz="584200">
        <a:defRPr sz="7200">
          <a:solidFill>
            <a:srgbClr val="3E231A"/>
          </a:solidFill>
          <a:latin typeface="+mn-lt"/>
          <a:ea typeface="+mn-ea"/>
          <a:cs typeface="+mn-cs"/>
          <a:sym typeface="Papyrus"/>
        </a:defRPr>
      </a:lvl6pPr>
      <a:lvl7pPr indent="1371600" algn="ctr" defTabSz="584200">
        <a:defRPr sz="7200">
          <a:solidFill>
            <a:srgbClr val="3E231A"/>
          </a:solidFill>
          <a:latin typeface="+mn-lt"/>
          <a:ea typeface="+mn-ea"/>
          <a:cs typeface="+mn-cs"/>
          <a:sym typeface="Papyrus"/>
        </a:defRPr>
      </a:lvl7pPr>
      <a:lvl8pPr indent="1600200" algn="ctr" defTabSz="584200">
        <a:defRPr sz="7200">
          <a:solidFill>
            <a:srgbClr val="3E231A"/>
          </a:solidFill>
          <a:latin typeface="+mn-lt"/>
          <a:ea typeface="+mn-ea"/>
          <a:cs typeface="+mn-cs"/>
          <a:sym typeface="Papyrus"/>
        </a:defRPr>
      </a:lvl8pPr>
      <a:lvl9pPr indent="1828800" algn="ctr" defTabSz="584200">
        <a:defRPr sz="7200">
          <a:solidFill>
            <a:srgbClr val="3E231A"/>
          </a:solidFill>
          <a:latin typeface="+mn-lt"/>
          <a:ea typeface="+mn-ea"/>
          <a:cs typeface="+mn-cs"/>
          <a:sym typeface="Papyrus"/>
        </a:defRPr>
      </a:lvl9pPr>
    </p:titleStyle>
    <p:bodyStyle>
      <a:lvl1pPr marL="469900" indent="-469900" defTabSz="584200">
        <a:spcBef>
          <a:spcPts val="3000"/>
        </a:spcBef>
        <a:buSzPct val="25000"/>
        <a:buBlip>
          <a:blip r:embed="rId3"/>
        </a:buBlip>
        <a:defRPr sz="3800">
          <a:solidFill>
            <a:srgbClr val="3E231A"/>
          </a:solidFill>
          <a:latin typeface="+mn-lt"/>
          <a:ea typeface="+mn-ea"/>
          <a:cs typeface="+mn-cs"/>
          <a:sym typeface="Papyrus"/>
        </a:defRPr>
      </a:lvl1pPr>
      <a:lvl2pPr marL="939800" indent="-469900" defTabSz="584200">
        <a:spcBef>
          <a:spcPts val="3000"/>
        </a:spcBef>
        <a:buSzPct val="25000"/>
        <a:buBlip>
          <a:blip r:embed="rId3"/>
        </a:buBlip>
        <a:defRPr sz="3800">
          <a:solidFill>
            <a:srgbClr val="3E231A"/>
          </a:solidFill>
          <a:latin typeface="+mn-lt"/>
          <a:ea typeface="+mn-ea"/>
          <a:cs typeface="+mn-cs"/>
          <a:sym typeface="Papyrus"/>
        </a:defRPr>
      </a:lvl2pPr>
      <a:lvl3pPr marL="1409700" indent="-469900" defTabSz="584200">
        <a:spcBef>
          <a:spcPts val="3000"/>
        </a:spcBef>
        <a:buSzPct val="25000"/>
        <a:buBlip>
          <a:blip r:embed="rId3"/>
        </a:buBlip>
        <a:defRPr sz="3800">
          <a:solidFill>
            <a:srgbClr val="3E231A"/>
          </a:solidFill>
          <a:latin typeface="+mn-lt"/>
          <a:ea typeface="+mn-ea"/>
          <a:cs typeface="+mn-cs"/>
          <a:sym typeface="Papyrus"/>
        </a:defRPr>
      </a:lvl3pPr>
      <a:lvl4pPr marL="1879600" indent="-469900" defTabSz="584200">
        <a:spcBef>
          <a:spcPts val="3000"/>
        </a:spcBef>
        <a:buSzPct val="25000"/>
        <a:buBlip>
          <a:blip r:embed="rId3"/>
        </a:buBlip>
        <a:defRPr sz="3800">
          <a:solidFill>
            <a:srgbClr val="3E231A"/>
          </a:solidFill>
          <a:latin typeface="+mn-lt"/>
          <a:ea typeface="+mn-ea"/>
          <a:cs typeface="+mn-cs"/>
          <a:sym typeface="Papyrus"/>
        </a:defRPr>
      </a:lvl4pPr>
      <a:lvl5pPr marL="2349500" indent="-469900" defTabSz="584200">
        <a:spcBef>
          <a:spcPts val="3000"/>
        </a:spcBef>
        <a:buSzPct val="25000"/>
        <a:buBlip>
          <a:blip r:embed="rId3"/>
        </a:buBlip>
        <a:defRPr sz="3800">
          <a:solidFill>
            <a:srgbClr val="3E231A"/>
          </a:solidFill>
          <a:latin typeface="+mn-lt"/>
          <a:ea typeface="+mn-ea"/>
          <a:cs typeface="+mn-cs"/>
          <a:sym typeface="Papyrus"/>
        </a:defRPr>
      </a:lvl5pPr>
      <a:lvl6pPr marL="2819400" indent="-469900" defTabSz="584200">
        <a:spcBef>
          <a:spcPts val="3000"/>
        </a:spcBef>
        <a:buSzPct val="25000"/>
        <a:buBlip>
          <a:blip r:embed="rId3"/>
        </a:buBlip>
        <a:defRPr sz="3800">
          <a:solidFill>
            <a:srgbClr val="3E231A"/>
          </a:solidFill>
          <a:latin typeface="+mn-lt"/>
          <a:ea typeface="+mn-ea"/>
          <a:cs typeface="+mn-cs"/>
          <a:sym typeface="Papyrus"/>
        </a:defRPr>
      </a:lvl6pPr>
      <a:lvl7pPr marL="3289300" indent="-469900" defTabSz="584200">
        <a:spcBef>
          <a:spcPts val="3000"/>
        </a:spcBef>
        <a:buSzPct val="25000"/>
        <a:buBlip>
          <a:blip r:embed="rId3"/>
        </a:buBlip>
        <a:defRPr sz="3800">
          <a:solidFill>
            <a:srgbClr val="3E231A"/>
          </a:solidFill>
          <a:latin typeface="+mn-lt"/>
          <a:ea typeface="+mn-ea"/>
          <a:cs typeface="+mn-cs"/>
          <a:sym typeface="Papyrus"/>
        </a:defRPr>
      </a:lvl7pPr>
      <a:lvl8pPr marL="3759200" indent="-469900" defTabSz="584200">
        <a:spcBef>
          <a:spcPts val="3000"/>
        </a:spcBef>
        <a:buSzPct val="25000"/>
        <a:buBlip>
          <a:blip r:embed="rId3"/>
        </a:buBlip>
        <a:defRPr sz="3800">
          <a:solidFill>
            <a:srgbClr val="3E231A"/>
          </a:solidFill>
          <a:latin typeface="+mn-lt"/>
          <a:ea typeface="+mn-ea"/>
          <a:cs typeface="+mn-cs"/>
          <a:sym typeface="Papyrus"/>
        </a:defRPr>
      </a:lvl8pPr>
      <a:lvl9pPr marL="4229100" indent="-469900" defTabSz="584200">
        <a:spcBef>
          <a:spcPts val="3000"/>
        </a:spcBef>
        <a:buSzPct val="25000"/>
        <a:buBlip>
          <a:blip r:embed="rId3"/>
        </a:buBlip>
        <a:defRPr sz="3800">
          <a:solidFill>
            <a:srgbClr val="3E231A"/>
          </a:solidFill>
          <a:latin typeface="+mn-lt"/>
          <a:ea typeface="+mn-ea"/>
          <a:cs typeface="+mn-cs"/>
          <a:sym typeface="Papyrus"/>
        </a:defRPr>
      </a:lvl9pPr>
    </p:bodyStyle>
    <p:otherStyle>
      <a:lvl1pPr algn="ctr" defTabSz="584200">
        <a:defRPr>
          <a:solidFill>
            <a:schemeClr val="tx1"/>
          </a:solidFill>
          <a:latin typeface="+mn-lt"/>
          <a:ea typeface="+mn-ea"/>
          <a:cs typeface="+mn-cs"/>
          <a:sym typeface="Papyrus"/>
        </a:defRPr>
      </a:lvl1pPr>
      <a:lvl2pPr indent="228600" algn="ctr" defTabSz="584200">
        <a:defRPr>
          <a:solidFill>
            <a:schemeClr val="tx1"/>
          </a:solidFill>
          <a:latin typeface="+mn-lt"/>
          <a:ea typeface="+mn-ea"/>
          <a:cs typeface="+mn-cs"/>
          <a:sym typeface="Papyrus"/>
        </a:defRPr>
      </a:lvl2pPr>
      <a:lvl3pPr indent="457200" algn="ctr" defTabSz="584200">
        <a:defRPr>
          <a:solidFill>
            <a:schemeClr val="tx1"/>
          </a:solidFill>
          <a:latin typeface="+mn-lt"/>
          <a:ea typeface="+mn-ea"/>
          <a:cs typeface="+mn-cs"/>
          <a:sym typeface="Papyrus"/>
        </a:defRPr>
      </a:lvl3pPr>
      <a:lvl4pPr indent="685800" algn="ctr" defTabSz="584200">
        <a:defRPr>
          <a:solidFill>
            <a:schemeClr val="tx1"/>
          </a:solidFill>
          <a:latin typeface="+mn-lt"/>
          <a:ea typeface="+mn-ea"/>
          <a:cs typeface="+mn-cs"/>
          <a:sym typeface="Papyrus"/>
        </a:defRPr>
      </a:lvl4pPr>
      <a:lvl5pPr indent="914400" algn="ctr" defTabSz="584200">
        <a:defRPr>
          <a:solidFill>
            <a:schemeClr val="tx1"/>
          </a:solidFill>
          <a:latin typeface="+mn-lt"/>
          <a:ea typeface="+mn-ea"/>
          <a:cs typeface="+mn-cs"/>
          <a:sym typeface="Papyrus"/>
        </a:defRPr>
      </a:lvl5pPr>
      <a:lvl6pPr indent="1143000" algn="ctr" defTabSz="584200">
        <a:defRPr>
          <a:solidFill>
            <a:schemeClr val="tx1"/>
          </a:solidFill>
          <a:latin typeface="+mn-lt"/>
          <a:ea typeface="+mn-ea"/>
          <a:cs typeface="+mn-cs"/>
          <a:sym typeface="Papyrus"/>
        </a:defRPr>
      </a:lvl6pPr>
      <a:lvl7pPr indent="1371600" algn="ctr" defTabSz="584200">
        <a:defRPr>
          <a:solidFill>
            <a:schemeClr val="tx1"/>
          </a:solidFill>
          <a:latin typeface="+mn-lt"/>
          <a:ea typeface="+mn-ea"/>
          <a:cs typeface="+mn-cs"/>
          <a:sym typeface="Papyrus"/>
        </a:defRPr>
      </a:lvl7pPr>
      <a:lvl8pPr indent="1600200" algn="ctr" defTabSz="584200">
        <a:defRPr>
          <a:solidFill>
            <a:schemeClr val="tx1"/>
          </a:solidFill>
          <a:latin typeface="+mn-lt"/>
          <a:ea typeface="+mn-ea"/>
          <a:cs typeface="+mn-cs"/>
          <a:sym typeface="Papyrus"/>
        </a:defRPr>
      </a:lvl8pPr>
      <a:lvl9pPr indent="1828800" algn="ctr" defTabSz="584200">
        <a:defRPr>
          <a:solidFill>
            <a:schemeClr val="tx1"/>
          </a:solidFill>
          <a:latin typeface="+mn-lt"/>
          <a:ea typeface="+mn-ea"/>
          <a:cs typeface="+mn-cs"/>
          <a:sym typeface="Papyru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7200">
                <a:solidFill>
                  <a:srgbClr val="3E231A"/>
                </a:solidFill>
              </a:rPr>
              <a:t>Game Prediction : Cricket</a:t>
            </a:r>
          </a:p>
        </p:txBody>
      </p:sp>
      <p:sp>
        <p:nvSpPr>
          <p:cNvPr id="33" name="Shape 33"/>
          <p:cNvSpPr/>
          <p:nvPr>
            <p:ph type="body" idx="1"/>
          </p:nvPr>
        </p:nvSpPr>
        <p:spPr>
          <a:xfrm>
            <a:off x="1270000" y="5181600"/>
            <a:ext cx="10464800" cy="1993900"/>
          </a:xfrm>
          <a:prstGeom prst="rect">
            <a:avLst/>
          </a:prstGeom>
        </p:spPr>
        <p:txBody>
          <a:bodyPr/>
          <a:lstStyle/>
          <a:p>
            <a:pPr lvl="0" defTabSz="519937">
              <a:defRPr sz="1800">
                <a:solidFill>
                  <a:srgbClr val="000000"/>
                </a:solidFill>
              </a:defRPr>
            </a:pPr>
            <a:r>
              <a:rPr sz="3204">
                <a:solidFill>
                  <a:srgbClr val="3E231A"/>
                </a:solidFill>
              </a:rPr>
              <a:t>Ajinkya Rode			Harshit Shah</a:t>
            </a:r>
            <a:endParaRPr sz="3204">
              <a:solidFill>
                <a:srgbClr val="3E231A"/>
              </a:solidFill>
            </a:endParaRPr>
          </a:p>
          <a:p>
            <a:pPr lvl="0" defTabSz="519937">
              <a:defRPr sz="1800">
                <a:solidFill>
                  <a:srgbClr val="000000"/>
                </a:solidFill>
              </a:defRPr>
            </a:pPr>
            <a:r>
              <a:rPr sz="3204">
                <a:solidFill>
                  <a:srgbClr val="3E231A"/>
                </a:solidFill>
              </a:rPr>
              <a:t>Computer Science</a:t>
            </a:r>
            <a:br>
              <a:rPr sz="3204">
                <a:solidFill>
                  <a:srgbClr val="3E231A"/>
                </a:solidFill>
              </a:rPr>
            </a:br>
            <a:r>
              <a:rPr sz="3204">
                <a:solidFill>
                  <a:srgbClr val="3E231A"/>
                </a:solidFill>
              </a:rPr>
              <a:t>Rochester Institute of Technology</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
          <p:cNvPicPr/>
          <p:nvPr/>
        </p:nvPicPr>
        <p:blipFill>
          <a:blip r:embed="rId2">
            <a:extLst/>
          </a:blip>
          <a:stretch>
            <a:fillRect/>
          </a:stretch>
        </p:blipFill>
        <p:spPr>
          <a:xfrm>
            <a:off x="6550930" y="687925"/>
            <a:ext cx="5702301" cy="3626406"/>
          </a:xfrm>
          <a:prstGeom prst="rect">
            <a:avLst/>
          </a:prstGeom>
        </p:spPr>
      </p:pic>
      <p:pic>
        <p:nvPicPr>
          <p:cNvPr id="67" name=""/>
          <p:cNvPicPr/>
          <p:nvPr/>
        </p:nvPicPr>
        <p:blipFill>
          <a:blip r:embed="rId3">
            <a:extLst/>
          </a:blip>
          <a:stretch>
            <a:fillRect/>
          </a:stretch>
        </p:blipFill>
        <p:spPr>
          <a:xfrm>
            <a:off x="755756" y="680572"/>
            <a:ext cx="5702301" cy="3626405"/>
          </a:xfrm>
          <a:prstGeom prst="rect">
            <a:avLst/>
          </a:prstGeom>
        </p:spPr>
      </p:pic>
      <p:sp>
        <p:nvSpPr>
          <p:cNvPr id="68" name="Shape 68"/>
          <p:cNvSpPr/>
          <p:nvPr/>
        </p:nvSpPr>
        <p:spPr>
          <a:xfrm>
            <a:off x="1854970" y="4311490"/>
            <a:ext cx="366139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Sri Lanka</a:t>
            </a:r>
          </a:p>
        </p:txBody>
      </p:sp>
      <p:sp>
        <p:nvSpPr>
          <p:cNvPr id="69" name="Shape 69"/>
          <p:cNvSpPr/>
          <p:nvPr/>
        </p:nvSpPr>
        <p:spPr>
          <a:xfrm>
            <a:off x="7335603" y="4311490"/>
            <a:ext cx="39777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West Indies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1" name=""/>
          <p:cNvPicPr/>
          <p:nvPr/>
        </p:nvPicPr>
        <p:blipFill>
          <a:blip r:embed="rId2">
            <a:extLst/>
          </a:blip>
          <a:stretch>
            <a:fillRect/>
          </a:stretch>
        </p:blipFill>
        <p:spPr>
          <a:xfrm>
            <a:off x="819498" y="2155194"/>
            <a:ext cx="11493502" cy="6575028"/>
          </a:xfrm>
          <a:prstGeom prst="rect">
            <a:avLst/>
          </a:prstGeom>
        </p:spPr>
      </p:pic>
      <p:sp>
        <p:nvSpPr>
          <p:cNvPr id="72" name="Shape 72"/>
          <p:cNvSpPr/>
          <p:nvPr>
            <p:ph type="title" idx="4294967295"/>
          </p:nvPr>
        </p:nvSpPr>
        <p:spPr>
          <a:xfrm>
            <a:off x="1270000" y="254000"/>
            <a:ext cx="10464800" cy="2108200"/>
          </a:xfrm>
          <a:prstGeom prst="rect">
            <a:avLst/>
          </a:prstGeom>
        </p:spPr>
        <p:txBody>
          <a:bodyPr/>
          <a:lstStyle/>
          <a:p>
            <a:pPr lvl="0">
              <a:defRPr sz="1800">
                <a:solidFill>
                  <a:srgbClr val="000000"/>
                </a:solidFill>
              </a:defRPr>
            </a:pPr>
            <a:r>
              <a:rPr sz="7200">
                <a:solidFill>
                  <a:srgbClr val="3E231A"/>
                </a:solidFill>
              </a:rPr>
              <a:t>Application</a:t>
            </a:r>
          </a:p>
        </p:txBody>
      </p:sp>
      <p:sp>
        <p:nvSpPr>
          <p:cNvPr id="73" name="Shape 73"/>
          <p:cNvSpPr/>
          <p:nvPr/>
        </p:nvSpPr>
        <p:spPr>
          <a:xfrm>
            <a:off x="3784227" y="8599629"/>
            <a:ext cx="58681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A User Interface Home Page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5" name=""/>
          <p:cNvPicPr/>
          <p:nvPr/>
        </p:nvPicPr>
        <p:blipFill>
          <a:blip r:embed="rId2">
            <a:extLst/>
          </a:blip>
          <a:stretch>
            <a:fillRect/>
          </a:stretch>
        </p:blipFill>
        <p:spPr>
          <a:xfrm>
            <a:off x="766188" y="693272"/>
            <a:ext cx="11493501" cy="7541650"/>
          </a:xfrm>
          <a:prstGeom prst="rect">
            <a:avLst/>
          </a:prstGeom>
        </p:spPr>
      </p:pic>
      <p:sp>
        <p:nvSpPr>
          <p:cNvPr id="76" name="Shape 76"/>
          <p:cNvSpPr/>
          <p:nvPr/>
        </p:nvSpPr>
        <p:spPr>
          <a:xfrm>
            <a:off x="3784227" y="8218629"/>
            <a:ext cx="58681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A User Interface Home Page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p>
            <a:pPr lvl="0">
              <a:defRPr sz="1800">
                <a:solidFill>
                  <a:srgbClr val="000000"/>
                </a:solidFill>
              </a:defRPr>
            </a:pPr>
            <a:r>
              <a:rPr sz="7200">
                <a:solidFill>
                  <a:srgbClr val="3E231A"/>
                </a:solidFill>
              </a:rPr>
              <a:t>Challenges</a:t>
            </a:r>
          </a:p>
        </p:txBody>
      </p:sp>
      <p:sp>
        <p:nvSpPr>
          <p:cNvPr id="79" name="Shape 79"/>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  It was difficult to implement the decision tree in RapidMiner as we need to import the .model for the classification.</a:t>
            </a:r>
            <a:endParaRPr sz="3800">
              <a:solidFill>
                <a:srgbClr val="3E231A"/>
              </a:solidFill>
            </a:endParaRPr>
          </a:p>
          <a:p>
            <a:pPr lvl="0">
              <a:buBlip>
                <a:blip r:embed="rId2"/>
              </a:buBlip>
              <a:defRPr sz="1800">
                <a:solidFill>
                  <a:srgbClr val="000000"/>
                </a:solidFill>
              </a:defRPr>
            </a:pPr>
            <a:r>
              <a:rPr sz="3800">
                <a:solidFill>
                  <a:srgbClr val="3E231A"/>
                </a:solidFill>
              </a:rPr>
              <a:t>The attribute "weather" was included later, which was a difficult one to get for a particular city, time and day.</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solidFill>
                  <a:srgbClr val="000000"/>
                </a:solidFill>
              </a:defRPr>
            </a:pPr>
            <a:r>
              <a:rPr sz="7200">
                <a:solidFill>
                  <a:srgbClr val="3E231A"/>
                </a:solidFill>
              </a:rPr>
              <a:t>Future Work</a:t>
            </a:r>
          </a:p>
        </p:txBody>
      </p:sp>
      <p:sp>
        <p:nvSpPr>
          <p:cNvPr id="82" name="Shape 82"/>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 Extended for all seven opponents.</a:t>
            </a:r>
            <a:endParaRPr sz="3800">
              <a:solidFill>
                <a:srgbClr val="3E231A"/>
              </a:solidFill>
            </a:endParaRPr>
          </a:p>
          <a:p>
            <a:pPr lvl="0">
              <a:buBlip>
                <a:blip r:embed="rId2"/>
              </a:buBlip>
              <a:defRPr sz="1800">
                <a:solidFill>
                  <a:srgbClr val="000000"/>
                </a:solidFill>
              </a:defRPr>
            </a:pPr>
            <a:r>
              <a:rPr sz="3800">
                <a:solidFill>
                  <a:srgbClr val="3E231A"/>
                </a:solidFill>
              </a:rPr>
              <a:t>Used for all teams playing cricket and not concentrate on only one team versus 7 other.</a:t>
            </a:r>
            <a:endParaRPr sz="3800">
              <a:solidFill>
                <a:srgbClr val="3E231A"/>
              </a:solidFill>
            </a:endParaRPr>
          </a:p>
          <a:p>
            <a:pPr lvl="0">
              <a:buBlip>
                <a:blip r:embed="rId2"/>
              </a:buBlip>
              <a:defRPr sz="1800">
                <a:solidFill>
                  <a:srgbClr val="000000"/>
                </a:solidFill>
              </a:defRPr>
            </a:pPr>
            <a:r>
              <a:rPr sz="3800">
                <a:solidFill>
                  <a:srgbClr val="3E231A"/>
                </a:solidFill>
              </a:rPr>
              <a:t>This model can be used for other sports also.</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1270000" y="4267200"/>
            <a:ext cx="10464800" cy="85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3800"/>
            </a:lvl1pPr>
          </a:lstStyle>
          <a:p>
            <a:pPr lvl="0">
              <a:defRPr sz="1800">
                <a:solidFill>
                  <a:srgbClr val="000000"/>
                </a:solidFill>
              </a:defRPr>
            </a:pPr>
            <a:r>
              <a:rPr sz="3800">
                <a:solidFill>
                  <a:srgbClr val="3E231A"/>
                </a:solidFill>
              </a:rPr>
              <a:t>Thank You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7200">
                <a:solidFill>
                  <a:srgbClr val="3E231A"/>
                </a:solidFill>
              </a:rPr>
              <a:t>Agenda</a:t>
            </a:r>
          </a:p>
        </p:txBody>
      </p:sp>
      <p:sp>
        <p:nvSpPr>
          <p:cNvPr id="36" name="Shape 36"/>
          <p:cNvSpPr/>
          <p:nvPr>
            <p:ph type="body" idx="1"/>
          </p:nvPr>
        </p:nvSpPr>
        <p:spPr>
          <a:prstGeom prst="rect">
            <a:avLst/>
          </a:prstGeom>
        </p:spPr>
        <p:txBody>
          <a:bodyPr/>
          <a:lstStyle/>
          <a:p>
            <a:pPr lvl="0" marL="418211" indent="-418211" defTabSz="519937">
              <a:spcBef>
                <a:spcPts val="2600"/>
              </a:spcBef>
              <a:buBlip>
                <a:blip r:embed="rId2"/>
              </a:buBlip>
              <a:defRPr sz="1800">
                <a:solidFill>
                  <a:srgbClr val="000000"/>
                </a:solidFill>
              </a:defRPr>
            </a:pPr>
            <a:r>
              <a:rPr sz="3382">
                <a:solidFill>
                  <a:srgbClr val="3E231A"/>
                </a:solidFill>
              </a:rPr>
              <a:t>Introduction</a:t>
            </a:r>
            <a:endParaRPr sz="3382">
              <a:solidFill>
                <a:srgbClr val="3E231A"/>
              </a:solidFill>
            </a:endParaRPr>
          </a:p>
          <a:p>
            <a:pPr lvl="0" marL="418211" indent="-418211" defTabSz="519937">
              <a:spcBef>
                <a:spcPts val="2600"/>
              </a:spcBef>
              <a:buBlip>
                <a:blip r:embed="rId2"/>
              </a:buBlip>
              <a:defRPr sz="1800">
                <a:solidFill>
                  <a:srgbClr val="000000"/>
                </a:solidFill>
              </a:defRPr>
            </a:pPr>
            <a:r>
              <a:rPr sz="3382">
                <a:solidFill>
                  <a:srgbClr val="3E231A"/>
                </a:solidFill>
              </a:rPr>
              <a:t>Dataset</a:t>
            </a:r>
            <a:endParaRPr sz="3382">
              <a:solidFill>
                <a:srgbClr val="3E231A"/>
              </a:solidFill>
            </a:endParaRPr>
          </a:p>
          <a:p>
            <a:pPr lvl="0" marL="418211" indent="-418211" defTabSz="519937">
              <a:spcBef>
                <a:spcPts val="2600"/>
              </a:spcBef>
              <a:buBlip>
                <a:blip r:embed="rId2"/>
              </a:buBlip>
              <a:defRPr sz="1800">
                <a:solidFill>
                  <a:srgbClr val="000000"/>
                </a:solidFill>
              </a:defRPr>
            </a:pPr>
            <a:r>
              <a:rPr sz="3382">
                <a:solidFill>
                  <a:srgbClr val="3E231A"/>
                </a:solidFill>
              </a:rPr>
              <a:t>Classification</a:t>
            </a:r>
            <a:endParaRPr sz="3382">
              <a:solidFill>
                <a:srgbClr val="3E231A"/>
              </a:solidFill>
            </a:endParaRPr>
          </a:p>
          <a:p>
            <a:pPr lvl="0" marL="418211" indent="-418211" defTabSz="519937">
              <a:spcBef>
                <a:spcPts val="2600"/>
              </a:spcBef>
              <a:buBlip>
                <a:blip r:embed="rId2"/>
              </a:buBlip>
              <a:defRPr sz="1800">
                <a:solidFill>
                  <a:srgbClr val="000000"/>
                </a:solidFill>
              </a:defRPr>
            </a:pPr>
            <a:r>
              <a:rPr sz="3382">
                <a:solidFill>
                  <a:srgbClr val="3E231A"/>
                </a:solidFill>
              </a:rPr>
              <a:t>Application</a:t>
            </a:r>
            <a:endParaRPr sz="3382">
              <a:solidFill>
                <a:srgbClr val="3E231A"/>
              </a:solidFill>
            </a:endParaRPr>
          </a:p>
          <a:p>
            <a:pPr lvl="0" marL="418211" indent="-418211" defTabSz="519937">
              <a:spcBef>
                <a:spcPts val="2600"/>
              </a:spcBef>
              <a:buBlip>
                <a:blip r:embed="rId2"/>
              </a:buBlip>
              <a:defRPr sz="1800">
                <a:solidFill>
                  <a:srgbClr val="000000"/>
                </a:solidFill>
              </a:defRPr>
            </a:pPr>
            <a:r>
              <a:rPr sz="3382">
                <a:solidFill>
                  <a:srgbClr val="3E231A"/>
                </a:solidFill>
              </a:rPr>
              <a:t>Challenges</a:t>
            </a:r>
            <a:endParaRPr sz="3382">
              <a:solidFill>
                <a:srgbClr val="3E231A"/>
              </a:solidFill>
            </a:endParaRPr>
          </a:p>
          <a:p>
            <a:pPr lvl="0" marL="418211" indent="-418211" defTabSz="519937">
              <a:spcBef>
                <a:spcPts val="2600"/>
              </a:spcBef>
              <a:buBlip>
                <a:blip r:embed="rId2"/>
              </a:buBlip>
              <a:defRPr sz="1800">
                <a:solidFill>
                  <a:srgbClr val="000000"/>
                </a:solidFill>
              </a:defRPr>
            </a:pPr>
            <a:r>
              <a:rPr sz="3382">
                <a:solidFill>
                  <a:srgbClr val="3E231A"/>
                </a:solidFill>
              </a:rPr>
              <a:t>Future Work</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solidFill>
                  <a:srgbClr val="000000"/>
                </a:solidFill>
              </a:defRPr>
            </a:pPr>
            <a:r>
              <a:rPr sz="7200">
                <a:solidFill>
                  <a:srgbClr val="3E231A"/>
                </a:solidFill>
              </a:rPr>
              <a:t>Introduction</a:t>
            </a:r>
          </a:p>
        </p:txBody>
      </p:sp>
      <p:sp>
        <p:nvSpPr>
          <p:cNvPr id="39" name="Shape 39"/>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What is cricket?</a:t>
            </a:r>
            <a:endParaRPr sz="3800">
              <a:solidFill>
                <a:srgbClr val="3E231A"/>
              </a:solidFill>
            </a:endParaRPr>
          </a:p>
          <a:p>
            <a:pPr lvl="0">
              <a:buBlip>
                <a:blip r:embed="rId2"/>
              </a:buBlip>
              <a:defRPr sz="1800">
                <a:solidFill>
                  <a:srgbClr val="000000"/>
                </a:solidFill>
              </a:defRPr>
            </a:pPr>
            <a:r>
              <a:rPr sz="3800">
                <a:solidFill>
                  <a:srgbClr val="3E231A"/>
                </a:solidFill>
              </a:rPr>
              <a:t>Why we chose this game?</a:t>
            </a:r>
            <a:endParaRPr sz="3800">
              <a:solidFill>
                <a:srgbClr val="3E231A"/>
              </a:solidFill>
            </a:endParaRPr>
          </a:p>
          <a:p>
            <a:pPr lvl="0">
              <a:buBlip>
                <a:blip r:embed="rId2"/>
              </a:buBlip>
              <a:defRPr sz="1800">
                <a:solidFill>
                  <a:srgbClr val="000000"/>
                </a:solidFill>
              </a:defRPr>
            </a:pPr>
            <a:r>
              <a:rPr sz="3800">
                <a:solidFill>
                  <a:srgbClr val="3E231A"/>
                </a:solidFill>
              </a:rPr>
              <a:t>Rules</a:t>
            </a:r>
            <a:endParaRPr sz="3800">
              <a:solidFill>
                <a:srgbClr val="3E231A"/>
              </a:solidFill>
            </a:endParaRPr>
          </a:p>
          <a:p>
            <a:pPr lvl="0">
              <a:buBlip>
                <a:blip r:embed="rId2"/>
              </a:buBlip>
              <a:defRPr sz="1800">
                <a:solidFill>
                  <a:srgbClr val="000000"/>
                </a:solidFill>
              </a:defRPr>
            </a:pPr>
            <a:r>
              <a:rPr sz="3800">
                <a:solidFill>
                  <a:srgbClr val="3E231A"/>
                </a:solidFill>
              </a:rPr>
              <a:t>Teams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7200">
                <a:solidFill>
                  <a:srgbClr val="3E231A"/>
                </a:solidFill>
              </a:rPr>
              <a:t>Dataset</a:t>
            </a:r>
          </a:p>
        </p:txBody>
      </p:sp>
      <p:sp>
        <p:nvSpPr>
          <p:cNvPr id="42" name="Shape 42"/>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Type of data : Numeric, Nominal</a:t>
            </a:r>
            <a:endParaRPr sz="3800">
              <a:solidFill>
                <a:srgbClr val="3E231A"/>
              </a:solidFill>
            </a:endParaRPr>
          </a:p>
          <a:p>
            <a:pPr lvl="0">
              <a:buBlip>
                <a:blip r:embed="rId2"/>
              </a:buBlip>
              <a:defRPr sz="1800">
                <a:solidFill>
                  <a:srgbClr val="000000"/>
                </a:solidFill>
              </a:defRPr>
            </a:pPr>
            <a:r>
              <a:rPr sz="3800">
                <a:solidFill>
                  <a:srgbClr val="3E231A"/>
                </a:solidFill>
              </a:rPr>
              <a:t>Teams : 7 datasets for each team</a:t>
            </a:r>
            <a:endParaRPr sz="3800">
              <a:solidFill>
                <a:srgbClr val="3E231A"/>
              </a:solidFill>
            </a:endParaRPr>
          </a:p>
          <a:p>
            <a:pPr lvl="0">
              <a:buBlip>
                <a:blip r:embed="rId2"/>
              </a:buBlip>
              <a:defRPr sz="1800">
                <a:solidFill>
                  <a:srgbClr val="000000"/>
                </a:solidFill>
              </a:defRPr>
            </a:pPr>
            <a:r>
              <a:rPr sz="3800">
                <a:solidFill>
                  <a:srgbClr val="3E231A"/>
                </a:solidFill>
              </a:rPr>
              <a:t>Instances : Average 30 per dataset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solidFill>
                  <a:srgbClr val="000000"/>
                </a:solidFill>
              </a:defRPr>
            </a:pPr>
            <a:r>
              <a:rPr sz="7200">
                <a:solidFill>
                  <a:srgbClr val="3E231A"/>
                </a:solidFill>
              </a:rPr>
              <a:t>Classification</a:t>
            </a:r>
          </a:p>
        </p:txBody>
      </p:sp>
      <p:sp>
        <p:nvSpPr>
          <p:cNvPr id="45" name="Shape 45"/>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Tools used : Weka</a:t>
            </a:r>
            <a:endParaRPr sz="3800">
              <a:solidFill>
                <a:srgbClr val="3E231A"/>
              </a:solidFill>
            </a:endParaRPr>
          </a:p>
          <a:p>
            <a:pPr lvl="0">
              <a:buBlip>
                <a:blip r:embed="rId2"/>
              </a:buBlip>
              <a:defRPr sz="1800">
                <a:solidFill>
                  <a:srgbClr val="000000"/>
                </a:solidFill>
              </a:defRPr>
            </a:pPr>
            <a:r>
              <a:rPr sz="3800">
                <a:solidFill>
                  <a:srgbClr val="3E231A"/>
                </a:solidFill>
              </a:rPr>
              <a:t>Algorithm used : J48</a:t>
            </a:r>
            <a:endParaRPr sz="3800">
              <a:solidFill>
                <a:srgbClr val="3E231A"/>
              </a:solidFill>
            </a:endParaRPr>
          </a:p>
          <a:p>
            <a:pPr lvl="0">
              <a:buBlip>
                <a:blip r:embed="rId2"/>
              </a:buBlip>
              <a:defRPr sz="1800">
                <a:solidFill>
                  <a:srgbClr val="000000"/>
                </a:solidFill>
              </a:defRPr>
            </a:pPr>
            <a:r>
              <a:rPr sz="3800">
                <a:solidFill>
                  <a:srgbClr val="3E231A"/>
                </a:solidFill>
              </a:rPr>
              <a:t>Decision Tree for each team</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 name=""/>
          <p:cNvPicPr/>
          <p:nvPr/>
        </p:nvPicPr>
        <p:blipFill>
          <a:blip r:embed="rId2">
            <a:extLst/>
          </a:blip>
          <a:stretch>
            <a:fillRect/>
          </a:stretch>
        </p:blipFill>
        <p:spPr>
          <a:xfrm>
            <a:off x="1002307" y="1257300"/>
            <a:ext cx="10817766" cy="5096948"/>
          </a:xfrm>
          <a:prstGeom prst="rect">
            <a:avLst/>
          </a:prstGeom>
        </p:spPr>
      </p:pic>
      <p:sp>
        <p:nvSpPr>
          <p:cNvPr id="48" name="Shape 48"/>
          <p:cNvSpPr/>
          <p:nvPr>
            <p:ph type="title"/>
          </p:nvPr>
        </p:nvSpPr>
        <p:spPr>
          <a:prstGeom prst="rect">
            <a:avLst/>
          </a:prstGeom>
        </p:spPr>
        <p:txBody>
          <a:bodyPr/>
          <a:lstStyle>
            <a:lvl1pPr defTabSz="484886">
              <a:defRPr sz="5976"/>
            </a:lvl1pPr>
          </a:lstStyle>
          <a:p>
            <a:pPr lvl="0">
              <a:defRPr sz="1800">
                <a:solidFill>
                  <a:srgbClr val="000000"/>
                </a:solidFill>
              </a:defRPr>
            </a:pPr>
            <a:r>
              <a:rPr sz="5976">
                <a:solidFill>
                  <a:srgbClr val="3E231A"/>
                </a:solidFill>
              </a:rPr>
              <a:t>India vs Pakistan</a:t>
            </a:r>
          </a:p>
        </p:txBody>
      </p:sp>
      <p:sp>
        <p:nvSpPr>
          <p:cNvPr id="49" name="Shape 49"/>
          <p:cNvSpPr/>
          <p:nvPr>
            <p:ph type="body" idx="1"/>
          </p:nvPr>
        </p:nvSpPr>
        <p:spPr>
          <a:prstGeom prst="rect">
            <a:avLst/>
          </a:prstGeom>
        </p:spPr>
        <p:txBody>
          <a:bodyPr/>
          <a:lstStyle/>
          <a:p>
            <a:pPr lvl="0">
              <a:defRPr sz="1800">
                <a:solidFill>
                  <a:srgbClr val="000000"/>
                </a:solidFill>
              </a:defRPr>
            </a:pPr>
            <a:r>
              <a:rPr sz="3600">
                <a:solidFill>
                  <a:srgbClr val="3E231A"/>
                </a:solidFill>
              </a:rPr>
              <a:t>Decision Tree using J48 algorithm in Weka</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solidFill>
                  <a:srgbClr val="000000"/>
                </a:solidFill>
              </a:defRPr>
            </a:pPr>
            <a:r>
              <a:rPr sz="7200">
                <a:solidFill>
                  <a:srgbClr val="3E231A"/>
                </a:solidFill>
              </a:rPr>
              <a:t>Analysis</a:t>
            </a:r>
          </a:p>
        </p:txBody>
      </p:sp>
      <p:sp>
        <p:nvSpPr>
          <p:cNvPr id="52" name="Shape 52"/>
          <p:cNvSpPr/>
          <p:nvPr>
            <p:ph type="body" idx="1"/>
          </p:nvPr>
        </p:nvSpPr>
        <p:spPr>
          <a:prstGeom prst="rect">
            <a:avLst/>
          </a:prstGeom>
        </p:spPr>
        <p:txBody>
          <a:bodyPr/>
          <a:lstStyle/>
          <a:p>
            <a:pPr lvl="0">
              <a:buBlip>
                <a:blip r:embed="rId2"/>
              </a:buBlip>
              <a:defRPr sz="1800">
                <a:solidFill>
                  <a:srgbClr val="000000"/>
                </a:solidFill>
              </a:defRPr>
            </a:pPr>
            <a:r>
              <a:rPr sz="3800">
                <a:solidFill>
                  <a:srgbClr val="3E231A"/>
                </a:solidFill>
              </a:rPr>
              <a:t>Results :</a:t>
            </a:r>
            <a:br>
              <a:rPr sz="3800">
                <a:solidFill>
                  <a:srgbClr val="3E231A"/>
                </a:solidFill>
              </a:rPr>
            </a:br>
            <a:r>
              <a:rPr sz="3800">
                <a:solidFill>
                  <a:srgbClr val="3E231A"/>
                </a:solidFill>
              </a:rPr>
              <a:t> If a top partnership for India is less than or equal to 82 than Pakistan may win. Otherwise, depending on weather, if Indian team score more than 303 runs, then only India can win.</a:t>
            </a:r>
            <a:br>
              <a:rPr sz="3800">
                <a:solidFill>
                  <a:srgbClr val="3E231A"/>
                </a:solidFill>
              </a:rPr>
            </a:br>
            <a:br>
              <a:rPr sz="3800">
                <a:solidFill>
                  <a:srgbClr val="3E231A"/>
                </a:solidFill>
              </a:rPr>
            </a:b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solidFill>
                  <a:srgbClr val="000000"/>
                </a:solidFill>
              </a:defRPr>
            </a:pPr>
            <a:r>
              <a:rPr sz="7200">
                <a:solidFill>
                  <a:srgbClr val="3E231A"/>
                </a:solidFill>
              </a:rPr>
              <a:t>Results</a:t>
            </a:r>
          </a:p>
        </p:txBody>
      </p:sp>
      <p:sp>
        <p:nvSpPr>
          <p:cNvPr id="55" name="Shape 55"/>
          <p:cNvSpPr/>
          <p:nvPr>
            <p:ph type="body" idx="1"/>
          </p:nvPr>
        </p:nvSpPr>
        <p:spPr>
          <a:prstGeom prst="rect">
            <a:avLst/>
          </a:prstGeom>
        </p:spPr>
        <p:txBody>
          <a:bodyPr/>
          <a:lstStyle/>
          <a:p>
            <a:pPr lvl="0" marL="324231" indent="-324231" defTabSz="403097">
              <a:spcBef>
                <a:spcPts val="2000"/>
              </a:spcBef>
              <a:buBlip>
                <a:blip r:embed="rId2"/>
              </a:buBlip>
              <a:defRPr sz="1800">
                <a:solidFill>
                  <a:srgbClr val="000000"/>
                </a:solidFill>
              </a:defRPr>
            </a:pPr>
            <a:r>
              <a:rPr sz="2622">
                <a:solidFill>
                  <a:srgbClr val="3E231A"/>
                </a:solidFill>
              </a:rPr>
              <a:t> Accuracy: </a:t>
            </a:r>
            <a:r>
              <a:rPr b="1" sz="2622">
                <a:solidFill>
                  <a:srgbClr val="3E231A"/>
                </a:solidFill>
              </a:rPr>
              <a:t>94.1176%</a:t>
            </a:r>
            <a:endParaRPr sz="2622">
              <a:solidFill>
                <a:srgbClr val="3E231A"/>
              </a:solidFill>
            </a:endParaRPr>
          </a:p>
          <a:p>
            <a:pPr lvl="0" marL="324231" indent="-324231" defTabSz="403097">
              <a:spcBef>
                <a:spcPts val="2000"/>
              </a:spcBef>
              <a:buBlip>
                <a:blip r:embed="rId2"/>
              </a:buBlip>
              <a:defRPr sz="1800">
                <a:solidFill>
                  <a:srgbClr val="000000"/>
                </a:solidFill>
              </a:defRPr>
            </a:pPr>
            <a:r>
              <a:rPr sz="2622">
                <a:solidFill>
                  <a:srgbClr val="3E231A"/>
                </a:solidFill>
              </a:rPr>
              <a:t>  ICC world cup 2011; a second semi nal match between Ind-Pak resulted in India's win. </a:t>
            </a:r>
            <a:endParaRPr sz="2622">
              <a:solidFill>
                <a:srgbClr val="3E231A"/>
              </a:solidFill>
            </a:endParaRPr>
          </a:p>
          <a:p>
            <a:pPr lvl="0" marL="324231" indent="-324231" defTabSz="403097">
              <a:spcBef>
                <a:spcPts val="2000"/>
              </a:spcBef>
              <a:buBlip>
                <a:blip r:embed="rId2"/>
              </a:buBlip>
              <a:defRPr sz="1800">
                <a:solidFill>
                  <a:srgbClr val="000000"/>
                </a:solidFill>
              </a:defRPr>
            </a:pPr>
            <a:r>
              <a:rPr sz="2622">
                <a:solidFill>
                  <a:srgbClr val="3E231A"/>
                </a:solidFill>
              </a:rPr>
              <a:t>The highest partnership was 68, so very close to 82 but our prediction is not valid for this case. </a:t>
            </a:r>
            <a:endParaRPr sz="2622">
              <a:solidFill>
                <a:srgbClr val="3E231A"/>
              </a:solidFill>
            </a:endParaRPr>
          </a:p>
          <a:p>
            <a:pPr lvl="0" marL="324231" indent="-324231" defTabSz="403097">
              <a:spcBef>
                <a:spcPts val="2000"/>
              </a:spcBef>
              <a:buBlip>
                <a:blip r:embed="rId2"/>
              </a:buBlip>
              <a:defRPr sz="1800">
                <a:solidFill>
                  <a:srgbClr val="000000"/>
                </a:solidFill>
              </a:defRPr>
            </a:pPr>
            <a:r>
              <a:rPr sz="2622">
                <a:solidFill>
                  <a:srgbClr val="3E231A"/>
                </a:solidFill>
              </a:rPr>
              <a:t>But if we see other half and depending on weather conditions and home advantage india should win.So half of our prediction is valid. </a:t>
            </a:r>
            <a:endParaRPr sz="2622">
              <a:solidFill>
                <a:srgbClr val="3E231A"/>
              </a:solidFill>
            </a:endParaRPr>
          </a:p>
          <a:p>
            <a:pPr lvl="0" marL="324231" indent="-324231" defTabSz="403097">
              <a:spcBef>
                <a:spcPts val="2000"/>
              </a:spcBef>
              <a:buBlip>
                <a:blip r:embed="rId2"/>
              </a:buBlip>
              <a:defRPr sz="1800">
                <a:solidFill>
                  <a:srgbClr val="000000"/>
                </a:solidFill>
              </a:defRPr>
            </a:pPr>
            <a:r>
              <a:rPr sz="2622">
                <a:solidFill>
                  <a:srgbClr val="3E231A"/>
                </a:solidFill>
              </a:rPr>
              <a:t>Overall, we say average prediction but fails in the case of target run by 33</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
          <p:cNvPicPr/>
          <p:nvPr/>
        </p:nvPicPr>
        <p:blipFill>
          <a:blip r:embed="rId2">
            <a:extLst/>
          </a:blip>
          <a:stretch>
            <a:fillRect/>
          </a:stretch>
        </p:blipFill>
        <p:spPr>
          <a:xfrm>
            <a:off x="6546476" y="687925"/>
            <a:ext cx="5701465" cy="3626406"/>
          </a:xfrm>
          <a:prstGeom prst="rect">
            <a:avLst/>
          </a:prstGeom>
        </p:spPr>
      </p:pic>
      <p:pic>
        <p:nvPicPr>
          <p:cNvPr id="58" name=""/>
          <p:cNvPicPr/>
          <p:nvPr/>
        </p:nvPicPr>
        <p:blipFill>
          <a:blip r:embed="rId3">
            <a:extLst/>
          </a:blip>
          <a:stretch>
            <a:fillRect/>
          </a:stretch>
        </p:blipFill>
        <p:spPr>
          <a:xfrm>
            <a:off x="6529136" y="4995006"/>
            <a:ext cx="5702301" cy="3632201"/>
          </a:xfrm>
          <a:prstGeom prst="rect">
            <a:avLst/>
          </a:prstGeom>
        </p:spPr>
      </p:pic>
      <p:pic>
        <p:nvPicPr>
          <p:cNvPr id="59" name=""/>
          <p:cNvPicPr/>
          <p:nvPr/>
        </p:nvPicPr>
        <p:blipFill>
          <a:blip r:embed="rId4">
            <a:extLst/>
          </a:blip>
          <a:stretch>
            <a:fillRect/>
          </a:stretch>
        </p:blipFill>
        <p:spPr>
          <a:xfrm>
            <a:off x="743367" y="667872"/>
            <a:ext cx="5701466" cy="3626405"/>
          </a:xfrm>
          <a:prstGeom prst="rect">
            <a:avLst/>
          </a:prstGeom>
        </p:spPr>
      </p:pic>
      <p:pic>
        <p:nvPicPr>
          <p:cNvPr id="60" name=""/>
          <p:cNvPicPr/>
          <p:nvPr/>
        </p:nvPicPr>
        <p:blipFill>
          <a:blip r:embed="rId5">
            <a:extLst/>
          </a:blip>
          <a:stretch>
            <a:fillRect/>
          </a:stretch>
        </p:blipFill>
        <p:spPr>
          <a:xfrm>
            <a:off x="761228" y="4995006"/>
            <a:ext cx="5702301" cy="3632201"/>
          </a:xfrm>
          <a:prstGeom prst="rect">
            <a:avLst/>
          </a:prstGeom>
        </p:spPr>
      </p:pic>
      <p:sp>
        <p:nvSpPr>
          <p:cNvPr id="61" name="Shape 61"/>
          <p:cNvSpPr/>
          <p:nvPr/>
        </p:nvSpPr>
        <p:spPr>
          <a:xfrm>
            <a:off x="1837148" y="4311490"/>
            <a:ext cx="354464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Australia</a:t>
            </a:r>
          </a:p>
        </p:txBody>
      </p:sp>
      <p:sp>
        <p:nvSpPr>
          <p:cNvPr id="62" name="Shape 62"/>
          <p:cNvSpPr/>
          <p:nvPr/>
        </p:nvSpPr>
        <p:spPr>
          <a:xfrm>
            <a:off x="7385026" y="4311490"/>
            <a:ext cx="413288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Bangladesh</a:t>
            </a:r>
          </a:p>
        </p:txBody>
      </p:sp>
      <p:sp>
        <p:nvSpPr>
          <p:cNvPr id="63" name="Shape 63"/>
          <p:cNvSpPr/>
          <p:nvPr/>
        </p:nvSpPr>
        <p:spPr>
          <a:xfrm>
            <a:off x="1899433" y="8629490"/>
            <a:ext cx="342007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England</a:t>
            </a:r>
          </a:p>
        </p:txBody>
      </p:sp>
      <p:sp>
        <p:nvSpPr>
          <p:cNvPr id="64" name="Shape 64"/>
          <p:cNvSpPr/>
          <p:nvPr/>
        </p:nvSpPr>
        <p:spPr>
          <a:xfrm>
            <a:off x="7195332" y="8502490"/>
            <a:ext cx="43344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3E231A"/>
                </a:solidFill>
              </a:rPr>
              <a:t>India vs South Africa</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