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Card &amp; Payment Data Engineering - Solution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same tech stack as uploaded project</a:t>
            </a:r>
          </a:p>
          <a:p>
            <a:r>
              <a:t>Python, PySpark, ADF, Databricks, SQL</a:t>
            </a:r>
          </a:p>
          <a:p/>
          <a:p>
            <a:r>
              <a:t>Generated: 2025-09-29 18:23:26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Enable scalable, reliable processing of card &amp; payment data for:</a:t>
            </a:r>
          </a:p>
          <a:p>
            <a:pPr lvl="1"/>
            <a:r>
              <a:t>- Real-time fraud detection and alerts</a:t>
            </a:r>
          </a:p>
          <a:p>
            <a:pPr lvl="1"/>
            <a:r>
              <a:t>- Regulatory reporting and reconciliation</a:t>
            </a:r>
          </a:p>
          <a:p>
            <a:pPr lvl="1"/>
            <a:r>
              <a:t>- Business analytics and revenue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Architecture</a:t>
            </a:r>
          </a:p>
        </p:txBody>
      </p:sp>
      <p:pic>
        <p:nvPicPr>
          <p:cNvPr id="3" name="Picture 2" descr="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7880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&amp;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Azure Data Factory (orchestrations)</a:t>
            </a:r>
          </a:p>
          <a:p>
            <a:pPr lvl="1"/>
            <a:r>
              <a:t>- Databricks (PySpark notebooks &amp; jobs)</a:t>
            </a:r>
          </a:p>
          <a:p>
            <a:pPr lvl="1"/>
            <a:r>
              <a:t>- Azure Data Lake Storage (raw/curated zones)</a:t>
            </a:r>
          </a:p>
          <a:p>
            <a:pPr lvl="1"/>
            <a:r>
              <a:t>- Azure SQL / Synapse (warehouse)</a:t>
            </a:r>
          </a:p>
          <a:p>
            <a:pPr lvl="1"/>
            <a:r>
              <a:t>- Monitoring: Azure Monitor / Log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ADF triggers ingestion from Card/Acquirer feeds to ADLS (landing)</a:t>
            </a:r>
          </a:p>
          <a:p>
            <a:r>
              <a:t>2. Databricks reads raw files, schema handling, cleansing</a:t>
            </a:r>
          </a:p>
          <a:p>
            <a:r>
              <a:t>3. Apply fraud detection rules &amp; enrichment</a:t>
            </a:r>
          </a:p>
          <a:p>
            <a:r>
              <a:t>4. Write to Curated Delta tables (facts/dimensions)</a:t>
            </a:r>
          </a:p>
          <a:p>
            <a:r>
              <a:t>5. Load to Warehouse and update reports/dashboards</a:t>
            </a:r>
          </a:p>
          <a:p>
            <a:r>
              <a:t>6. Alerts via Azure Monitor / Notification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Project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ADF pipeline JSON templates (sample)</a:t>
            </a:r>
          </a:p>
          <a:p>
            <a:r>
              <a:t>- PySpark notebooks (.py) for ingestion &amp; transformations</a:t>
            </a:r>
          </a:p>
          <a:p>
            <a:r>
              <a:t>- YAML config files for env &amp; schema</a:t>
            </a:r>
          </a:p>
          <a:p>
            <a:r>
              <a:t>- SQL DDL/DML &amp; stored procedure templates</a:t>
            </a:r>
          </a:p>
          <a:p>
            <a:r>
              <a:t>- README and run instructions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