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  <p:sldMasterId id="2147483718" r:id="rId2"/>
  </p:sldMasterIdLst>
  <p:notesMasterIdLst>
    <p:notesMasterId r:id="rId35"/>
  </p:notesMasterIdLst>
  <p:sldIdLst>
    <p:sldId id="28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7" r:id="rId29"/>
    <p:sldId id="281" r:id="rId30"/>
    <p:sldId id="282" r:id="rId31"/>
    <p:sldId id="283" r:id="rId32"/>
    <p:sldId id="284" r:id="rId33"/>
    <p:sldId id="285" r:id="rId34"/>
  </p:sldIdLst>
  <p:sldSz cx="18288000" cy="1028541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Ubuntu" panose="020B0604020202020204" charset="0"/>
      <p:regular r:id="rId40"/>
      <p:bold r:id="rId41"/>
      <p:italic r:id="rId42"/>
      <p:boldItalic r:id="rId43"/>
    </p:embeddedFont>
    <p:embeddedFont>
      <p:font typeface="Ubuntu Medium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62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820" y="52"/>
      </p:cViewPr>
      <p:guideLst>
        <p:guide orient="horz" pos="3262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64c357b727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g64c357b727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64c357b72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64c357b72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g64c357b727_1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64c357b727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g64c357b727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64c357b727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g64c357b727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64c357b727_1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64c357b727_1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g64c357b727_1_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64c357b727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64c357b727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g64c357b727_1_2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64c357b727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64c357b727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0" name="Google Shape;1460;g64c357b727_1_2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64c357b727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64c357b727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g64c357b727_2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64c357b727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g64c357b727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64c357b727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64c357b727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g64c357b727_1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64c357b727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64c357b727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g64c357b727_1_2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9089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64c357b727_1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g64c357b727_1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64c357b727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g64c357b727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64c357b727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g64c357b727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64c357b72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64c357b72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9" name="Google Shape;1269;g64c357b727_1_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imple">
  <p:cSld name="Title - Simp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75989" y="3650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Ubuntu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71304" y="5074275"/>
            <a:ext cx="648072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3200400" y="5346700"/>
            <a:ext cx="118872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3200400" y="8280400"/>
            <a:ext cx="11887200" cy="165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49FAE"/>
              </a:buClr>
              <a:buSzPts val="2000"/>
              <a:buFont typeface="Ubuntu"/>
              <a:buNone/>
              <a:defRPr sz="2000">
                <a:solidFill>
                  <a:srgbClr val="949FA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Images">
  <p:cSld name="5 Image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8742743" y="5141912"/>
            <a:ext cx="6381143" cy="5141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080000" y="0"/>
            <a:ext cx="5341257" cy="5141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" name="Google Shape;104;p11"/>
          <p:cNvSpPr>
            <a:spLocks noGrp="1"/>
          </p:cNvSpPr>
          <p:nvPr>
            <p:ph type="pic" idx="2"/>
          </p:nvPr>
        </p:nvSpPr>
        <p:spPr>
          <a:xfrm>
            <a:off x="-1" y="0"/>
            <a:ext cx="7027855" cy="5141913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>
            <a:spLocks noGrp="1"/>
          </p:cNvSpPr>
          <p:nvPr>
            <p:ph type="pic" idx="3"/>
          </p:nvPr>
        </p:nvSpPr>
        <p:spPr>
          <a:xfrm>
            <a:off x="8473403" y="0"/>
            <a:ext cx="9814597" cy="5141913"/>
          </a:xfrm>
          <a:prstGeom prst="rect">
            <a:avLst/>
          </a:prstGeom>
          <a:solidFill>
            <a:srgbClr val="ECFB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>
            <a:spLocks noGrp="1"/>
          </p:cNvSpPr>
          <p:nvPr>
            <p:ph type="pic" idx="4"/>
          </p:nvPr>
        </p:nvSpPr>
        <p:spPr>
          <a:xfrm>
            <a:off x="1" y="5141913"/>
            <a:ext cx="10688025" cy="5141913"/>
          </a:xfrm>
          <a:prstGeom prst="rect">
            <a:avLst/>
          </a:prstGeom>
          <a:solidFill>
            <a:srgbClr val="FEE1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>
            <a:spLocks noGrp="1"/>
          </p:cNvSpPr>
          <p:nvPr>
            <p:ph type="pic" idx="5"/>
          </p:nvPr>
        </p:nvSpPr>
        <p:spPr>
          <a:xfrm>
            <a:off x="13179886" y="5141912"/>
            <a:ext cx="5108114" cy="5143500"/>
          </a:xfrm>
          <a:prstGeom prst="rect">
            <a:avLst/>
          </a:prstGeom>
          <a:solidFill>
            <a:srgbClr val="F3DAD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5707917" y="1311492"/>
            <a:ext cx="4085423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6"/>
          </p:nvPr>
        </p:nvSpPr>
        <p:spPr>
          <a:xfrm>
            <a:off x="5707917" y="2278743"/>
            <a:ext cx="4085423" cy="159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7"/>
          </p:nvPr>
        </p:nvSpPr>
        <p:spPr>
          <a:xfrm>
            <a:off x="9561338" y="6706620"/>
            <a:ext cx="4743952" cy="201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ny Square Images">
  <p:cSld name="Many Square Image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>
            <a:spLocks noGrp="1"/>
          </p:cNvSpPr>
          <p:nvPr>
            <p:ph type="pic" idx="2"/>
          </p:nvPr>
        </p:nvSpPr>
        <p:spPr>
          <a:xfrm>
            <a:off x="0" y="0"/>
            <a:ext cx="2617200" cy="257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3" name="Google Shape;113;p12"/>
          <p:cNvSpPr>
            <a:spLocks noGrp="1"/>
          </p:cNvSpPr>
          <p:nvPr>
            <p:ph type="pic" idx="3"/>
          </p:nvPr>
        </p:nvSpPr>
        <p:spPr>
          <a:xfrm>
            <a:off x="0" y="25731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4" name="Google Shape;114;p12"/>
          <p:cNvSpPr>
            <a:spLocks noGrp="1"/>
          </p:cNvSpPr>
          <p:nvPr>
            <p:ph type="pic" idx="4"/>
          </p:nvPr>
        </p:nvSpPr>
        <p:spPr>
          <a:xfrm>
            <a:off x="2614271" y="0"/>
            <a:ext cx="2617200" cy="257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5" name="Google Shape;115;p12"/>
          <p:cNvSpPr>
            <a:spLocks noGrp="1"/>
          </p:cNvSpPr>
          <p:nvPr>
            <p:ph type="pic" idx="5"/>
          </p:nvPr>
        </p:nvSpPr>
        <p:spPr>
          <a:xfrm>
            <a:off x="2614271" y="25731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6" name="Google Shape;116;p12"/>
          <p:cNvSpPr>
            <a:spLocks noGrp="1"/>
          </p:cNvSpPr>
          <p:nvPr>
            <p:ph type="pic" idx="6"/>
          </p:nvPr>
        </p:nvSpPr>
        <p:spPr>
          <a:xfrm>
            <a:off x="5224006" y="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>
            <a:spLocks noGrp="1"/>
          </p:cNvSpPr>
          <p:nvPr>
            <p:ph type="pic" idx="7"/>
          </p:nvPr>
        </p:nvSpPr>
        <p:spPr>
          <a:xfrm>
            <a:off x="5224006" y="25731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8" name="Google Shape;118;p12"/>
          <p:cNvSpPr>
            <a:spLocks noGrp="1"/>
          </p:cNvSpPr>
          <p:nvPr>
            <p:ph type="pic" idx="8"/>
          </p:nvPr>
        </p:nvSpPr>
        <p:spPr>
          <a:xfrm>
            <a:off x="5224006" y="51435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9" name="Google Shape;119;p12"/>
          <p:cNvSpPr>
            <a:spLocks noGrp="1"/>
          </p:cNvSpPr>
          <p:nvPr>
            <p:ph type="pic" idx="9"/>
          </p:nvPr>
        </p:nvSpPr>
        <p:spPr>
          <a:xfrm>
            <a:off x="5224006" y="77166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>
            <a:spLocks noGrp="1"/>
          </p:cNvSpPr>
          <p:nvPr>
            <p:ph type="pic" idx="13"/>
          </p:nvPr>
        </p:nvSpPr>
        <p:spPr>
          <a:xfrm>
            <a:off x="7833741" y="771660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1" name="Google Shape;121;p12"/>
          <p:cNvSpPr>
            <a:spLocks noGrp="1"/>
          </p:cNvSpPr>
          <p:nvPr>
            <p:ph type="pic" idx="14"/>
          </p:nvPr>
        </p:nvSpPr>
        <p:spPr>
          <a:xfrm>
            <a:off x="10443476" y="771660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2" name="Google Shape;122;p12"/>
          <p:cNvSpPr>
            <a:spLocks noGrp="1"/>
          </p:cNvSpPr>
          <p:nvPr>
            <p:ph type="pic" idx="15"/>
          </p:nvPr>
        </p:nvSpPr>
        <p:spPr>
          <a:xfrm>
            <a:off x="13053211" y="0"/>
            <a:ext cx="2617200" cy="257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3" name="Google Shape;123;p12"/>
          <p:cNvSpPr>
            <a:spLocks noGrp="1"/>
          </p:cNvSpPr>
          <p:nvPr>
            <p:ph type="pic" idx="16"/>
          </p:nvPr>
        </p:nvSpPr>
        <p:spPr>
          <a:xfrm>
            <a:off x="13053211" y="2573100"/>
            <a:ext cx="2617200" cy="257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>
            <a:spLocks noGrp="1"/>
          </p:cNvSpPr>
          <p:nvPr>
            <p:ph type="pic" idx="17"/>
          </p:nvPr>
        </p:nvSpPr>
        <p:spPr>
          <a:xfrm>
            <a:off x="13053211" y="7716600"/>
            <a:ext cx="2617200" cy="257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5" name="Google Shape;125;p12"/>
          <p:cNvSpPr>
            <a:spLocks noGrp="1"/>
          </p:cNvSpPr>
          <p:nvPr>
            <p:ph type="pic" idx="18"/>
          </p:nvPr>
        </p:nvSpPr>
        <p:spPr>
          <a:xfrm>
            <a:off x="15662948" y="0"/>
            <a:ext cx="2617200" cy="257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6" name="Google Shape;126;p12"/>
          <p:cNvSpPr>
            <a:spLocks noGrp="1"/>
          </p:cNvSpPr>
          <p:nvPr>
            <p:ph type="pic" idx="19"/>
          </p:nvPr>
        </p:nvSpPr>
        <p:spPr>
          <a:xfrm>
            <a:off x="15662948" y="2573100"/>
            <a:ext cx="2617200" cy="257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7" name="Google Shape;127;p12"/>
          <p:cNvSpPr>
            <a:spLocks noGrp="1"/>
          </p:cNvSpPr>
          <p:nvPr>
            <p:ph type="pic" idx="20"/>
          </p:nvPr>
        </p:nvSpPr>
        <p:spPr>
          <a:xfrm>
            <a:off x="15662948" y="7716600"/>
            <a:ext cx="2617200" cy="25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8" name="Google Shape;128;p12"/>
          <p:cNvSpPr>
            <a:spLocks noGrp="1"/>
          </p:cNvSpPr>
          <p:nvPr>
            <p:ph type="pic" idx="21"/>
          </p:nvPr>
        </p:nvSpPr>
        <p:spPr>
          <a:xfrm>
            <a:off x="1" y="5143500"/>
            <a:ext cx="522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29" name="Google Shape;129;p12"/>
          <p:cNvSpPr>
            <a:spLocks noGrp="1"/>
          </p:cNvSpPr>
          <p:nvPr>
            <p:ph type="pic" idx="22"/>
          </p:nvPr>
        </p:nvSpPr>
        <p:spPr>
          <a:xfrm>
            <a:off x="7833741" y="0"/>
            <a:ext cx="5223600" cy="5143500"/>
          </a:xfrm>
          <a:prstGeom prst="rect">
            <a:avLst/>
          </a:prstGeom>
          <a:solidFill>
            <a:srgbClr val="C8F46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grpSp>
        <p:nvGrpSpPr>
          <p:cNvPr id="130" name="Google Shape;130;p12"/>
          <p:cNvGrpSpPr/>
          <p:nvPr/>
        </p:nvGrpSpPr>
        <p:grpSpPr>
          <a:xfrm>
            <a:off x="11954525" y="6247404"/>
            <a:ext cx="1940630" cy="72008"/>
            <a:chOff x="6119664" y="3270498"/>
            <a:chExt cx="1940630" cy="72008"/>
          </a:xfrm>
        </p:grpSpPr>
        <p:sp>
          <p:nvSpPr>
            <p:cNvPr id="131" name="Google Shape;131;p12"/>
            <p:cNvSpPr/>
            <p:nvPr/>
          </p:nvSpPr>
          <p:spPr>
            <a:xfrm>
              <a:off x="6765355" y="3270498"/>
              <a:ext cx="648072" cy="72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119664" y="3270498"/>
              <a:ext cx="648072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7412222" y="3270498"/>
              <a:ext cx="648072" cy="720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34" name="Google Shape;134;p12"/>
          <p:cNvSpPr txBox="1">
            <a:spLocks noGrp="1"/>
          </p:cNvSpPr>
          <p:nvPr>
            <p:ph type="body" idx="1"/>
          </p:nvPr>
        </p:nvSpPr>
        <p:spPr>
          <a:xfrm>
            <a:off x="8651909" y="6411535"/>
            <a:ext cx="8545863" cy="1024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23"/>
          </p:nvPr>
        </p:nvSpPr>
        <p:spPr>
          <a:xfrm>
            <a:off x="8651909" y="5408249"/>
            <a:ext cx="8545863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5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 Image, Heading &amp; Text">
  <p:cSld name="Fullscreen Image, Heading &amp;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9144000" y="0"/>
            <a:ext cx="9144000" cy="10285413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3"/>
          </p:nvPr>
        </p:nvSpPr>
        <p:spPr>
          <a:xfrm>
            <a:off x="10222372" y="1103086"/>
            <a:ext cx="6987257" cy="384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 Medium"/>
              <a:buNone/>
              <a:defRPr sz="5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4"/>
          </p:nvPr>
        </p:nvSpPr>
        <p:spPr>
          <a:xfrm>
            <a:off x="10222372" y="5274171"/>
            <a:ext cx="6987257" cy="401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■"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5"/>
          </p:nvPr>
        </p:nvSpPr>
        <p:spPr>
          <a:xfrm>
            <a:off x="849600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6"/>
          </p:nvPr>
        </p:nvSpPr>
        <p:spPr>
          <a:xfrm>
            <a:off x="7848000" y="8989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body" idx="7"/>
          </p:nvPr>
        </p:nvSpPr>
        <p:spPr>
          <a:xfrm>
            <a:off x="8496000" y="8341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body" idx="8"/>
          </p:nvPr>
        </p:nvSpPr>
        <p:spPr>
          <a:xfrm>
            <a:off x="720000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 Image &amp; 3 Icons">
  <p:cSld name="Fullscreen Image &amp; 3 Ico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10285413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3"/>
          </p:nvPr>
        </p:nvSpPr>
        <p:spPr>
          <a:xfrm>
            <a:off x="1078372" y="349200"/>
            <a:ext cx="6987257" cy="1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 Medium"/>
              <a:buNone/>
              <a:defRPr sz="5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body" idx="4"/>
          </p:nvPr>
        </p:nvSpPr>
        <p:spPr>
          <a:xfrm>
            <a:off x="1932558" y="3196258"/>
            <a:ext cx="6133071" cy="13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4"/>
          <p:cNvSpPr>
            <a:spLocks noGrp="1"/>
          </p:cNvSpPr>
          <p:nvPr>
            <p:ph type="pic" idx="5"/>
          </p:nvPr>
        </p:nvSpPr>
        <p:spPr>
          <a:xfrm>
            <a:off x="1190666" y="262066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6"/>
          </p:nvPr>
        </p:nvSpPr>
        <p:spPr>
          <a:xfrm>
            <a:off x="1932558" y="2636245"/>
            <a:ext cx="6133072" cy="61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body" idx="7"/>
          </p:nvPr>
        </p:nvSpPr>
        <p:spPr>
          <a:xfrm>
            <a:off x="1932558" y="5233988"/>
            <a:ext cx="6133071" cy="13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4"/>
          <p:cNvSpPr>
            <a:spLocks noGrp="1"/>
          </p:cNvSpPr>
          <p:nvPr>
            <p:ph type="pic" idx="8"/>
          </p:nvPr>
        </p:nvSpPr>
        <p:spPr>
          <a:xfrm>
            <a:off x="1190666" y="465839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54" name="Google Shape;154;p14"/>
          <p:cNvSpPr txBox="1">
            <a:spLocks noGrp="1"/>
          </p:cNvSpPr>
          <p:nvPr>
            <p:ph type="body" idx="9"/>
          </p:nvPr>
        </p:nvSpPr>
        <p:spPr>
          <a:xfrm>
            <a:off x="1932558" y="4673975"/>
            <a:ext cx="6133072" cy="61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3"/>
          </p:nvPr>
        </p:nvSpPr>
        <p:spPr>
          <a:xfrm>
            <a:off x="1932557" y="7266664"/>
            <a:ext cx="6133071" cy="13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4"/>
          <p:cNvSpPr>
            <a:spLocks noGrp="1"/>
          </p:cNvSpPr>
          <p:nvPr>
            <p:ph type="pic" idx="14"/>
          </p:nvPr>
        </p:nvSpPr>
        <p:spPr>
          <a:xfrm>
            <a:off x="1190665" y="669106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body" idx="15"/>
          </p:nvPr>
        </p:nvSpPr>
        <p:spPr>
          <a:xfrm>
            <a:off x="1932557" y="6706651"/>
            <a:ext cx="6133072" cy="61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6"/>
          </p:nvPr>
        </p:nvSpPr>
        <p:spPr>
          <a:xfrm>
            <a:off x="1044000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body" idx="17"/>
          </p:nvPr>
        </p:nvSpPr>
        <p:spPr>
          <a:xfrm>
            <a:off x="9792000" y="8989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body" idx="18"/>
          </p:nvPr>
        </p:nvSpPr>
        <p:spPr>
          <a:xfrm>
            <a:off x="9144000" y="8341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body" idx="19"/>
          </p:nvPr>
        </p:nvSpPr>
        <p:spPr>
          <a:xfrm>
            <a:off x="914400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5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5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25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2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7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75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250"/>
                            </p:stCondLst>
                            <p:childTnLst>
                              <p:par>
                                <p:cTn id="1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625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675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2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77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87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925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97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25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750"/>
                            </p:stCondLst>
                            <p:childTnLst>
                              <p:par>
                                <p:cTn id="2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1250"/>
                            </p:stCondLst>
                            <p:childTnLst>
                              <p:par>
                                <p:cTn id="2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1750"/>
                            </p:stCondLst>
                            <p:childTnLst>
                              <p:par>
                                <p:cTn id="2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2250"/>
                            </p:stCondLst>
                            <p:childTnLst>
                              <p:par>
                                <p:cTn id="2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2750"/>
                            </p:stCondLst>
                            <p:childTnLst>
                              <p:par>
                                <p:cTn id="2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67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725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775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825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87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925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 Image &amp; 2 Headings, Texts">
  <p:cSld name="Fullscreen Image &amp; 2 Headings, Tex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body" idx="1"/>
          </p:nvPr>
        </p:nvSpPr>
        <p:spPr>
          <a:xfrm>
            <a:off x="0" y="5543550"/>
            <a:ext cx="18288001" cy="4741863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3"/>
          </p:nvPr>
        </p:nvSpPr>
        <p:spPr>
          <a:xfrm>
            <a:off x="648000" y="6191550"/>
            <a:ext cx="7995938" cy="332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 Medium"/>
              <a:buNone/>
              <a:defRPr sz="5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body" idx="4"/>
          </p:nvPr>
        </p:nvSpPr>
        <p:spPr>
          <a:xfrm>
            <a:off x="1296000" y="4895550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5"/>
          </p:nvPr>
        </p:nvSpPr>
        <p:spPr>
          <a:xfrm>
            <a:off x="648000" y="4247550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6"/>
          </p:nvPr>
        </p:nvSpPr>
        <p:spPr>
          <a:xfrm>
            <a:off x="0" y="3599550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body" idx="7"/>
          </p:nvPr>
        </p:nvSpPr>
        <p:spPr>
          <a:xfrm>
            <a:off x="0" y="4895550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8"/>
          </p:nvPr>
        </p:nvSpPr>
        <p:spPr>
          <a:xfrm>
            <a:off x="9144000" y="6751563"/>
            <a:ext cx="7972425" cy="1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body" idx="9"/>
          </p:nvPr>
        </p:nvSpPr>
        <p:spPr>
          <a:xfrm>
            <a:off x="9144000" y="6191550"/>
            <a:ext cx="7972426" cy="61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body" idx="13"/>
          </p:nvPr>
        </p:nvSpPr>
        <p:spPr>
          <a:xfrm>
            <a:off x="9144000" y="8480350"/>
            <a:ext cx="7972425" cy="104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14"/>
          </p:nvPr>
        </p:nvSpPr>
        <p:spPr>
          <a:xfrm>
            <a:off x="9144000" y="7920337"/>
            <a:ext cx="7972426" cy="61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75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7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2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7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2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7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2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75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7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75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25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625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675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2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775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875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screen Image &amp; Text">
  <p:cSld name="Fullscreen Image &amp; 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831206" y="757239"/>
            <a:ext cx="16625587" cy="278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 Medium"/>
              <a:buNone/>
              <a:defRPr sz="5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eric List - 6 Items">
  <p:cSld name="Numeric List - 6 Item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1"/>
          </p:nvPr>
        </p:nvSpPr>
        <p:spPr>
          <a:xfrm>
            <a:off x="3670581" y="3723780"/>
            <a:ext cx="5354446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8"/>
          <p:cNvSpPr txBox="1">
            <a:spLocks noGrp="1"/>
          </p:cNvSpPr>
          <p:nvPr>
            <p:ph type="body" idx="2"/>
          </p:nvPr>
        </p:nvSpPr>
        <p:spPr>
          <a:xfrm>
            <a:off x="3670581" y="2807029"/>
            <a:ext cx="535444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781532" y="3572195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350164" y="3003122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2473724" y="3218251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01</a:t>
            </a:r>
            <a:endParaRPr sz="40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3"/>
          </p:nvPr>
        </p:nvSpPr>
        <p:spPr>
          <a:xfrm>
            <a:off x="3670581" y="5746267"/>
            <a:ext cx="5354446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body" idx="4"/>
          </p:nvPr>
        </p:nvSpPr>
        <p:spPr>
          <a:xfrm>
            <a:off x="3670581" y="4829516"/>
            <a:ext cx="535444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3781532" y="5594682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2350164" y="5025609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2473724" y="5240738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02</a:t>
            </a:r>
            <a:endParaRPr sz="40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body" idx="5"/>
          </p:nvPr>
        </p:nvSpPr>
        <p:spPr>
          <a:xfrm>
            <a:off x="3670581" y="7768754"/>
            <a:ext cx="5354446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body" idx="6"/>
          </p:nvPr>
        </p:nvSpPr>
        <p:spPr>
          <a:xfrm>
            <a:off x="3670581" y="6852003"/>
            <a:ext cx="535444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3781532" y="761716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2350164" y="7048096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2473724" y="726322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03</a:t>
            </a:r>
            <a:endParaRPr sz="40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7"/>
          </p:nvPr>
        </p:nvSpPr>
        <p:spPr>
          <a:xfrm>
            <a:off x="10640297" y="3723780"/>
            <a:ext cx="5354446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8"/>
          </p:nvPr>
        </p:nvSpPr>
        <p:spPr>
          <a:xfrm>
            <a:off x="10640297" y="2807029"/>
            <a:ext cx="535444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10751248" y="3572195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9319880" y="3003122"/>
            <a:ext cx="1136515" cy="1138145"/>
          </a:xfrm>
          <a:prstGeom prst="rect">
            <a:avLst/>
          </a:prstGeom>
          <a:solidFill>
            <a:schemeClr val="accent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9443440" y="3218251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04</a:t>
            </a:r>
            <a:endParaRPr sz="40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9"/>
          </p:nvPr>
        </p:nvSpPr>
        <p:spPr>
          <a:xfrm>
            <a:off x="10640297" y="5746267"/>
            <a:ext cx="5354446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body" idx="13"/>
          </p:nvPr>
        </p:nvSpPr>
        <p:spPr>
          <a:xfrm>
            <a:off x="10640297" y="4829516"/>
            <a:ext cx="535444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10751248" y="55946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9319880" y="5025609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9443440" y="5240738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05</a:t>
            </a:r>
            <a:endParaRPr sz="40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4"/>
          </p:nvPr>
        </p:nvSpPr>
        <p:spPr>
          <a:xfrm>
            <a:off x="10640297" y="7768754"/>
            <a:ext cx="5354446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5"/>
          </p:nvPr>
        </p:nvSpPr>
        <p:spPr>
          <a:xfrm>
            <a:off x="10640297" y="6852003"/>
            <a:ext cx="535444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10751248" y="761716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9319880" y="7048096"/>
            <a:ext cx="1136515" cy="1138145"/>
          </a:xfrm>
          <a:prstGeom prst="rect">
            <a:avLst/>
          </a:prstGeom>
          <a:solidFill>
            <a:schemeClr val="accent6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9443440" y="726322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06</a:t>
            </a:r>
            <a:endParaRPr sz="40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75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75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25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75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825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8750"/>
                            </p:stCondLst>
                            <p:childTnLst>
                              <p:par>
                                <p:cTn id="2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75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500"/>
                            </p:stCondLst>
                            <p:childTnLst>
                              <p:par>
                                <p:cTn id="2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0"/>
                            </p:stCondLst>
                            <p:childTnLst>
                              <p:par>
                                <p:cTn id="2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2000"/>
                            </p:stCondLst>
                            <p:childTnLst>
                              <p:par>
                                <p:cTn id="2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2500"/>
                            </p:stCondLst>
                            <p:childTnLst>
                              <p:par>
                                <p:cTn id="2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3000"/>
                            </p:stCondLst>
                            <p:childTnLst>
                              <p:par>
                                <p:cTn id="2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3500"/>
                            </p:stCondLst>
                            <p:childTnLst>
                              <p:par>
                                <p:cTn id="2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0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Bullets">
  <p:cSld name="3 Bullet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2813519" y="3681774"/>
            <a:ext cx="328997" cy="329469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2813519" y="5181253"/>
            <a:ext cx="328997" cy="329469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body" idx="1"/>
          </p:nvPr>
        </p:nvSpPr>
        <p:spPr>
          <a:xfrm>
            <a:off x="3300846" y="3541345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body" idx="2"/>
          </p:nvPr>
        </p:nvSpPr>
        <p:spPr>
          <a:xfrm>
            <a:off x="3300846" y="5040824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2813519" y="6680732"/>
            <a:ext cx="328997" cy="329469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9" name="Google Shape;229;p19"/>
          <p:cNvSpPr txBox="1">
            <a:spLocks noGrp="1"/>
          </p:cNvSpPr>
          <p:nvPr>
            <p:ph type="body" idx="3"/>
          </p:nvPr>
        </p:nvSpPr>
        <p:spPr>
          <a:xfrm>
            <a:off x="3300846" y="6540303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Layers">
  <p:cSld name="3 Layer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/>
          <p:nvPr/>
        </p:nvSpPr>
        <p:spPr>
          <a:xfrm>
            <a:off x="7687620" y="5855660"/>
            <a:ext cx="2947208" cy="295143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0"/>
          <p:cNvSpPr>
            <a:spLocks noGrp="1"/>
          </p:cNvSpPr>
          <p:nvPr>
            <p:ph type="pic" idx="2"/>
          </p:nvPr>
        </p:nvSpPr>
        <p:spPr>
          <a:xfrm>
            <a:off x="8543925" y="6731302"/>
            <a:ext cx="12001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8771523" y="5928642"/>
            <a:ext cx="1919703" cy="2519851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7687620" y="4267518"/>
            <a:ext cx="2947208" cy="295143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Google Shape;238;p20"/>
          <p:cNvSpPr>
            <a:spLocks noGrp="1"/>
          </p:cNvSpPr>
          <p:nvPr>
            <p:ph type="pic" idx="3"/>
          </p:nvPr>
        </p:nvSpPr>
        <p:spPr>
          <a:xfrm>
            <a:off x="8543925" y="5143160"/>
            <a:ext cx="12001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39" name="Google Shape;239;p20"/>
          <p:cNvSpPr/>
          <p:nvPr/>
        </p:nvSpPr>
        <p:spPr>
          <a:xfrm>
            <a:off x="8756024" y="4354634"/>
            <a:ext cx="1919703" cy="2519851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7670396" y="2617537"/>
            <a:ext cx="2947208" cy="295143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1" name="Google Shape;241;p20"/>
          <p:cNvSpPr>
            <a:spLocks noGrp="1"/>
          </p:cNvSpPr>
          <p:nvPr>
            <p:ph type="pic" idx="4"/>
          </p:nvPr>
        </p:nvSpPr>
        <p:spPr>
          <a:xfrm>
            <a:off x="8526701" y="3493179"/>
            <a:ext cx="120015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952437" y="7234684"/>
            <a:ext cx="5827206" cy="179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body" idx="5"/>
          </p:nvPr>
        </p:nvSpPr>
        <p:spPr>
          <a:xfrm>
            <a:off x="952437" y="6245363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4821646" y="701052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5" name="Google Shape;245;p20"/>
          <p:cNvSpPr txBox="1">
            <a:spLocks noGrp="1"/>
          </p:cNvSpPr>
          <p:nvPr>
            <p:ph type="body" idx="6"/>
          </p:nvPr>
        </p:nvSpPr>
        <p:spPr>
          <a:xfrm>
            <a:off x="11542805" y="5420714"/>
            <a:ext cx="5827206" cy="179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body" idx="7"/>
          </p:nvPr>
        </p:nvSpPr>
        <p:spPr>
          <a:xfrm>
            <a:off x="11542805" y="4431393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11650302" y="519655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8"/>
          </p:nvPr>
        </p:nvSpPr>
        <p:spPr>
          <a:xfrm>
            <a:off x="952437" y="3712889"/>
            <a:ext cx="5827206" cy="179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9"/>
          </p:nvPr>
        </p:nvSpPr>
        <p:spPr>
          <a:xfrm>
            <a:off x="952437" y="2723568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4821646" y="348873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750"/>
                            </p:stCondLst>
                            <p:childTnLst>
                              <p:par>
                                <p:cTn id="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25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75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25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75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25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25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5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75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4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72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62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Heading &amp; Text">
  <p:cSld name="1 Heading &amp; 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1"/>
          </p:nvPr>
        </p:nvSpPr>
        <p:spPr>
          <a:xfrm>
            <a:off x="3200400" y="4698914"/>
            <a:ext cx="11887200" cy="236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1"/>
          <p:cNvSpPr txBox="1">
            <a:spLocks noGrp="1"/>
          </p:cNvSpPr>
          <p:nvPr>
            <p:ph type="body" idx="2"/>
          </p:nvPr>
        </p:nvSpPr>
        <p:spPr>
          <a:xfrm>
            <a:off x="3200400" y="3578967"/>
            <a:ext cx="118872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3311352" y="4416703"/>
            <a:ext cx="120942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1">
  <p:cSld name="Section Break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1" cy="10285413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3"/>
          </p:nvPr>
        </p:nvSpPr>
        <p:spPr>
          <a:xfrm>
            <a:off x="1605165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  <a:defRPr sz="30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4"/>
          </p:nvPr>
        </p:nvSpPr>
        <p:spPr>
          <a:xfrm>
            <a:off x="1605165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ng Text">
  <p:cSld name="Long 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body" idx="1"/>
          </p:nvPr>
        </p:nvSpPr>
        <p:spPr>
          <a:xfrm>
            <a:off x="2322095" y="3821588"/>
            <a:ext cx="13643811" cy="3568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2">
  <p:cSld name="Section Break 2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568692" y="0"/>
            <a:ext cx="6400801" cy="10285413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  <a:defRPr sz="30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23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23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eadings &amp; Texts">
  <p:cSld name="3 Headings &amp; Texts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body" idx="1"/>
          </p:nvPr>
        </p:nvSpPr>
        <p:spPr>
          <a:xfrm>
            <a:off x="1221289" y="4698914"/>
            <a:ext cx="5166812" cy="2908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body" idx="2"/>
          </p:nvPr>
        </p:nvSpPr>
        <p:spPr>
          <a:xfrm>
            <a:off x="1221289" y="3578967"/>
            <a:ext cx="5166812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1332240" y="4416703"/>
            <a:ext cx="1611212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9" name="Google Shape;279;p24"/>
          <p:cNvSpPr txBox="1">
            <a:spLocks noGrp="1"/>
          </p:cNvSpPr>
          <p:nvPr>
            <p:ph type="body" idx="3"/>
          </p:nvPr>
        </p:nvSpPr>
        <p:spPr>
          <a:xfrm>
            <a:off x="6560594" y="4698914"/>
            <a:ext cx="5166812" cy="2908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body" idx="4"/>
          </p:nvPr>
        </p:nvSpPr>
        <p:spPr>
          <a:xfrm>
            <a:off x="6560594" y="3578967"/>
            <a:ext cx="5166812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6671545" y="4416703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2" name="Google Shape;282;p24"/>
          <p:cNvSpPr txBox="1">
            <a:spLocks noGrp="1"/>
          </p:cNvSpPr>
          <p:nvPr>
            <p:ph type="body" idx="5"/>
          </p:nvPr>
        </p:nvSpPr>
        <p:spPr>
          <a:xfrm>
            <a:off x="11899899" y="4698914"/>
            <a:ext cx="5166812" cy="2908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body" idx="6"/>
          </p:nvPr>
        </p:nvSpPr>
        <p:spPr>
          <a:xfrm>
            <a:off x="11899899" y="3578967"/>
            <a:ext cx="5166812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12010850" y="4416703"/>
            <a:ext cx="161121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Headings &amp; Texts">
  <p:cSld name="2Headings &amp; Text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body" idx="1"/>
          </p:nvPr>
        </p:nvSpPr>
        <p:spPr>
          <a:xfrm>
            <a:off x="1221288" y="4698914"/>
            <a:ext cx="7484301" cy="236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body" idx="2"/>
          </p:nvPr>
        </p:nvSpPr>
        <p:spPr>
          <a:xfrm>
            <a:off x="1221288" y="3578967"/>
            <a:ext cx="748430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1332240" y="4416703"/>
            <a:ext cx="1611212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3"/>
          </p:nvPr>
        </p:nvSpPr>
        <p:spPr>
          <a:xfrm>
            <a:off x="9542816" y="4701002"/>
            <a:ext cx="7484301" cy="236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body" idx="4"/>
          </p:nvPr>
        </p:nvSpPr>
        <p:spPr>
          <a:xfrm>
            <a:off x="9542816" y="3581055"/>
            <a:ext cx="748430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9653768" y="4418791"/>
            <a:ext cx="161121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Pieces">
  <p:cSld name="4 Piece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9167574" y="2741622"/>
            <a:ext cx="2736850" cy="3170216"/>
          </a:xfrm>
          <a:custGeom>
            <a:avLst/>
            <a:gdLst/>
            <a:ahLst/>
            <a:cxnLst/>
            <a:rect l="l" t="t" r="r" b="b"/>
            <a:pathLst>
              <a:path w="2736850" h="3170216" extrusionOk="0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0" name="Google Shape;300;p26"/>
          <p:cNvSpPr/>
          <p:nvPr/>
        </p:nvSpPr>
        <p:spPr>
          <a:xfrm rot="5400000">
            <a:off x="8950891" y="5268130"/>
            <a:ext cx="2736850" cy="3170216"/>
          </a:xfrm>
          <a:custGeom>
            <a:avLst/>
            <a:gdLst/>
            <a:ahLst/>
            <a:cxnLst/>
            <a:rect l="l" t="t" r="r" b="b"/>
            <a:pathLst>
              <a:path w="2736850" h="3170216" extrusionOk="0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1" name="Google Shape;301;p26"/>
          <p:cNvSpPr/>
          <p:nvPr/>
        </p:nvSpPr>
        <p:spPr>
          <a:xfrm rot="10800000">
            <a:off x="6430724" y="5051447"/>
            <a:ext cx="2736850" cy="3170216"/>
          </a:xfrm>
          <a:custGeom>
            <a:avLst/>
            <a:gdLst/>
            <a:ahLst/>
            <a:cxnLst/>
            <a:rect l="l" t="t" r="r" b="b"/>
            <a:pathLst>
              <a:path w="2736850" h="3170216" extrusionOk="0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2" name="Google Shape;302;p26"/>
          <p:cNvSpPr/>
          <p:nvPr/>
        </p:nvSpPr>
        <p:spPr>
          <a:xfrm rot="-5400000">
            <a:off x="6647406" y="2524939"/>
            <a:ext cx="2736850" cy="3170216"/>
          </a:xfrm>
          <a:custGeom>
            <a:avLst/>
            <a:gdLst/>
            <a:ahLst/>
            <a:cxnLst/>
            <a:rect l="l" t="t" r="r" b="b"/>
            <a:pathLst>
              <a:path w="2736850" h="3170216" extrusionOk="0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11877319" y="3357426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body" idx="2"/>
          </p:nvPr>
        </p:nvSpPr>
        <p:spPr>
          <a:xfrm>
            <a:off x="11877319" y="2368105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11984816" y="313327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6" name="Google Shape;306;p26"/>
          <p:cNvSpPr txBox="1">
            <a:spLocks noGrp="1"/>
          </p:cNvSpPr>
          <p:nvPr>
            <p:ph type="body" idx="3"/>
          </p:nvPr>
        </p:nvSpPr>
        <p:spPr>
          <a:xfrm>
            <a:off x="11904424" y="7219476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body" idx="4"/>
          </p:nvPr>
        </p:nvSpPr>
        <p:spPr>
          <a:xfrm>
            <a:off x="11904424" y="6230155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12011921" y="699532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9" name="Google Shape;309;p26"/>
          <p:cNvSpPr txBox="1">
            <a:spLocks noGrp="1"/>
          </p:cNvSpPr>
          <p:nvPr>
            <p:ph type="body" idx="5"/>
          </p:nvPr>
        </p:nvSpPr>
        <p:spPr>
          <a:xfrm>
            <a:off x="543540" y="7219476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body" idx="6"/>
          </p:nvPr>
        </p:nvSpPr>
        <p:spPr>
          <a:xfrm>
            <a:off x="543540" y="6230155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4412749" y="6995321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2" name="Google Shape;312;p26"/>
          <p:cNvSpPr txBox="1">
            <a:spLocks noGrp="1"/>
          </p:cNvSpPr>
          <p:nvPr>
            <p:ph type="body" idx="7"/>
          </p:nvPr>
        </p:nvSpPr>
        <p:spPr>
          <a:xfrm>
            <a:off x="543540" y="3357426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body" idx="8"/>
          </p:nvPr>
        </p:nvSpPr>
        <p:spPr>
          <a:xfrm>
            <a:off x="543540" y="2368105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4412749" y="31332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5" name="Google Shape;315;p26"/>
          <p:cNvSpPr>
            <a:spLocks noGrp="1"/>
          </p:cNvSpPr>
          <p:nvPr>
            <p:ph type="pic" idx="9"/>
          </p:nvPr>
        </p:nvSpPr>
        <p:spPr>
          <a:xfrm>
            <a:off x="10319316" y="3740054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6" name="Google Shape;316;p26"/>
          <p:cNvSpPr>
            <a:spLocks noGrp="1"/>
          </p:cNvSpPr>
          <p:nvPr>
            <p:ph type="pic" idx="13"/>
          </p:nvPr>
        </p:nvSpPr>
        <p:spPr>
          <a:xfrm>
            <a:off x="10319316" y="653823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7" name="Google Shape;317;p26"/>
          <p:cNvSpPr>
            <a:spLocks noGrp="1"/>
          </p:cNvSpPr>
          <p:nvPr>
            <p:ph type="pic" idx="14"/>
          </p:nvPr>
        </p:nvSpPr>
        <p:spPr>
          <a:xfrm>
            <a:off x="7350100" y="6550611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18" name="Google Shape;318;p26"/>
          <p:cNvSpPr>
            <a:spLocks noGrp="1"/>
          </p:cNvSpPr>
          <p:nvPr>
            <p:ph type="pic" idx="15"/>
          </p:nvPr>
        </p:nvSpPr>
        <p:spPr>
          <a:xfrm>
            <a:off x="7350100" y="3740054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8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8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80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8500"/>
                            </p:stCondLst>
                            <p:childTnLst>
                              <p:par>
                                <p:cTn id="19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9500"/>
                            </p:stCondLst>
                            <p:childTnLst>
                              <p:par>
                                <p:cTn id="20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500"/>
                            </p:stCondLst>
                            <p:childTnLst>
                              <p:par>
                                <p:cTn id="21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1000"/>
                            </p:stCondLst>
                            <p:childTnLst>
                              <p:par>
                                <p:cTn id="21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ntents">
  <p:cSld name="No Conten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Headings &amp; Texts">
  <p:cSld name="4 Headings &amp; Texts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8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1292384" y="3528644"/>
            <a:ext cx="7080405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body" idx="2"/>
          </p:nvPr>
        </p:nvSpPr>
        <p:spPr>
          <a:xfrm>
            <a:off x="1292384" y="2539323"/>
            <a:ext cx="7080405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1403335" y="330448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0" name="Google Shape;330;p28"/>
          <p:cNvSpPr txBox="1">
            <a:spLocks noGrp="1"/>
          </p:cNvSpPr>
          <p:nvPr>
            <p:ph type="body" idx="3"/>
          </p:nvPr>
        </p:nvSpPr>
        <p:spPr>
          <a:xfrm>
            <a:off x="9914348" y="3528644"/>
            <a:ext cx="7080405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4"/>
          </p:nvPr>
        </p:nvSpPr>
        <p:spPr>
          <a:xfrm>
            <a:off x="9914348" y="2539323"/>
            <a:ext cx="7080405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10025299" y="330448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28"/>
          <p:cNvSpPr txBox="1">
            <a:spLocks noGrp="1"/>
          </p:cNvSpPr>
          <p:nvPr>
            <p:ph type="body" idx="5"/>
          </p:nvPr>
        </p:nvSpPr>
        <p:spPr>
          <a:xfrm>
            <a:off x="1292384" y="6893565"/>
            <a:ext cx="7080405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6"/>
          </p:nvPr>
        </p:nvSpPr>
        <p:spPr>
          <a:xfrm>
            <a:off x="1292384" y="5904244"/>
            <a:ext cx="7080405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1403335" y="6669410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Google Shape;336;p28"/>
          <p:cNvSpPr txBox="1">
            <a:spLocks noGrp="1"/>
          </p:cNvSpPr>
          <p:nvPr>
            <p:ph type="body" idx="7"/>
          </p:nvPr>
        </p:nvSpPr>
        <p:spPr>
          <a:xfrm>
            <a:off x="9914348" y="6893565"/>
            <a:ext cx="7080405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8"/>
          </p:nvPr>
        </p:nvSpPr>
        <p:spPr>
          <a:xfrm>
            <a:off x="9914348" y="5904244"/>
            <a:ext cx="7080405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10025299" y="6669410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00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50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, Headings &amp; Texts - Horizontal">
  <p:cSld name="4 Icons, Headings &amp; Texts - Horizontal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9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body" idx="1"/>
          </p:nvPr>
        </p:nvSpPr>
        <p:spPr>
          <a:xfrm>
            <a:off x="1277819" y="5556408"/>
            <a:ext cx="3743360" cy="247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body" idx="2"/>
          </p:nvPr>
        </p:nvSpPr>
        <p:spPr>
          <a:xfrm>
            <a:off x="1277819" y="4567087"/>
            <a:ext cx="374336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2235550" y="5332253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2581242" y="3174870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7" name="Google Shape;347;p29"/>
          <p:cNvSpPr>
            <a:spLocks noGrp="1"/>
          </p:cNvSpPr>
          <p:nvPr>
            <p:ph type="pic" idx="3"/>
          </p:nvPr>
        </p:nvSpPr>
        <p:spPr>
          <a:xfrm>
            <a:off x="2834499" y="342894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body" idx="4"/>
          </p:nvPr>
        </p:nvSpPr>
        <p:spPr>
          <a:xfrm>
            <a:off x="5274436" y="5556408"/>
            <a:ext cx="3743360" cy="247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body" idx="5"/>
          </p:nvPr>
        </p:nvSpPr>
        <p:spPr>
          <a:xfrm>
            <a:off x="5274436" y="4567087"/>
            <a:ext cx="374336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6232167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1" name="Google Shape;351;p29"/>
          <p:cNvSpPr/>
          <p:nvPr/>
        </p:nvSpPr>
        <p:spPr>
          <a:xfrm>
            <a:off x="6577859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2" name="Google Shape;352;p29"/>
          <p:cNvSpPr>
            <a:spLocks noGrp="1"/>
          </p:cNvSpPr>
          <p:nvPr>
            <p:ph type="pic" idx="6"/>
          </p:nvPr>
        </p:nvSpPr>
        <p:spPr>
          <a:xfrm>
            <a:off x="6831116" y="342894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body" idx="7"/>
          </p:nvPr>
        </p:nvSpPr>
        <p:spPr>
          <a:xfrm>
            <a:off x="9271053" y="5556408"/>
            <a:ext cx="3743360" cy="247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body" idx="8"/>
          </p:nvPr>
        </p:nvSpPr>
        <p:spPr>
          <a:xfrm>
            <a:off x="9271053" y="4567087"/>
            <a:ext cx="374336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10228784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6" name="Google Shape;356;p29"/>
          <p:cNvSpPr/>
          <p:nvPr/>
        </p:nvSpPr>
        <p:spPr>
          <a:xfrm>
            <a:off x="10574476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57" name="Google Shape;357;p29"/>
          <p:cNvSpPr>
            <a:spLocks noGrp="1"/>
          </p:cNvSpPr>
          <p:nvPr>
            <p:ph type="pic" idx="9"/>
          </p:nvPr>
        </p:nvSpPr>
        <p:spPr>
          <a:xfrm>
            <a:off x="10827733" y="342894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body" idx="13"/>
          </p:nvPr>
        </p:nvSpPr>
        <p:spPr>
          <a:xfrm>
            <a:off x="13267670" y="5556408"/>
            <a:ext cx="3743360" cy="247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body" idx="14"/>
          </p:nvPr>
        </p:nvSpPr>
        <p:spPr>
          <a:xfrm>
            <a:off x="13267670" y="4567087"/>
            <a:ext cx="374336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14225402" y="533225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1" name="Google Shape;361;p29"/>
          <p:cNvSpPr/>
          <p:nvPr/>
        </p:nvSpPr>
        <p:spPr>
          <a:xfrm>
            <a:off x="14571094" y="3174870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62" name="Google Shape;362;p29"/>
          <p:cNvSpPr>
            <a:spLocks noGrp="1"/>
          </p:cNvSpPr>
          <p:nvPr>
            <p:ph type="pic" idx="15"/>
          </p:nvPr>
        </p:nvSpPr>
        <p:spPr>
          <a:xfrm>
            <a:off x="14824350" y="342894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cons, Headings &amp; Texts - Horizontal">
  <p:cSld name="3 Icons, Headings &amp; Texts - Horizontal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0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366" name="Google Shape;366;p30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body" idx="1"/>
          </p:nvPr>
        </p:nvSpPr>
        <p:spPr>
          <a:xfrm>
            <a:off x="1544034" y="5556408"/>
            <a:ext cx="4914493" cy="247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30"/>
          <p:cNvSpPr txBox="1">
            <a:spLocks noGrp="1"/>
          </p:cNvSpPr>
          <p:nvPr>
            <p:ph type="body" idx="2"/>
          </p:nvPr>
        </p:nvSpPr>
        <p:spPr>
          <a:xfrm>
            <a:off x="1544034" y="4567087"/>
            <a:ext cx="4914493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3087331" y="5332253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3433023" y="3174870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1" name="Google Shape;371;p30"/>
          <p:cNvSpPr>
            <a:spLocks noGrp="1"/>
          </p:cNvSpPr>
          <p:nvPr>
            <p:ph type="pic" idx="3"/>
          </p:nvPr>
        </p:nvSpPr>
        <p:spPr>
          <a:xfrm>
            <a:off x="3686280" y="342894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72" name="Google Shape;372;p30"/>
          <p:cNvSpPr txBox="1">
            <a:spLocks noGrp="1"/>
          </p:cNvSpPr>
          <p:nvPr>
            <p:ph type="body" idx="4"/>
          </p:nvPr>
        </p:nvSpPr>
        <p:spPr>
          <a:xfrm>
            <a:off x="6686753" y="5556408"/>
            <a:ext cx="4914493" cy="247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body" idx="5"/>
          </p:nvPr>
        </p:nvSpPr>
        <p:spPr>
          <a:xfrm>
            <a:off x="6686753" y="4567087"/>
            <a:ext cx="4914493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8230050" y="533225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8575742" y="3174870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76" name="Google Shape;376;p30"/>
          <p:cNvSpPr>
            <a:spLocks noGrp="1"/>
          </p:cNvSpPr>
          <p:nvPr>
            <p:ph type="pic" idx="6"/>
          </p:nvPr>
        </p:nvSpPr>
        <p:spPr>
          <a:xfrm>
            <a:off x="8828999" y="342894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body" idx="7"/>
          </p:nvPr>
        </p:nvSpPr>
        <p:spPr>
          <a:xfrm>
            <a:off x="11829472" y="5556408"/>
            <a:ext cx="4914493" cy="247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8"/>
          </p:nvPr>
        </p:nvSpPr>
        <p:spPr>
          <a:xfrm>
            <a:off x="11829472" y="4567087"/>
            <a:ext cx="4914493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13372769" y="533225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13718461" y="3174870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1" name="Google Shape;381;p30"/>
          <p:cNvSpPr>
            <a:spLocks noGrp="1"/>
          </p:cNvSpPr>
          <p:nvPr>
            <p:ph type="pic" idx="9"/>
          </p:nvPr>
        </p:nvSpPr>
        <p:spPr>
          <a:xfrm>
            <a:off x="13971719" y="342894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cons, Headings &amp; Texts">
  <p:cSld name="4 Icons, Headings &amp; Texts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1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385" name="Google Shape;385;p31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2208260" y="3398016"/>
            <a:ext cx="6427739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body" idx="2"/>
          </p:nvPr>
        </p:nvSpPr>
        <p:spPr>
          <a:xfrm>
            <a:off x="2208260" y="2408695"/>
            <a:ext cx="642773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2319211" y="3173861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89" name="Google Shape;389;p31"/>
          <p:cNvSpPr/>
          <p:nvPr/>
        </p:nvSpPr>
        <p:spPr>
          <a:xfrm>
            <a:off x="887843" y="2604788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0" name="Google Shape;390;p31"/>
          <p:cNvSpPr>
            <a:spLocks noGrp="1"/>
          </p:cNvSpPr>
          <p:nvPr>
            <p:ph type="pic" idx="3"/>
          </p:nvPr>
        </p:nvSpPr>
        <p:spPr>
          <a:xfrm>
            <a:off x="1141100" y="2858860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4"/>
          </p:nvPr>
        </p:nvSpPr>
        <p:spPr>
          <a:xfrm>
            <a:off x="10888281" y="3398016"/>
            <a:ext cx="6427739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body" idx="5"/>
          </p:nvPr>
        </p:nvSpPr>
        <p:spPr>
          <a:xfrm>
            <a:off x="10888281" y="2408695"/>
            <a:ext cx="642773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10999232" y="317386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9567864" y="2604788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5" name="Google Shape;395;p31"/>
          <p:cNvSpPr>
            <a:spLocks noGrp="1"/>
          </p:cNvSpPr>
          <p:nvPr>
            <p:ph type="pic" idx="6"/>
          </p:nvPr>
        </p:nvSpPr>
        <p:spPr>
          <a:xfrm>
            <a:off x="9821121" y="2858860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96" name="Google Shape;396;p31"/>
          <p:cNvSpPr txBox="1">
            <a:spLocks noGrp="1"/>
          </p:cNvSpPr>
          <p:nvPr>
            <p:ph type="body" idx="7"/>
          </p:nvPr>
        </p:nvSpPr>
        <p:spPr>
          <a:xfrm>
            <a:off x="2208260" y="6762937"/>
            <a:ext cx="6427739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31"/>
          <p:cNvSpPr txBox="1">
            <a:spLocks noGrp="1"/>
          </p:cNvSpPr>
          <p:nvPr>
            <p:ph type="body" idx="8"/>
          </p:nvPr>
        </p:nvSpPr>
        <p:spPr>
          <a:xfrm>
            <a:off x="2208260" y="5773616"/>
            <a:ext cx="642773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2319211" y="6538782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887843" y="5969709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0" name="Google Shape;400;p31"/>
          <p:cNvSpPr>
            <a:spLocks noGrp="1"/>
          </p:cNvSpPr>
          <p:nvPr>
            <p:ph type="pic" idx="9"/>
          </p:nvPr>
        </p:nvSpPr>
        <p:spPr>
          <a:xfrm>
            <a:off x="1141100" y="6223781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body" idx="13"/>
          </p:nvPr>
        </p:nvSpPr>
        <p:spPr>
          <a:xfrm>
            <a:off x="10888281" y="6762937"/>
            <a:ext cx="6427739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body" idx="14"/>
          </p:nvPr>
        </p:nvSpPr>
        <p:spPr>
          <a:xfrm>
            <a:off x="10888281" y="5773616"/>
            <a:ext cx="642773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10999232" y="6538782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4" name="Google Shape;404;p31"/>
          <p:cNvSpPr/>
          <p:nvPr/>
        </p:nvSpPr>
        <p:spPr>
          <a:xfrm>
            <a:off x="9567864" y="5969709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5" name="Google Shape;405;p31"/>
          <p:cNvSpPr>
            <a:spLocks noGrp="1"/>
          </p:cNvSpPr>
          <p:nvPr>
            <p:ph type="pic" idx="15"/>
          </p:nvPr>
        </p:nvSpPr>
        <p:spPr>
          <a:xfrm>
            <a:off x="9821121" y="6223781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2">
  <p:cSld name="Section Break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0568692" y="0"/>
            <a:ext cx="6400801" cy="10285413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  <a:defRPr sz="30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Icons, Headings &amp; Texts">
  <p:cSld name="6 Icons, Headings &amp; Texts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2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body" idx="1"/>
          </p:nvPr>
        </p:nvSpPr>
        <p:spPr>
          <a:xfrm>
            <a:off x="1947003" y="342283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body" idx="2"/>
          </p:nvPr>
        </p:nvSpPr>
        <p:spPr>
          <a:xfrm>
            <a:off x="1947003" y="243351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2057954" y="319867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626586" y="2629606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32"/>
          <p:cNvSpPr>
            <a:spLocks noGrp="1"/>
          </p:cNvSpPr>
          <p:nvPr>
            <p:ph type="pic" idx="3"/>
          </p:nvPr>
        </p:nvSpPr>
        <p:spPr>
          <a:xfrm>
            <a:off x="879843" y="288367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15" name="Google Shape;415;p32"/>
          <p:cNvSpPr txBox="1">
            <a:spLocks noGrp="1"/>
          </p:cNvSpPr>
          <p:nvPr>
            <p:ph type="body" idx="4"/>
          </p:nvPr>
        </p:nvSpPr>
        <p:spPr>
          <a:xfrm>
            <a:off x="7701919" y="342283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32"/>
          <p:cNvSpPr txBox="1">
            <a:spLocks noGrp="1"/>
          </p:cNvSpPr>
          <p:nvPr>
            <p:ph type="body" idx="5"/>
          </p:nvPr>
        </p:nvSpPr>
        <p:spPr>
          <a:xfrm>
            <a:off x="7701919" y="243351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32"/>
          <p:cNvSpPr/>
          <p:nvPr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9" name="Google Shape;419;p32"/>
          <p:cNvSpPr>
            <a:spLocks noGrp="1"/>
          </p:cNvSpPr>
          <p:nvPr>
            <p:ph type="pic" idx="6"/>
          </p:nvPr>
        </p:nvSpPr>
        <p:spPr>
          <a:xfrm>
            <a:off x="6634759" y="288367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20" name="Google Shape;420;p32"/>
          <p:cNvSpPr txBox="1">
            <a:spLocks noGrp="1"/>
          </p:cNvSpPr>
          <p:nvPr>
            <p:ph type="body" idx="7"/>
          </p:nvPr>
        </p:nvSpPr>
        <p:spPr>
          <a:xfrm>
            <a:off x="13489686" y="342283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32"/>
          <p:cNvSpPr txBox="1">
            <a:spLocks noGrp="1"/>
          </p:cNvSpPr>
          <p:nvPr>
            <p:ph type="body" idx="8"/>
          </p:nvPr>
        </p:nvSpPr>
        <p:spPr>
          <a:xfrm>
            <a:off x="13489686" y="243351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13600638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3" name="Google Shape;423;p32"/>
          <p:cNvSpPr/>
          <p:nvPr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4" name="Google Shape;424;p32"/>
          <p:cNvSpPr>
            <a:spLocks noGrp="1"/>
          </p:cNvSpPr>
          <p:nvPr>
            <p:ph type="pic" idx="9"/>
          </p:nvPr>
        </p:nvSpPr>
        <p:spPr>
          <a:xfrm>
            <a:off x="12422526" y="288367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25" name="Google Shape;425;p32"/>
          <p:cNvSpPr txBox="1">
            <a:spLocks noGrp="1"/>
          </p:cNvSpPr>
          <p:nvPr>
            <p:ph type="body" idx="13"/>
          </p:nvPr>
        </p:nvSpPr>
        <p:spPr>
          <a:xfrm>
            <a:off x="1947003" y="668006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32"/>
          <p:cNvSpPr txBox="1">
            <a:spLocks noGrp="1"/>
          </p:cNvSpPr>
          <p:nvPr>
            <p:ph type="body" idx="14"/>
          </p:nvPr>
        </p:nvSpPr>
        <p:spPr>
          <a:xfrm>
            <a:off x="1947003" y="569074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32"/>
          <p:cNvSpPr/>
          <p:nvPr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29" name="Google Shape;429;p32"/>
          <p:cNvSpPr>
            <a:spLocks noGrp="1"/>
          </p:cNvSpPr>
          <p:nvPr>
            <p:ph type="pic" idx="15"/>
          </p:nvPr>
        </p:nvSpPr>
        <p:spPr>
          <a:xfrm>
            <a:off x="879843" y="614090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body" idx="16"/>
          </p:nvPr>
        </p:nvSpPr>
        <p:spPr>
          <a:xfrm>
            <a:off x="7701919" y="668006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32"/>
          <p:cNvSpPr txBox="1">
            <a:spLocks noGrp="1"/>
          </p:cNvSpPr>
          <p:nvPr>
            <p:ph type="body" idx="17"/>
          </p:nvPr>
        </p:nvSpPr>
        <p:spPr>
          <a:xfrm>
            <a:off x="7701919" y="569074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32"/>
          <p:cNvSpPr>
            <a:spLocks noGrp="1"/>
          </p:cNvSpPr>
          <p:nvPr>
            <p:ph type="pic" idx="18"/>
          </p:nvPr>
        </p:nvSpPr>
        <p:spPr>
          <a:xfrm>
            <a:off x="6634759" y="614090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35" name="Google Shape;435;p32"/>
          <p:cNvSpPr txBox="1">
            <a:spLocks noGrp="1"/>
          </p:cNvSpPr>
          <p:nvPr>
            <p:ph type="body" idx="19"/>
          </p:nvPr>
        </p:nvSpPr>
        <p:spPr>
          <a:xfrm>
            <a:off x="13489686" y="668006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32"/>
          <p:cNvSpPr txBox="1">
            <a:spLocks noGrp="1"/>
          </p:cNvSpPr>
          <p:nvPr>
            <p:ph type="body" idx="20"/>
          </p:nvPr>
        </p:nvSpPr>
        <p:spPr>
          <a:xfrm>
            <a:off x="13489686" y="569074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32"/>
          <p:cNvSpPr/>
          <p:nvPr/>
        </p:nvSpPr>
        <p:spPr>
          <a:xfrm>
            <a:off x="13600638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32"/>
          <p:cNvSpPr/>
          <p:nvPr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32"/>
          <p:cNvSpPr>
            <a:spLocks noGrp="1"/>
          </p:cNvSpPr>
          <p:nvPr>
            <p:ph type="pic" idx="21"/>
          </p:nvPr>
        </p:nvSpPr>
        <p:spPr>
          <a:xfrm>
            <a:off x="12422526" y="614090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75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75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25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75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825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8750"/>
                            </p:stCondLst>
                            <p:childTnLst>
                              <p:par>
                                <p:cTn id="2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75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500"/>
                            </p:stCondLst>
                            <p:childTnLst>
                              <p:par>
                                <p:cTn id="2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0"/>
                            </p:stCondLst>
                            <p:childTnLst>
                              <p:par>
                                <p:cTn id="2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2000"/>
                            </p:stCondLst>
                            <p:childTnLst>
                              <p:par>
                                <p:cTn id="2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2500"/>
                            </p:stCondLst>
                            <p:childTnLst>
                              <p:par>
                                <p:cTn id="2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3000"/>
                            </p:stCondLst>
                            <p:childTnLst>
                              <p:par>
                                <p:cTn id="2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3500"/>
                            </p:stCondLst>
                            <p:childTnLst>
                              <p:par>
                                <p:cTn id="2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0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Numeric Items, Headings &amp; Texts">
  <p:cSld name="6 Numeric Items, Headings &amp; Texts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3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443" name="Google Shape;443;p33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body" idx="1"/>
          </p:nvPr>
        </p:nvSpPr>
        <p:spPr>
          <a:xfrm>
            <a:off x="1947003" y="342283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33"/>
          <p:cNvSpPr txBox="1">
            <a:spLocks noGrp="1"/>
          </p:cNvSpPr>
          <p:nvPr>
            <p:ph type="body" idx="2"/>
          </p:nvPr>
        </p:nvSpPr>
        <p:spPr>
          <a:xfrm>
            <a:off x="1947003" y="243351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57954" y="319867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626586" y="2629606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8" name="Google Shape;448;p33"/>
          <p:cNvSpPr txBox="1">
            <a:spLocks noGrp="1"/>
          </p:cNvSpPr>
          <p:nvPr>
            <p:ph type="body" idx="3"/>
          </p:nvPr>
        </p:nvSpPr>
        <p:spPr>
          <a:xfrm>
            <a:off x="7701919" y="342283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body" idx="4"/>
          </p:nvPr>
        </p:nvSpPr>
        <p:spPr>
          <a:xfrm>
            <a:off x="7701919" y="243351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7812870" y="319867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6381502" y="2629606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2" name="Google Shape;452;p33"/>
          <p:cNvSpPr txBox="1">
            <a:spLocks noGrp="1"/>
          </p:cNvSpPr>
          <p:nvPr>
            <p:ph type="body" idx="5"/>
          </p:nvPr>
        </p:nvSpPr>
        <p:spPr>
          <a:xfrm>
            <a:off x="13489686" y="342283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33"/>
          <p:cNvSpPr txBox="1">
            <a:spLocks noGrp="1"/>
          </p:cNvSpPr>
          <p:nvPr>
            <p:ph type="body" idx="6"/>
          </p:nvPr>
        </p:nvSpPr>
        <p:spPr>
          <a:xfrm>
            <a:off x="13489686" y="243351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33"/>
          <p:cNvSpPr/>
          <p:nvPr/>
        </p:nvSpPr>
        <p:spPr>
          <a:xfrm>
            <a:off x="13600638" y="319867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12169269" y="2629606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6" name="Google Shape;456;p33"/>
          <p:cNvSpPr txBox="1">
            <a:spLocks noGrp="1"/>
          </p:cNvSpPr>
          <p:nvPr>
            <p:ph type="body" idx="7"/>
          </p:nvPr>
        </p:nvSpPr>
        <p:spPr>
          <a:xfrm>
            <a:off x="1947003" y="668006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33"/>
          <p:cNvSpPr txBox="1">
            <a:spLocks noGrp="1"/>
          </p:cNvSpPr>
          <p:nvPr>
            <p:ph type="body" idx="8"/>
          </p:nvPr>
        </p:nvSpPr>
        <p:spPr>
          <a:xfrm>
            <a:off x="1947003" y="569074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8" name="Google Shape;458;p33"/>
          <p:cNvSpPr/>
          <p:nvPr/>
        </p:nvSpPr>
        <p:spPr>
          <a:xfrm>
            <a:off x="2057954" y="6455909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59" name="Google Shape;459;p33"/>
          <p:cNvSpPr/>
          <p:nvPr/>
        </p:nvSpPr>
        <p:spPr>
          <a:xfrm>
            <a:off x="626586" y="5886836"/>
            <a:ext cx="1136515" cy="1138145"/>
          </a:xfrm>
          <a:prstGeom prst="rect">
            <a:avLst/>
          </a:prstGeom>
          <a:solidFill>
            <a:schemeClr val="accent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0" name="Google Shape;460;p33"/>
          <p:cNvSpPr txBox="1">
            <a:spLocks noGrp="1"/>
          </p:cNvSpPr>
          <p:nvPr>
            <p:ph type="body" idx="9"/>
          </p:nvPr>
        </p:nvSpPr>
        <p:spPr>
          <a:xfrm>
            <a:off x="7701919" y="668006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33"/>
          <p:cNvSpPr txBox="1">
            <a:spLocks noGrp="1"/>
          </p:cNvSpPr>
          <p:nvPr>
            <p:ph type="body" idx="13"/>
          </p:nvPr>
        </p:nvSpPr>
        <p:spPr>
          <a:xfrm>
            <a:off x="7701919" y="569074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2" name="Google Shape;462;p33"/>
          <p:cNvSpPr/>
          <p:nvPr/>
        </p:nvSpPr>
        <p:spPr>
          <a:xfrm>
            <a:off x="7812870" y="6455909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6381502" y="5886836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4" name="Google Shape;464;p33"/>
          <p:cNvSpPr txBox="1">
            <a:spLocks noGrp="1"/>
          </p:cNvSpPr>
          <p:nvPr>
            <p:ph type="body" idx="14"/>
          </p:nvPr>
        </p:nvSpPr>
        <p:spPr>
          <a:xfrm>
            <a:off x="13489686" y="668006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33"/>
          <p:cNvSpPr txBox="1">
            <a:spLocks noGrp="1"/>
          </p:cNvSpPr>
          <p:nvPr>
            <p:ph type="body" idx="15"/>
          </p:nvPr>
        </p:nvSpPr>
        <p:spPr>
          <a:xfrm>
            <a:off x="13489686" y="569074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33"/>
          <p:cNvSpPr/>
          <p:nvPr/>
        </p:nvSpPr>
        <p:spPr>
          <a:xfrm>
            <a:off x="13600638" y="6455909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12169269" y="5886836"/>
            <a:ext cx="1136515" cy="1138145"/>
          </a:xfrm>
          <a:prstGeom prst="rect">
            <a:avLst/>
          </a:prstGeom>
          <a:solidFill>
            <a:schemeClr val="accent6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750146" y="284473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01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6505062" y="284473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02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0" name="Google Shape;470;p33"/>
          <p:cNvSpPr txBox="1"/>
          <p:nvPr/>
        </p:nvSpPr>
        <p:spPr>
          <a:xfrm>
            <a:off x="12292829" y="284473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03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1" name="Google Shape;471;p33"/>
          <p:cNvSpPr txBox="1"/>
          <p:nvPr/>
        </p:nvSpPr>
        <p:spPr>
          <a:xfrm>
            <a:off x="750146" y="610196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04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2" name="Google Shape;472;p33"/>
          <p:cNvSpPr txBox="1"/>
          <p:nvPr/>
        </p:nvSpPr>
        <p:spPr>
          <a:xfrm>
            <a:off x="6505062" y="610196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05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12292829" y="6101965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06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75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75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4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75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75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3750"/>
                            </p:stCondLst>
                            <p:childTnLst>
                              <p:par>
                                <p:cTn id="2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250"/>
                            </p:stCondLst>
                            <p:childTnLst>
                              <p:par>
                                <p:cTn id="2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4750"/>
                            </p:stCondLst>
                            <p:childTnLst>
                              <p:par>
                                <p:cTn id="2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250"/>
                            </p:stCondLst>
                            <p:childTnLst>
                              <p:par>
                                <p:cTn id="2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25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75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8250"/>
                            </p:stCondLst>
                            <p:childTnLst>
                              <p:par>
                                <p:cTn id="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8750"/>
                            </p:stCondLst>
                            <p:childTnLst>
                              <p:par>
                                <p:cTn id="2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75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75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9500"/>
                            </p:stCondLst>
                            <p:childTnLst>
                              <p:par>
                                <p:cTn id="2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0"/>
                            </p:stCondLst>
                            <p:childTnLst>
                              <p:par>
                                <p:cTn id="2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1000"/>
                            </p:stCondLst>
                            <p:childTnLst>
                              <p:par>
                                <p:cTn id="2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1500"/>
                            </p:stCondLst>
                            <p:childTnLst>
                              <p:par>
                                <p:cTn id="2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2000"/>
                            </p:stCondLst>
                            <p:childTnLst>
                              <p:par>
                                <p:cTn id="2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2500"/>
                            </p:stCondLst>
                            <p:childTnLst>
                              <p:par>
                                <p:cTn id="2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4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3000"/>
                            </p:stCondLst>
                            <p:childTnLst>
                              <p:par>
                                <p:cTn id="2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3500"/>
                            </p:stCondLst>
                            <p:childTnLst>
                              <p:par>
                                <p:cTn id="2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400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s">
  <p:cSld name="2 Bullets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4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477" name="Google Shape;477;p34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34"/>
          <p:cNvSpPr/>
          <p:nvPr/>
        </p:nvSpPr>
        <p:spPr>
          <a:xfrm>
            <a:off x="2813519" y="4383388"/>
            <a:ext cx="328997" cy="329469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79" name="Google Shape;479;p34"/>
          <p:cNvSpPr/>
          <p:nvPr/>
        </p:nvSpPr>
        <p:spPr>
          <a:xfrm>
            <a:off x="2813519" y="5882867"/>
            <a:ext cx="328997" cy="329469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0" name="Google Shape;480;p34"/>
          <p:cNvSpPr txBox="1">
            <a:spLocks noGrp="1"/>
          </p:cNvSpPr>
          <p:nvPr>
            <p:ph type="body" idx="1"/>
          </p:nvPr>
        </p:nvSpPr>
        <p:spPr>
          <a:xfrm>
            <a:off x="3300846" y="4242959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34"/>
          <p:cNvSpPr txBox="1">
            <a:spLocks noGrp="1"/>
          </p:cNvSpPr>
          <p:nvPr>
            <p:ph type="body" idx="2"/>
          </p:nvPr>
        </p:nvSpPr>
        <p:spPr>
          <a:xfrm>
            <a:off x="3300846" y="5742438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Bullets">
  <p:cSld name="4 Bullets">
    <p:bg>
      <p:bgPr>
        <a:solidFill>
          <a:schemeClr val="lt1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5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485" name="Google Shape;485;p35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2813519" y="2892531"/>
            <a:ext cx="328997" cy="329469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2813519" y="4392010"/>
            <a:ext cx="328997" cy="329469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88" name="Google Shape;488;p35"/>
          <p:cNvSpPr txBox="1">
            <a:spLocks noGrp="1"/>
          </p:cNvSpPr>
          <p:nvPr>
            <p:ph type="body" idx="1"/>
          </p:nvPr>
        </p:nvSpPr>
        <p:spPr>
          <a:xfrm>
            <a:off x="3300846" y="2752102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35"/>
          <p:cNvSpPr txBox="1">
            <a:spLocks noGrp="1"/>
          </p:cNvSpPr>
          <p:nvPr>
            <p:ph type="body" idx="2"/>
          </p:nvPr>
        </p:nvSpPr>
        <p:spPr>
          <a:xfrm>
            <a:off x="3300846" y="4251581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2813519" y="5891489"/>
            <a:ext cx="328997" cy="329469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1" name="Google Shape;491;p35"/>
          <p:cNvSpPr txBox="1">
            <a:spLocks noGrp="1"/>
          </p:cNvSpPr>
          <p:nvPr>
            <p:ph type="body" idx="3"/>
          </p:nvPr>
        </p:nvSpPr>
        <p:spPr>
          <a:xfrm>
            <a:off x="3300846" y="5751060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2" name="Google Shape;492;p35"/>
          <p:cNvSpPr/>
          <p:nvPr/>
        </p:nvSpPr>
        <p:spPr>
          <a:xfrm>
            <a:off x="2813519" y="7390968"/>
            <a:ext cx="328997" cy="329469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p35"/>
          <p:cNvSpPr txBox="1">
            <a:spLocks noGrp="1"/>
          </p:cNvSpPr>
          <p:nvPr>
            <p:ph type="body" idx="4"/>
          </p:nvPr>
        </p:nvSpPr>
        <p:spPr>
          <a:xfrm>
            <a:off x="3300846" y="7250539"/>
            <a:ext cx="11939154" cy="122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Image, Heading &amp; Text">
  <p:cSld name="1 Image, Heading &amp; 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6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497" name="Google Shape;497;p36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8" name="Google Shape;498;p36"/>
          <p:cNvSpPr>
            <a:spLocks noGrp="1"/>
          </p:cNvSpPr>
          <p:nvPr>
            <p:ph type="pic" idx="2"/>
          </p:nvPr>
        </p:nvSpPr>
        <p:spPr>
          <a:xfrm>
            <a:off x="861502" y="2540627"/>
            <a:ext cx="8747052" cy="6777938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99" name="Google Shape;499;p36"/>
          <p:cNvSpPr txBox="1">
            <a:spLocks noGrp="1"/>
          </p:cNvSpPr>
          <p:nvPr>
            <p:ph type="body" idx="1"/>
          </p:nvPr>
        </p:nvSpPr>
        <p:spPr>
          <a:xfrm>
            <a:off x="8226211" y="5779322"/>
            <a:ext cx="9045121" cy="227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0" name="Google Shape;500;p36"/>
          <p:cNvSpPr txBox="1">
            <a:spLocks noGrp="1"/>
          </p:cNvSpPr>
          <p:nvPr>
            <p:ph type="body" idx="3"/>
          </p:nvPr>
        </p:nvSpPr>
        <p:spPr>
          <a:xfrm>
            <a:off x="8226211" y="4659375"/>
            <a:ext cx="904512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1" name="Google Shape;501;p36"/>
          <p:cNvSpPr/>
          <p:nvPr/>
        </p:nvSpPr>
        <p:spPr>
          <a:xfrm>
            <a:off x="8337163" y="5497111"/>
            <a:ext cx="120942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1 Image, Heading &amp; Text">
  <p:cSld name="1_1 Image, Heading &amp; Text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7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505" name="Google Shape;505;p37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body" idx="1"/>
          </p:nvPr>
        </p:nvSpPr>
        <p:spPr>
          <a:xfrm>
            <a:off x="8226211" y="5779322"/>
            <a:ext cx="9045121" cy="227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7" name="Google Shape;507;p37"/>
          <p:cNvSpPr txBox="1">
            <a:spLocks noGrp="1"/>
          </p:cNvSpPr>
          <p:nvPr>
            <p:ph type="body" idx="2"/>
          </p:nvPr>
        </p:nvSpPr>
        <p:spPr>
          <a:xfrm>
            <a:off x="8226211" y="4659375"/>
            <a:ext cx="904512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8337163" y="5497111"/>
            <a:ext cx="120942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09" name="Google Shape;509;p37"/>
          <p:cNvSpPr>
            <a:spLocks noGrp="1"/>
          </p:cNvSpPr>
          <p:nvPr>
            <p:ph type="pic" idx="3"/>
          </p:nvPr>
        </p:nvSpPr>
        <p:spPr>
          <a:xfrm>
            <a:off x="0" y="3171825"/>
            <a:ext cx="9322368" cy="4886325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Image &amp; 3 Bullets">
  <p:cSld name="1 Image &amp; 3 Bullets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8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513" name="Google Shape;513;p38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38"/>
          <p:cNvSpPr>
            <a:spLocks noGrp="1"/>
          </p:cNvSpPr>
          <p:nvPr>
            <p:ph type="pic" idx="2"/>
          </p:nvPr>
        </p:nvSpPr>
        <p:spPr>
          <a:xfrm>
            <a:off x="861502" y="2540627"/>
            <a:ext cx="8747052" cy="6777938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15" name="Google Shape;515;p38"/>
          <p:cNvSpPr/>
          <p:nvPr/>
        </p:nvSpPr>
        <p:spPr>
          <a:xfrm>
            <a:off x="8319890" y="5176461"/>
            <a:ext cx="437647" cy="438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6" name="Google Shape;516;p38"/>
          <p:cNvSpPr/>
          <p:nvPr/>
        </p:nvSpPr>
        <p:spPr>
          <a:xfrm>
            <a:off x="8319890" y="6147528"/>
            <a:ext cx="437647" cy="438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7" name="Google Shape;517;p38"/>
          <p:cNvSpPr/>
          <p:nvPr/>
        </p:nvSpPr>
        <p:spPr>
          <a:xfrm>
            <a:off x="8310165" y="7118595"/>
            <a:ext cx="437647" cy="4382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18" name="Google Shape;518;p38"/>
          <p:cNvSpPr txBox="1">
            <a:spLocks noGrp="1"/>
          </p:cNvSpPr>
          <p:nvPr>
            <p:ph type="body" idx="1"/>
          </p:nvPr>
        </p:nvSpPr>
        <p:spPr>
          <a:xfrm>
            <a:off x="8899980" y="5022083"/>
            <a:ext cx="8929255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p38"/>
          <p:cNvSpPr txBox="1">
            <a:spLocks noGrp="1"/>
          </p:cNvSpPr>
          <p:nvPr>
            <p:ph type="body" idx="3"/>
          </p:nvPr>
        </p:nvSpPr>
        <p:spPr>
          <a:xfrm>
            <a:off x="8899980" y="5993150"/>
            <a:ext cx="8929255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body" idx="4"/>
          </p:nvPr>
        </p:nvSpPr>
        <p:spPr>
          <a:xfrm>
            <a:off x="8899979" y="6964217"/>
            <a:ext cx="8929255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file">
  <p:cSld name="Profile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9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39"/>
          <p:cNvSpPr>
            <a:spLocks noGrp="1"/>
          </p:cNvSpPr>
          <p:nvPr>
            <p:ph type="pic" idx="2"/>
          </p:nvPr>
        </p:nvSpPr>
        <p:spPr>
          <a:xfrm>
            <a:off x="1169858" y="2450473"/>
            <a:ext cx="3378565" cy="3377012"/>
          </a:xfrm>
          <a:prstGeom prst="rect">
            <a:avLst/>
          </a:prstGeom>
          <a:solidFill>
            <a:srgbClr val="DAF5F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1135084" y="6304855"/>
            <a:ext cx="717550" cy="718579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27" name="Google Shape;527;p39"/>
          <p:cNvSpPr>
            <a:spLocks noGrp="1"/>
          </p:cNvSpPr>
          <p:nvPr>
            <p:ph type="pic" idx="3"/>
          </p:nvPr>
        </p:nvSpPr>
        <p:spPr>
          <a:xfrm>
            <a:off x="1227008" y="6397293"/>
            <a:ext cx="533702" cy="53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28" name="Google Shape;528;p39"/>
          <p:cNvSpPr txBox="1">
            <a:spLocks noGrp="1"/>
          </p:cNvSpPr>
          <p:nvPr>
            <p:ph type="body" idx="1"/>
          </p:nvPr>
        </p:nvSpPr>
        <p:spPr>
          <a:xfrm>
            <a:off x="1944558" y="6368154"/>
            <a:ext cx="2603865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39"/>
          <p:cNvSpPr/>
          <p:nvPr/>
        </p:nvSpPr>
        <p:spPr>
          <a:xfrm>
            <a:off x="1135084" y="7212845"/>
            <a:ext cx="717550" cy="718579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0" name="Google Shape;530;p39"/>
          <p:cNvSpPr>
            <a:spLocks noGrp="1"/>
          </p:cNvSpPr>
          <p:nvPr>
            <p:ph type="pic" idx="4"/>
          </p:nvPr>
        </p:nvSpPr>
        <p:spPr>
          <a:xfrm>
            <a:off x="1227008" y="7305283"/>
            <a:ext cx="533702" cy="53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31" name="Google Shape;531;p39"/>
          <p:cNvSpPr txBox="1">
            <a:spLocks noGrp="1"/>
          </p:cNvSpPr>
          <p:nvPr>
            <p:ph type="body" idx="5"/>
          </p:nvPr>
        </p:nvSpPr>
        <p:spPr>
          <a:xfrm>
            <a:off x="1944558" y="7276144"/>
            <a:ext cx="2603865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p39"/>
          <p:cNvSpPr/>
          <p:nvPr/>
        </p:nvSpPr>
        <p:spPr>
          <a:xfrm>
            <a:off x="1135084" y="8149976"/>
            <a:ext cx="717550" cy="718579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3" name="Google Shape;533;p39"/>
          <p:cNvSpPr>
            <a:spLocks noGrp="1"/>
          </p:cNvSpPr>
          <p:nvPr>
            <p:ph type="pic" idx="6"/>
          </p:nvPr>
        </p:nvSpPr>
        <p:spPr>
          <a:xfrm>
            <a:off x="1227008" y="8242414"/>
            <a:ext cx="533702" cy="53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34" name="Google Shape;534;p39"/>
          <p:cNvSpPr txBox="1">
            <a:spLocks noGrp="1"/>
          </p:cNvSpPr>
          <p:nvPr>
            <p:ph type="body" idx="7"/>
          </p:nvPr>
        </p:nvSpPr>
        <p:spPr>
          <a:xfrm>
            <a:off x="1944558" y="8213275"/>
            <a:ext cx="2603865" cy="562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buntu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5" name="Google Shape;535;p39"/>
          <p:cNvSpPr txBox="1">
            <a:spLocks noGrp="1"/>
          </p:cNvSpPr>
          <p:nvPr>
            <p:ph type="body" idx="8"/>
          </p:nvPr>
        </p:nvSpPr>
        <p:spPr>
          <a:xfrm>
            <a:off x="4924210" y="3647411"/>
            <a:ext cx="5781889" cy="188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p39"/>
          <p:cNvSpPr txBox="1">
            <a:spLocks noGrp="1"/>
          </p:cNvSpPr>
          <p:nvPr>
            <p:ph type="body" idx="9"/>
          </p:nvPr>
        </p:nvSpPr>
        <p:spPr>
          <a:xfrm>
            <a:off x="4924210" y="2267231"/>
            <a:ext cx="578188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  <a:defRPr sz="36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7" name="Google Shape;537;p39"/>
          <p:cNvSpPr/>
          <p:nvPr/>
        </p:nvSpPr>
        <p:spPr>
          <a:xfrm>
            <a:off x="5035163" y="3465523"/>
            <a:ext cx="1209420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38" name="Google Shape;538;p39"/>
          <p:cNvSpPr txBox="1">
            <a:spLocks noGrp="1"/>
          </p:cNvSpPr>
          <p:nvPr>
            <p:ph type="body" idx="13"/>
          </p:nvPr>
        </p:nvSpPr>
        <p:spPr>
          <a:xfrm>
            <a:off x="4924210" y="2838434"/>
            <a:ext cx="5781889" cy="610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Ubuntu Medium"/>
              <a:buNone/>
              <a:defRPr sz="2400">
                <a:solidFill>
                  <a:schemeClr val="accen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39" name="Google Shape;539;p39"/>
          <p:cNvCxnSpPr/>
          <p:nvPr/>
        </p:nvCxnSpPr>
        <p:spPr>
          <a:xfrm>
            <a:off x="11239577" y="2616868"/>
            <a:ext cx="1" cy="77049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540" name="Google Shape;540;p39"/>
          <p:cNvCxnSpPr>
            <a:stCxn id="541" idx="4"/>
            <a:endCxn id="542" idx="0"/>
          </p:cNvCxnSpPr>
          <p:nvPr/>
        </p:nvCxnSpPr>
        <p:spPr>
          <a:xfrm>
            <a:off x="11239577" y="3772760"/>
            <a:ext cx="0" cy="10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543" name="Google Shape;543;p39"/>
          <p:cNvCxnSpPr>
            <a:stCxn id="542" idx="4"/>
            <a:endCxn id="544" idx="0"/>
          </p:cNvCxnSpPr>
          <p:nvPr/>
        </p:nvCxnSpPr>
        <p:spPr>
          <a:xfrm>
            <a:off x="11239577" y="5248983"/>
            <a:ext cx="0" cy="10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545" name="Google Shape;545;p39"/>
          <p:cNvCxnSpPr>
            <a:stCxn id="544" idx="4"/>
          </p:cNvCxnSpPr>
          <p:nvPr/>
        </p:nvCxnSpPr>
        <p:spPr>
          <a:xfrm>
            <a:off x="11239577" y="6725206"/>
            <a:ext cx="0" cy="10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546" name="Google Shape;546;p39"/>
          <p:cNvSpPr/>
          <p:nvPr/>
        </p:nvSpPr>
        <p:spPr>
          <a:xfrm rot="8100000">
            <a:off x="11030988" y="2353630"/>
            <a:ext cx="417178" cy="417178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11046879" y="3387363"/>
            <a:ext cx="385397" cy="385397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11046879" y="4863586"/>
            <a:ext cx="385397" cy="385397"/>
          </a:xfrm>
          <a:prstGeom prst="ellipse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4" name="Google Shape;544;p39"/>
          <p:cNvSpPr/>
          <p:nvPr/>
        </p:nvSpPr>
        <p:spPr>
          <a:xfrm>
            <a:off x="11046879" y="6339809"/>
            <a:ext cx="385397" cy="385397"/>
          </a:xfrm>
          <a:prstGeom prst="ellipse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7" name="Google Shape;547;p39"/>
          <p:cNvSpPr/>
          <p:nvPr/>
        </p:nvSpPr>
        <p:spPr>
          <a:xfrm>
            <a:off x="11046879" y="7816031"/>
            <a:ext cx="385397" cy="385397"/>
          </a:xfrm>
          <a:prstGeom prst="ellipse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48" name="Google Shape;548;p39"/>
          <p:cNvSpPr txBox="1">
            <a:spLocks noGrp="1"/>
          </p:cNvSpPr>
          <p:nvPr>
            <p:ph type="body" idx="14"/>
          </p:nvPr>
        </p:nvSpPr>
        <p:spPr>
          <a:xfrm>
            <a:off x="11534568" y="2318517"/>
            <a:ext cx="5634586" cy="4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 Medium"/>
              <a:buNone/>
              <a:defRPr sz="2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body" idx="15"/>
          </p:nvPr>
        </p:nvSpPr>
        <p:spPr>
          <a:xfrm>
            <a:off x="11534567" y="3336429"/>
            <a:ext cx="5634586" cy="4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 Medium"/>
              <a:buNone/>
              <a:defRPr sz="2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0" name="Google Shape;550;p39"/>
          <p:cNvSpPr txBox="1">
            <a:spLocks noGrp="1"/>
          </p:cNvSpPr>
          <p:nvPr>
            <p:ph type="body" idx="16"/>
          </p:nvPr>
        </p:nvSpPr>
        <p:spPr>
          <a:xfrm>
            <a:off x="11534568" y="3823693"/>
            <a:ext cx="5634586" cy="8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1" name="Google Shape;551;p39"/>
          <p:cNvSpPr txBox="1">
            <a:spLocks noGrp="1"/>
          </p:cNvSpPr>
          <p:nvPr>
            <p:ph type="body" idx="17"/>
          </p:nvPr>
        </p:nvSpPr>
        <p:spPr>
          <a:xfrm>
            <a:off x="11534567" y="4793549"/>
            <a:ext cx="5634586" cy="4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 Medium"/>
              <a:buNone/>
              <a:defRPr sz="2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39"/>
          <p:cNvSpPr txBox="1">
            <a:spLocks noGrp="1"/>
          </p:cNvSpPr>
          <p:nvPr>
            <p:ph type="body" idx="18"/>
          </p:nvPr>
        </p:nvSpPr>
        <p:spPr>
          <a:xfrm>
            <a:off x="11534568" y="5280813"/>
            <a:ext cx="5634586" cy="8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3" name="Google Shape;553;p39"/>
          <p:cNvSpPr txBox="1">
            <a:spLocks noGrp="1"/>
          </p:cNvSpPr>
          <p:nvPr>
            <p:ph type="body" idx="19"/>
          </p:nvPr>
        </p:nvSpPr>
        <p:spPr>
          <a:xfrm>
            <a:off x="11534566" y="6250669"/>
            <a:ext cx="5634586" cy="4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 Medium"/>
              <a:buNone/>
              <a:defRPr sz="2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4" name="Google Shape;554;p39"/>
          <p:cNvSpPr txBox="1">
            <a:spLocks noGrp="1"/>
          </p:cNvSpPr>
          <p:nvPr>
            <p:ph type="body" idx="20"/>
          </p:nvPr>
        </p:nvSpPr>
        <p:spPr>
          <a:xfrm>
            <a:off x="11534567" y="6737933"/>
            <a:ext cx="5634586" cy="8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body" idx="21"/>
          </p:nvPr>
        </p:nvSpPr>
        <p:spPr>
          <a:xfrm>
            <a:off x="11534565" y="7714164"/>
            <a:ext cx="5634586" cy="4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 Medium"/>
              <a:buNone/>
              <a:defRPr sz="2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body" idx="22"/>
          </p:nvPr>
        </p:nvSpPr>
        <p:spPr>
          <a:xfrm>
            <a:off x="11534566" y="8201428"/>
            <a:ext cx="5634586" cy="87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body" idx="23"/>
          </p:nvPr>
        </p:nvSpPr>
        <p:spPr>
          <a:xfrm>
            <a:off x="4924210" y="5718579"/>
            <a:ext cx="5777098" cy="4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 Medium"/>
              <a:buNone/>
              <a:defRPr sz="2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39"/>
          <p:cNvSpPr txBox="1">
            <a:spLocks noGrp="1"/>
          </p:cNvSpPr>
          <p:nvPr>
            <p:ph type="body" idx="24"/>
          </p:nvPr>
        </p:nvSpPr>
        <p:spPr>
          <a:xfrm>
            <a:off x="4924210" y="6205843"/>
            <a:ext cx="5777098" cy="114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39"/>
          <p:cNvSpPr txBox="1">
            <a:spLocks noGrp="1"/>
          </p:cNvSpPr>
          <p:nvPr>
            <p:ph type="body" idx="25"/>
          </p:nvPr>
        </p:nvSpPr>
        <p:spPr>
          <a:xfrm>
            <a:off x="4924210" y="7475020"/>
            <a:ext cx="5777098" cy="487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 Medium"/>
              <a:buNone/>
              <a:defRPr sz="20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p39"/>
          <p:cNvSpPr txBox="1">
            <a:spLocks noGrp="1"/>
          </p:cNvSpPr>
          <p:nvPr>
            <p:ph type="body" idx="26"/>
          </p:nvPr>
        </p:nvSpPr>
        <p:spPr>
          <a:xfrm>
            <a:off x="4924210" y="7962284"/>
            <a:ext cx="5777098" cy="115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■"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/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/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750"/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/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750"/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750"/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750"/>
                                        <p:tgtEl>
                                          <p:spTgt spid="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750"/>
                                        <p:tgtEl>
                                          <p:spTgt spid="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2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750"/>
                            </p:stCondLst>
                            <p:childTnLst>
                              <p:par>
                                <p:cTn id="11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7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2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7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2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27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32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3750"/>
                            </p:stCondLst>
                            <p:childTnLst>
                              <p:par>
                                <p:cTn id="15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4250"/>
                            </p:stCondLst>
                            <p:childTnLst>
                              <p:par>
                                <p:cTn id="15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4750"/>
                            </p:stCondLst>
                            <p:childTnLst>
                              <p:par>
                                <p:cTn id="16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250"/>
                            </p:stCondLst>
                            <p:childTnLst>
                              <p:par>
                                <p:cTn id="16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5750"/>
                            </p:stCondLst>
                            <p:childTnLst>
                              <p:par>
                                <p:cTn id="16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6250"/>
                            </p:stCondLst>
                            <p:childTnLst>
                              <p:par>
                                <p:cTn id="17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6750"/>
                            </p:stCondLst>
                            <p:childTnLst>
                              <p:par>
                                <p:cTn id="17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25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7750"/>
                            </p:stCondLst>
                            <p:childTnLst>
                              <p:par>
                                <p:cTn id="18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8250"/>
                            </p:stCondLst>
                            <p:childTnLst>
                              <p:par>
                                <p:cTn id="1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8750"/>
                            </p:stCondLst>
                            <p:childTnLst>
                              <p:par>
                                <p:cTn id="192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75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0"/>
                            </p:stCondLst>
                            <p:childTnLst>
                              <p:par>
                                <p:cTn id="2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2500"/>
                            </p:stCondLst>
                            <p:childTnLst>
                              <p:par>
                                <p:cTn id="2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3000"/>
                            </p:stCondLst>
                            <p:childTnLst>
                              <p:par>
                                <p:cTn id="2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3500"/>
                            </p:stCondLst>
                            <p:childTnLst>
                              <p:par>
                                <p:cTn id="22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00"/>
                            </p:stCondLst>
                            <p:childTnLst>
                              <p:par>
                                <p:cTn id="2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5500"/>
                            </p:stCondLst>
                            <p:childTnLst>
                              <p:par>
                                <p:cTn id="2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6000"/>
                            </p:stCondLst>
                            <p:childTnLst>
                              <p:par>
                                <p:cTn id="2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6500"/>
                            </p:stCondLst>
                            <p:childTnLst>
                              <p:par>
                                <p:cTn id="2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7000"/>
                            </p:stCondLst>
                            <p:childTnLst>
                              <p:par>
                                <p:cTn id="2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750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5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8000"/>
                            </p:stCondLst>
                            <p:childTnLst>
                              <p:par>
                                <p:cTn id="2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5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5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9000"/>
                            </p:stCondLst>
                            <p:childTnLst>
                              <p:par>
                                <p:cTn id="2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5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9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0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05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1500"/>
                            </p:stCondLst>
                            <p:childTnLst>
                              <p:par>
                                <p:cTn id="2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2500"/>
                            </p:stCondLst>
                            <p:childTnLst>
                              <p:par>
                                <p:cTn id="3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5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3000"/>
                            </p:stCondLst>
                            <p:childTnLst>
                              <p:par>
                                <p:cTn id="3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5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3500"/>
                            </p:stCondLst>
                            <p:childTnLst>
                              <p:par>
                                <p:cTn id="3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5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4000"/>
                            </p:stCondLst>
                            <p:childTnLst>
                              <p:par>
                                <p:cTn id="3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5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4500"/>
                            </p:stCondLst>
                            <p:childTnLst>
                              <p:par>
                                <p:cTn id="3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5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5000"/>
                            </p:stCondLst>
                            <p:childTnLst>
                              <p:par>
                                <p:cTn id="3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5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5500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60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6500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7000"/>
                            </p:stCondLst>
                            <p:childTnLst>
                              <p:par>
                                <p:cTn id="3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7500"/>
                            </p:stCondLst>
                            <p:childTnLst>
                              <p:par>
                                <p:cTn id="3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8000"/>
                            </p:stCondLst>
                            <p:childTnLst>
                              <p:par>
                                <p:cTn id="3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8500"/>
                            </p:stCondLst>
                            <p:childTnLst>
                              <p:par>
                                <p:cTn id="3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9000"/>
                            </p:stCondLst>
                            <p:childTnLst>
                              <p:par>
                                <p:cTn id="3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5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9500"/>
                            </p:stCondLst>
                            <p:childTnLst>
                              <p:par>
                                <p:cTn id="3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40000"/>
                            </p:stCondLst>
                            <p:childTnLst>
                              <p:par>
                                <p:cTn id="3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5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40500"/>
                            </p:stCondLst>
                            <p:childTnLst>
                              <p:par>
                                <p:cTn id="3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1000"/>
                            </p:stCondLst>
                            <p:childTnLst>
                              <p:par>
                                <p:cTn id="36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5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1500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420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42500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43000"/>
                            </p:stCondLst>
                            <p:childTnLst>
                              <p:par>
                                <p:cTn id="38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43500"/>
                            </p:stCondLst>
                            <p:childTnLst>
                              <p:par>
                                <p:cTn id="38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4000"/>
                            </p:stCondLst>
                            <p:childTnLst>
                              <p:par>
                                <p:cTn id="39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4500"/>
                            </p:stCondLst>
                            <p:childTnLst>
                              <p:par>
                                <p:cTn id="39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45000"/>
                            </p:stCondLst>
                            <p:childTnLst>
                              <p:par>
                                <p:cTn id="4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5500"/>
                            </p:stCondLst>
                            <p:childTnLst>
                              <p:par>
                                <p:cTn id="4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6000"/>
                            </p:stCondLst>
                            <p:childTnLst>
                              <p:par>
                                <p:cTn id="40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6500"/>
                            </p:stCondLst>
                            <p:childTnLst>
                              <p:par>
                                <p:cTn id="4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7000"/>
                            </p:stCondLst>
                            <p:childTnLst>
                              <p:par>
                                <p:cTn id="4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7500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, Captions &amp; Texts">
  <p:cSld name="4 Images, Captions &amp; Text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0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40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564" name="Google Shape;564;p40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body" idx="1"/>
          </p:nvPr>
        </p:nvSpPr>
        <p:spPr>
          <a:xfrm>
            <a:off x="1122885" y="6780058"/>
            <a:ext cx="3689747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6" name="Google Shape;566;p40"/>
          <p:cNvSpPr txBox="1">
            <a:spLocks noGrp="1"/>
          </p:cNvSpPr>
          <p:nvPr>
            <p:ph type="body" idx="2"/>
          </p:nvPr>
        </p:nvSpPr>
        <p:spPr>
          <a:xfrm>
            <a:off x="1122885" y="5838863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7" name="Google Shape;567;p40"/>
          <p:cNvSpPr/>
          <p:nvPr/>
        </p:nvSpPr>
        <p:spPr>
          <a:xfrm>
            <a:off x="2053809" y="6555903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8" name="Google Shape;568;p40"/>
          <p:cNvSpPr>
            <a:spLocks noGrp="1"/>
          </p:cNvSpPr>
          <p:nvPr>
            <p:ph type="pic" idx="3"/>
          </p:nvPr>
        </p:nvSpPr>
        <p:spPr>
          <a:xfrm>
            <a:off x="1523643" y="2731688"/>
            <a:ext cx="2888231" cy="2886903"/>
          </a:xfrm>
          <a:prstGeom prst="rect">
            <a:avLst/>
          </a:prstGeom>
          <a:solidFill>
            <a:srgbClr val="DAF5F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69" name="Google Shape;569;p40"/>
          <p:cNvSpPr>
            <a:spLocks noGrp="1"/>
          </p:cNvSpPr>
          <p:nvPr>
            <p:ph type="pic" idx="4"/>
          </p:nvPr>
        </p:nvSpPr>
        <p:spPr>
          <a:xfrm>
            <a:off x="5750674" y="2731688"/>
            <a:ext cx="2888231" cy="2886903"/>
          </a:xfrm>
          <a:prstGeom prst="rect">
            <a:avLst/>
          </a:prstGeom>
          <a:solidFill>
            <a:srgbClr val="ECFBCC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70" name="Google Shape;570;p40"/>
          <p:cNvSpPr>
            <a:spLocks noGrp="1"/>
          </p:cNvSpPr>
          <p:nvPr>
            <p:ph type="pic" idx="5"/>
          </p:nvPr>
        </p:nvSpPr>
        <p:spPr>
          <a:xfrm>
            <a:off x="9977705" y="2731688"/>
            <a:ext cx="2888231" cy="2886903"/>
          </a:xfrm>
          <a:prstGeom prst="rect">
            <a:avLst/>
          </a:prstGeom>
          <a:solidFill>
            <a:srgbClr val="FEE1E1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71" name="Google Shape;571;p40"/>
          <p:cNvSpPr>
            <a:spLocks noGrp="1"/>
          </p:cNvSpPr>
          <p:nvPr>
            <p:ph type="pic" idx="6"/>
          </p:nvPr>
        </p:nvSpPr>
        <p:spPr>
          <a:xfrm>
            <a:off x="14204736" y="2731688"/>
            <a:ext cx="2888231" cy="2886903"/>
          </a:xfrm>
          <a:prstGeom prst="rect">
            <a:avLst/>
          </a:prstGeom>
          <a:solidFill>
            <a:srgbClr val="C6EEF8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72" name="Google Shape;572;p40"/>
          <p:cNvSpPr txBox="1">
            <a:spLocks noGrp="1"/>
          </p:cNvSpPr>
          <p:nvPr>
            <p:ph type="body" idx="7"/>
          </p:nvPr>
        </p:nvSpPr>
        <p:spPr>
          <a:xfrm>
            <a:off x="5349916" y="6780058"/>
            <a:ext cx="3689747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40"/>
          <p:cNvSpPr txBox="1">
            <a:spLocks noGrp="1"/>
          </p:cNvSpPr>
          <p:nvPr>
            <p:ph type="body" idx="8"/>
          </p:nvPr>
        </p:nvSpPr>
        <p:spPr>
          <a:xfrm>
            <a:off x="5349916" y="5838863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628084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5" name="Google Shape;575;p40"/>
          <p:cNvSpPr txBox="1">
            <a:spLocks noGrp="1"/>
          </p:cNvSpPr>
          <p:nvPr>
            <p:ph type="body" idx="9"/>
          </p:nvPr>
        </p:nvSpPr>
        <p:spPr>
          <a:xfrm>
            <a:off x="9576947" y="6780058"/>
            <a:ext cx="3689747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40"/>
          <p:cNvSpPr txBox="1">
            <a:spLocks noGrp="1"/>
          </p:cNvSpPr>
          <p:nvPr>
            <p:ph type="body" idx="13"/>
          </p:nvPr>
        </p:nvSpPr>
        <p:spPr>
          <a:xfrm>
            <a:off x="9576947" y="5838863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40"/>
          <p:cNvSpPr/>
          <p:nvPr/>
        </p:nvSpPr>
        <p:spPr>
          <a:xfrm>
            <a:off x="10507871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8" name="Google Shape;578;p40"/>
          <p:cNvSpPr txBox="1">
            <a:spLocks noGrp="1"/>
          </p:cNvSpPr>
          <p:nvPr>
            <p:ph type="body" idx="14"/>
          </p:nvPr>
        </p:nvSpPr>
        <p:spPr>
          <a:xfrm>
            <a:off x="13803978" y="6780058"/>
            <a:ext cx="3689747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9" name="Google Shape;579;p40"/>
          <p:cNvSpPr txBox="1">
            <a:spLocks noGrp="1"/>
          </p:cNvSpPr>
          <p:nvPr>
            <p:ph type="body" idx="15"/>
          </p:nvPr>
        </p:nvSpPr>
        <p:spPr>
          <a:xfrm>
            <a:off x="13803978" y="5838863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14734902" y="6555903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5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5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 Images, Captions">
  <p:cSld name="8 Images, Captions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41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5" name="Google Shape;585;p41"/>
          <p:cNvSpPr txBox="1">
            <a:spLocks noGrp="1"/>
          </p:cNvSpPr>
          <p:nvPr>
            <p:ph type="body" idx="1"/>
          </p:nvPr>
        </p:nvSpPr>
        <p:spPr>
          <a:xfrm>
            <a:off x="934199" y="4706921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6" name="Google Shape;586;p41"/>
          <p:cNvSpPr>
            <a:spLocks noGrp="1"/>
          </p:cNvSpPr>
          <p:nvPr>
            <p:ph type="pic" idx="2"/>
          </p:nvPr>
        </p:nvSpPr>
        <p:spPr>
          <a:xfrm>
            <a:off x="1484558" y="2119084"/>
            <a:ext cx="2589028" cy="2587837"/>
          </a:xfrm>
          <a:prstGeom prst="rect">
            <a:avLst/>
          </a:prstGeom>
          <a:solidFill>
            <a:srgbClr val="DAF5F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87" name="Google Shape;587;p41"/>
          <p:cNvSpPr>
            <a:spLocks noGrp="1"/>
          </p:cNvSpPr>
          <p:nvPr>
            <p:ph type="pic" idx="3"/>
          </p:nvPr>
        </p:nvSpPr>
        <p:spPr>
          <a:xfrm>
            <a:off x="5711589" y="2119084"/>
            <a:ext cx="2589028" cy="2587837"/>
          </a:xfrm>
          <a:prstGeom prst="rect">
            <a:avLst/>
          </a:prstGeom>
          <a:solidFill>
            <a:srgbClr val="ECFBCC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88" name="Google Shape;588;p41"/>
          <p:cNvSpPr>
            <a:spLocks noGrp="1"/>
          </p:cNvSpPr>
          <p:nvPr>
            <p:ph type="pic" idx="4"/>
          </p:nvPr>
        </p:nvSpPr>
        <p:spPr>
          <a:xfrm>
            <a:off x="9938620" y="2119084"/>
            <a:ext cx="2589028" cy="2587837"/>
          </a:xfrm>
          <a:prstGeom prst="rect">
            <a:avLst/>
          </a:prstGeom>
          <a:solidFill>
            <a:srgbClr val="FEE1E1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89" name="Google Shape;589;p41"/>
          <p:cNvSpPr>
            <a:spLocks noGrp="1"/>
          </p:cNvSpPr>
          <p:nvPr>
            <p:ph type="pic" idx="5"/>
          </p:nvPr>
        </p:nvSpPr>
        <p:spPr>
          <a:xfrm>
            <a:off x="14165652" y="2119084"/>
            <a:ext cx="2589028" cy="2587837"/>
          </a:xfrm>
          <a:prstGeom prst="rect">
            <a:avLst/>
          </a:prstGeom>
          <a:solidFill>
            <a:srgbClr val="C6EEF8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90" name="Google Shape;590;p41"/>
          <p:cNvSpPr txBox="1">
            <a:spLocks noGrp="1"/>
          </p:cNvSpPr>
          <p:nvPr>
            <p:ph type="body" idx="6"/>
          </p:nvPr>
        </p:nvSpPr>
        <p:spPr>
          <a:xfrm>
            <a:off x="5161230" y="4706921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1" name="Google Shape;591;p41"/>
          <p:cNvSpPr txBox="1">
            <a:spLocks noGrp="1"/>
          </p:cNvSpPr>
          <p:nvPr>
            <p:ph type="body" idx="7"/>
          </p:nvPr>
        </p:nvSpPr>
        <p:spPr>
          <a:xfrm>
            <a:off x="9388261" y="4706921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body" idx="8"/>
          </p:nvPr>
        </p:nvSpPr>
        <p:spPr>
          <a:xfrm>
            <a:off x="13615292" y="4706921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3" name="Google Shape;593;p41"/>
          <p:cNvSpPr txBox="1">
            <a:spLocks noGrp="1"/>
          </p:cNvSpPr>
          <p:nvPr>
            <p:ph type="body" idx="9"/>
          </p:nvPr>
        </p:nvSpPr>
        <p:spPr>
          <a:xfrm>
            <a:off x="934199" y="8447406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4" name="Google Shape;594;p41"/>
          <p:cNvSpPr>
            <a:spLocks noGrp="1"/>
          </p:cNvSpPr>
          <p:nvPr>
            <p:ph type="pic" idx="13"/>
          </p:nvPr>
        </p:nvSpPr>
        <p:spPr>
          <a:xfrm>
            <a:off x="1484558" y="5859569"/>
            <a:ext cx="2589028" cy="2587837"/>
          </a:xfrm>
          <a:prstGeom prst="rect">
            <a:avLst/>
          </a:prstGeom>
          <a:solidFill>
            <a:srgbClr val="DAF5F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95" name="Google Shape;595;p41"/>
          <p:cNvSpPr>
            <a:spLocks noGrp="1"/>
          </p:cNvSpPr>
          <p:nvPr>
            <p:ph type="pic" idx="14"/>
          </p:nvPr>
        </p:nvSpPr>
        <p:spPr>
          <a:xfrm>
            <a:off x="5711589" y="5859569"/>
            <a:ext cx="2589028" cy="2587837"/>
          </a:xfrm>
          <a:prstGeom prst="rect">
            <a:avLst/>
          </a:prstGeom>
          <a:solidFill>
            <a:srgbClr val="ECFBCC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96" name="Google Shape;596;p41"/>
          <p:cNvSpPr>
            <a:spLocks noGrp="1"/>
          </p:cNvSpPr>
          <p:nvPr>
            <p:ph type="pic" idx="15"/>
          </p:nvPr>
        </p:nvSpPr>
        <p:spPr>
          <a:xfrm>
            <a:off x="9938620" y="5859569"/>
            <a:ext cx="2589028" cy="2587837"/>
          </a:xfrm>
          <a:prstGeom prst="rect">
            <a:avLst/>
          </a:prstGeom>
          <a:solidFill>
            <a:srgbClr val="FEE1E1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97" name="Google Shape;597;p41"/>
          <p:cNvSpPr>
            <a:spLocks noGrp="1"/>
          </p:cNvSpPr>
          <p:nvPr>
            <p:ph type="pic" idx="16"/>
          </p:nvPr>
        </p:nvSpPr>
        <p:spPr>
          <a:xfrm>
            <a:off x="14165652" y="5859569"/>
            <a:ext cx="2589028" cy="2587837"/>
          </a:xfrm>
          <a:prstGeom prst="rect">
            <a:avLst/>
          </a:prstGeom>
          <a:solidFill>
            <a:srgbClr val="C6EEF8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598" name="Google Shape;598;p41"/>
          <p:cNvSpPr txBox="1">
            <a:spLocks noGrp="1"/>
          </p:cNvSpPr>
          <p:nvPr>
            <p:ph type="body" idx="17"/>
          </p:nvPr>
        </p:nvSpPr>
        <p:spPr>
          <a:xfrm>
            <a:off x="5161230" y="8447406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9" name="Google Shape;599;p41"/>
          <p:cNvSpPr txBox="1">
            <a:spLocks noGrp="1"/>
          </p:cNvSpPr>
          <p:nvPr>
            <p:ph type="body" idx="18"/>
          </p:nvPr>
        </p:nvSpPr>
        <p:spPr>
          <a:xfrm>
            <a:off x="9388261" y="8447406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41"/>
          <p:cNvSpPr txBox="1">
            <a:spLocks noGrp="1"/>
          </p:cNvSpPr>
          <p:nvPr>
            <p:ph type="body" idx="19"/>
          </p:nvPr>
        </p:nvSpPr>
        <p:spPr>
          <a:xfrm>
            <a:off x="13615292" y="8447406"/>
            <a:ext cx="368974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5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5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5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5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5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5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5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5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5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/>
                                        <p:tgtEl>
                                          <p:spTgt spid="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5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1000"/>
                            </p:stCondLst>
                            <p:childTnLst>
                              <p:par>
                                <p:cTn id="2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2500"/>
                            </p:stCondLst>
                            <p:childTnLst>
                              <p:par>
                                <p:cTn id="2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3500"/>
                            </p:stCondLst>
                            <p:childTnLst>
                              <p:par>
                                <p:cTn id="2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4000"/>
                            </p:stCondLst>
                            <p:childTnLst>
                              <p:par>
                                <p:cTn id="2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4500"/>
                            </p:stCondLst>
                            <p:childTnLst>
                              <p:par>
                                <p:cTn id="2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5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5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5500"/>
                            </p:stCondLst>
                            <p:childTnLst>
                              <p:par>
                                <p:cTn id="2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6000"/>
                            </p:stCondLst>
                            <p:childTnLst>
                              <p:par>
                                <p:cTn id="2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6500"/>
                            </p:stCondLst>
                            <p:childTnLst>
                              <p:par>
                                <p:cTn id="2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7000"/>
                            </p:stCondLst>
                            <p:childTnLst>
                              <p:par>
                                <p:cTn id="3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6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7500"/>
                            </p:stCondLst>
                            <p:childTnLst>
                              <p:par>
                                <p:cTn id="3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8000"/>
                            </p:stCondLst>
                            <p:childTnLst>
                              <p:par>
                                <p:cTn id="3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6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8500"/>
                            </p:stCondLst>
                            <p:childTnLst>
                              <p:par>
                                <p:cTn id="3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9000"/>
                            </p:stCondLst>
                            <p:childTnLst>
                              <p:par>
                                <p:cTn id="3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6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9500"/>
                            </p:stCondLst>
                            <p:childTnLst>
                              <p:par>
                                <p:cTn id="3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6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3">
  <p:cSld name="Section Break 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1" cy="10285413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3"/>
          </p:nvPr>
        </p:nvSpPr>
        <p:spPr>
          <a:xfrm>
            <a:off x="1605165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  <a:defRPr sz="30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4"/>
          </p:nvPr>
        </p:nvSpPr>
        <p:spPr>
          <a:xfrm>
            <a:off x="1605165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, Captions &amp; Texts">
  <p:cSld name="3 Images, Captions &amp; Text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42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604" name="Google Shape;604;p42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42"/>
          <p:cNvSpPr txBox="1">
            <a:spLocks noGrp="1"/>
          </p:cNvSpPr>
          <p:nvPr>
            <p:ph type="body" idx="1"/>
          </p:nvPr>
        </p:nvSpPr>
        <p:spPr>
          <a:xfrm>
            <a:off x="1886770" y="6780058"/>
            <a:ext cx="4510967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6" name="Google Shape;606;p42"/>
          <p:cNvSpPr txBox="1">
            <a:spLocks noGrp="1"/>
          </p:cNvSpPr>
          <p:nvPr>
            <p:ph type="body" idx="2"/>
          </p:nvPr>
        </p:nvSpPr>
        <p:spPr>
          <a:xfrm>
            <a:off x="1886770" y="5838863"/>
            <a:ext cx="451096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7" name="Google Shape;607;p42"/>
          <p:cNvSpPr/>
          <p:nvPr/>
        </p:nvSpPr>
        <p:spPr>
          <a:xfrm>
            <a:off x="3228304" y="6555903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8" name="Google Shape;608;p42"/>
          <p:cNvSpPr>
            <a:spLocks noGrp="1"/>
          </p:cNvSpPr>
          <p:nvPr>
            <p:ph type="pic" idx="3"/>
          </p:nvPr>
        </p:nvSpPr>
        <p:spPr>
          <a:xfrm>
            <a:off x="2698138" y="2731688"/>
            <a:ext cx="2888231" cy="2886903"/>
          </a:xfrm>
          <a:prstGeom prst="rect">
            <a:avLst/>
          </a:prstGeom>
          <a:solidFill>
            <a:srgbClr val="DAF5F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09" name="Google Shape;609;p42"/>
          <p:cNvSpPr>
            <a:spLocks noGrp="1"/>
          </p:cNvSpPr>
          <p:nvPr>
            <p:ph type="pic" idx="4"/>
          </p:nvPr>
        </p:nvSpPr>
        <p:spPr>
          <a:xfrm>
            <a:off x="7699884" y="2731688"/>
            <a:ext cx="2888231" cy="2886903"/>
          </a:xfrm>
          <a:prstGeom prst="rect">
            <a:avLst/>
          </a:prstGeom>
          <a:solidFill>
            <a:srgbClr val="ECFBCC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0" name="Google Shape;610;p42"/>
          <p:cNvSpPr>
            <a:spLocks noGrp="1"/>
          </p:cNvSpPr>
          <p:nvPr>
            <p:ph type="pic" idx="5"/>
          </p:nvPr>
        </p:nvSpPr>
        <p:spPr>
          <a:xfrm>
            <a:off x="12701630" y="2731688"/>
            <a:ext cx="2888231" cy="2886903"/>
          </a:xfrm>
          <a:prstGeom prst="rect">
            <a:avLst/>
          </a:prstGeom>
          <a:solidFill>
            <a:srgbClr val="FEE1E1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1" name="Google Shape;611;p42"/>
          <p:cNvSpPr txBox="1">
            <a:spLocks noGrp="1"/>
          </p:cNvSpPr>
          <p:nvPr>
            <p:ph type="body" idx="6"/>
          </p:nvPr>
        </p:nvSpPr>
        <p:spPr>
          <a:xfrm>
            <a:off x="6888516" y="6780058"/>
            <a:ext cx="4510967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2" name="Google Shape;612;p42"/>
          <p:cNvSpPr txBox="1">
            <a:spLocks noGrp="1"/>
          </p:cNvSpPr>
          <p:nvPr>
            <p:ph type="body" idx="7"/>
          </p:nvPr>
        </p:nvSpPr>
        <p:spPr>
          <a:xfrm>
            <a:off x="6888516" y="5838863"/>
            <a:ext cx="451096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3" name="Google Shape;613;p42"/>
          <p:cNvSpPr/>
          <p:nvPr/>
        </p:nvSpPr>
        <p:spPr>
          <a:xfrm>
            <a:off x="8230050" y="6555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14" name="Google Shape;614;p42"/>
          <p:cNvSpPr txBox="1">
            <a:spLocks noGrp="1"/>
          </p:cNvSpPr>
          <p:nvPr>
            <p:ph type="body" idx="8"/>
          </p:nvPr>
        </p:nvSpPr>
        <p:spPr>
          <a:xfrm>
            <a:off x="11890262" y="6780058"/>
            <a:ext cx="4510967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5" name="Google Shape;615;p42"/>
          <p:cNvSpPr txBox="1">
            <a:spLocks noGrp="1"/>
          </p:cNvSpPr>
          <p:nvPr>
            <p:ph type="body" idx="9"/>
          </p:nvPr>
        </p:nvSpPr>
        <p:spPr>
          <a:xfrm>
            <a:off x="11890262" y="5838863"/>
            <a:ext cx="451096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6" name="Google Shape;616;p42"/>
          <p:cNvSpPr/>
          <p:nvPr/>
        </p:nvSpPr>
        <p:spPr>
          <a:xfrm>
            <a:off x="13231795" y="655590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- 1">
  <p:cSld name="Wide Image - 1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3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43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620" name="Google Shape;620;p43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43"/>
          <p:cNvSpPr>
            <a:spLocks noGrp="1"/>
          </p:cNvSpPr>
          <p:nvPr>
            <p:ph type="pic" idx="2"/>
          </p:nvPr>
        </p:nvSpPr>
        <p:spPr>
          <a:xfrm>
            <a:off x="0" y="2684351"/>
            <a:ext cx="18287642" cy="4413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22" name="Google Shape;622;p43"/>
          <p:cNvSpPr txBox="1">
            <a:spLocks noGrp="1"/>
          </p:cNvSpPr>
          <p:nvPr>
            <p:ph type="body" idx="1"/>
          </p:nvPr>
        </p:nvSpPr>
        <p:spPr>
          <a:xfrm>
            <a:off x="1" y="2684351"/>
            <a:ext cx="8186056" cy="4413136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3" name="Google Shape;623;p43"/>
          <p:cNvSpPr txBox="1">
            <a:spLocks noGrp="1"/>
          </p:cNvSpPr>
          <p:nvPr>
            <p:ph type="body" idx="3"/>
          </p:nvPr>
        </p:nvSpPr>
        <p:spPr>
          <a:xfrm>
            <a:off x="660399" y="3904343"/>
            <a:ext cx="7104744" cy="285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4" name="Google Shape;624;p43"/>
          <p:cNvSpPr txBox="1">
            <a:spLocks noGrp="1"/>
          </p:cNvSpPr>
          <p:nvPr>
            <p:ph type="body" idx="4"/>
          </p:nvPr>
        </p:nvSpPr>
        <p:spPr>
          <a:xfrm>
            <a:off x="2390776" y="7289077"/>
            <a:ext cx="13506449" cy="17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- 2">
  <p:cSld name="Wide Image - 2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44"/>
          <p:cNvSpPr txBox="1">
            <a:spLocks noGrp="1"/>
          </p:cNvSpPr>
          <p:nvPr>
            <p:ph type="body" idx="1"/>
          </p:nvPr>
        </p:nvSpPr>
        <p:spPr>
          <a:xfrm>
            <a:off x="2390776" y="7289077"/>
            <a:ext cx="13506449" cy="17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0" name="Google Shape;630;p44"/>
          <p:cNvSpPr>
            <a:spLocks noGrp="1"/>
          </p:cNvSpPr>
          <p:nvPr>
            <p:ph type="pic" idx="2"/>
          </p:nvPr>
        </p:nvSpPr>
        <p:spPr>
          <a:xfrm>
            <a:off x="0" y="2684351"/>
            <a:ext cx="18287642" cy="6357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- 3">
  <p:cSld name="Wide Image - 3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5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45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634" name="Google Shape;634;p45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45"/>
          <p:cNvSpPr txBox="1">
            <a:spLocks noGrp="1"/>
          </p:cNvSpPr>
          <p:nvPr>
            <p:ph type="body" idx="1"/>
          </p:nvPr>
        </p:nvSpPr>
        <p:spPr>
          <a:xfrm>
            <a:off x="8506900" y="7289077"/>
            <a:ext cx="8603968" cy="17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6" name="Google Shape;636;p45"/>
          <p:cNvSpPr>
            <a:spLocks noGrp="1"/>
          </p:cNvSpPr>
          <p:nvPr>
            <p:ph type="pic" idx="2"/>
          </p:nvPr>
        </p:nvSpPr>
        <p:spPr>
          <a:xfrm>
            <a:off x="0" y="2684351"/>
            <a:ext cx="18287642" cy="6357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37" name="Google Shape;637;p45"/>
          <p:cNvSpPr txBox="1">
            <a:spLocks noGrp="1"/>
          </p:cNvSpPr>
          <p:nvPr>
            <p:ph type="body" idx="3"/>
          </p:nvPr>
        </p:nvSpPr>
        <p:spPr>
          <a:xfrm>
            <a:off x="2358189" y="2684351"/>
            <a:ext cx="5827868" cy="635713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45"/>
          <p:cNvSpPr txBox="1">
            <a:spLocks noGrp="1"/>
          </p:cNvSpPr>
          <p:nvPr>
            <p:ph type="body" idx="4"/>
          </p:nvPr>
        </p:nvSpPr>
        <p:spPr>
          <a:xfrm>
            <a:off x="2679031" y="3031958"/>
            <a:ext cx="5086111" cy="566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buntu Medium"/>
              <a:buNone/>
              <a:defRPr sz="6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- 4">
  <p:cSld name="Wide Image - 4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46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642" name="Google Shape;642;p46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Google Shape;643;p46"/>
          <p:cNvSpPr txBox="1">
            <a:spLocks noGrp="1"/>
          </p:cNvSpPr>
          <p:nvPr>
            <p:ph type="body" idx="1"/>
          </p:nvPr>
        </p:nvSpPr>
        <p:spPr>
          <a:xfrm>
            <a:off x="2390776" y="7289077"/>
            <a:ext cx="13506449" cy="17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4" name="Google Shape;644;p46"/>
          <p:cNvSpPr>
            <a:spLocks noGrp="1"/>
          </p:cNvSpPr>
          <p:nvPr>
            <p:ph type="pic" idx="2"/>
          </p:nvPr>
        </p:nvSpPr>
        <p:spPr>
          <a:xfrm>
            <a:off x="0" y="2684351"/>
            <a:ext cx="18287642" cy="6357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45" name="Google Shape;645;p46"/>
          <p:cNvSpPr txBox="1">
            <a:spLocks noGrp="1"/>
          </p:cNvSpPr>
          <p:nvPr>
            <p:ph type="body" idx="3"/>
          </p:nvPr>
        </p:nvSpPr>
        <p:spPr>
          <a:xfrm>
            <a:off x="0" y="6140740"/>
            <a:ext cx="18287642" cy="943542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p46"/>
          <p:cNvSpPr txBox="1">
            <a:spLocks noGrp="1"/>
          </p:cNvSpPr>
          <p:nvPr>
            <p:ph type="body" idx="4"/>
          </p:nvPr>
        </p:nvSpPr>
        <p:spPr>
          <a:xfrm>
            <a:off x="2390775" y="6157520"/>
            <a:ext cx="13506449" cy="88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 &amp; Center Text">
  <p:cSld name="2 Images &amp; Center Text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7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47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650" name="Google Shape;650;p47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1" name="Google Shape;651;p47"/>
          <p:cNvSpPr/>
          <p:nvPr/>
        </p:nvSpPr>
        <p:spPr>
          <a:xfrm>
            <a:off x="6093619" y="2684464"/>
            <a:ext cx="6100763" cy="4421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2" name="Google Shape;652;p47"/>
          <p:cNvSpPr txBox="1">
            <a:spLocks noGrp="1"/>
          </p:cNvSpPr>
          <p:nvPr>
            <p:ph type="body" idx="1"/>
          </p:nvPr>
        </p:nvSpPr>
        <p:spPr>
          <a:xfrm>
            <a:off x="2390776" y="7289077"/>
            <a:ext cx="13506449" cy="17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3" name="Google Shape;653;p47"/>
          <p:cNvSpPr>
            <a:spLocks noGrp="1"/>
          </p:cNvSpPr>
          <p:nvPr>
            <p:ph type="pic" idx="2"/>
          </p:nvPr>
        </p:nvSpPr>
        <p:spPr>
          <a:xfrm>
            <a:off x="6613389" y="3532834"/>
            <a:ext cx="618989" cy="61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54" name="Google Shape;654;p47"/>
          <p:cNvSpPr txBox="1">
            <a:spLocks noGrp="1"/>
          </p:cNvSpPr>
          <p:nvPr>
            <p:ph type="body" idx="3"/>
          </p:nvPr>
        </p:nvSpPr>
        <p:spPr>
          <a:xfrm>
            <a:off x="7353301" y="3458131"/>
            <a:ext cx="43138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5" name="Google Shape;655;p47"/>
          <p:cNvSpPr>
            <a:spLocks noGrp="1"/>
          </p:cNvSpPr>
          <p:nvPr>
            <p:ph type="pic" idx="4"/>
          </p:nvPr>
        </p:nvSpPr>
        <p:spPr>
          <a:xfrm>
            <a:off x="1" y="2684462"/>
            <a:ext cx="6093616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56" name="Google Shape;656;p47"/>
          <p:cNvSpPr>
            <a:spLocks noGrp="1"/>
          </p:cNvSpPr>
          <p:nvPr>
            <p:ph type="pic" idx="5"/>
          </p:nvPr>
        </p:nvSpPr>
        <p:spPr>
          <a:xfrm>
            <a:off x="12194027" y="2684462"/>
            <a:ext cx="6093616" cy="4421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57" name="Google Shape;657;p47"/>
          <p:cNvSpPr>
            <a:spLocks noGrp="1"/>
          </p:cNvSpPr>
          <p:nvPr>
            <p:ph type="pic" idx="6"/>
          </p:nvPr>
        </p:nvSpPr>
        <p:spPr>
          <a:xfrm>
            <a:off x="6613389" y="4668664"/>
            <a:ext cx="618989" cy="61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58" name="Google Shape;658;p47"/>
          <p:cNvSpPr txBox="1">
            <a:spLocks noGrp="1"/>
          </p:cNvSpPr>
          <p:nvPr>
            <p:ph type="body" idx="7"/>
          </p:nvPr>
        </p:nvSpPr>
        <p:spPr>
          <a:xfrm>
            <a:off x="7353301" y="4593961"/>
            <a:ext cx="43138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9" name="Google Shape;659;p47"/>
          <p:cNvSpPr>
            <a:spLocks noGrp="1"/>
          </p:cNvSpPr>
          <p:nvPr>
            <p:ph type="pic" idx="8"/>
          </p:nvPr>
        </p:nvSpPr>
        <p:spPr>
          <a:xfrm>
            <a:off x="6613389" y="5804494"/>
            <a:ext cx="618989" cy="61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60" name="Google Shape;660;p47"/>
          <p:cNvSpPr txBox="1">
            <a:spLocks noGrp="1"/>
          </p:cNvSpPr>
          <p:nvPr>
            <p:ph type="body" idx="9"/>
          </p:nvPr>
        </p:nvSpPr>
        <p:spPr>
          <a:xfrm>
            <a:off x="7353301" y="5729791"/>
            <a:ext cx="43138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6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Phone  &amp; 4 Icons, Headings, Descriptions">
  <p:cSld name="Center Phone  &amp; 4 Icons, Headings, Descriptions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48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p48"/>
          <p:cNvSpPr txBox="1">
            <a:spLocks noGrp="1"/>
          </p:cNvSpPr>
          <p:nvPr>
            <p:ph type="body" idx="1"/>
          </p:nvPr>
        </p:nvSpPr>
        <p:spPr>
          <a:xfrm>
            <a:off x="1947003" y="3713114"/>
            <a:ext cx="4945558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5" name="Google Shape;665;p48"/>
          <p:cNvSpPr txBox="1">
            <a:spLocks noGrp="1"/>
          </p:cNvSpPr>
          <p:nvPr>
            <p:ph type="body" idx="2"/>
          </p:nvPr>
        </p:nvSpPr>
        <p:spPr>
          <a:xfrm>
            <a:off x="1947003" y="2723793"/>
            <a:ext cx="4945558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6" name="Google Shape;666;p48"/>
          <p:cNvSpPr/>
          <p:nvPr/>
        </p:nvSpPr>
        <p:spPr>
          <a:xfrm>
            <a:off x="2057954" y="348895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626586" y="2919886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8" name="Google Shape;668;p48"/>
          <p:cNvSpPr>
            <a:spLocks noGrp="1"/>
          </p:cNvSpPr>
          <p:nvPr>
            <p:ph type="pic" idx="3"/>
          </p:nvPr>
        </p:nvSpPr>
        <p:spPr>
          <a:xfrm>
            <a:off x="879843" y="317395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69" name="Google Shape;669;p48"/>
          <p:cNvSpPr txBox="1">
            <a:spLocks noGrp="1"/>
          </p:cNvSpPr>
          <p:nvPr>
            <p:ph type="body" idx="4"/>
          </p:nvPr>
        </p:nvSpPr>
        <p:spPr>
          <a:xfrm>
            <a:off x="11388278" y="3776058"/>
            <a:ext cx="5030709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48"/>
          <p:cNvSpPr txBox="1">
            <a:spLocks noGrp="1"/>
          </p:cNvSpPr>
          <p:nvPr>
            <p:ph type="body" idx="5"/>
          </p:nvPr>
        </p:nvSpPr>
        <p:spPr>
          <a:xfrm>
            <a:off x="11388278" y="2786737"/>
            <a:ext cx="503070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48"/>
          <p:cNvSpPr/>
          <p:nvPr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3" name="Google Shape;673;p48"/>
          <p:cNvSpPr>
            <a:spLocks noGrp="1"/>
          </p:cNvSpPr>
          <p:nvPr>
            <p:ph type="pic" idx="6"/>
          </p:nvPr>
        </p:nvSpPr>
        <p:spPr>
          <a:xfrm>
            <a:off x="16795405" y="323690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74" name="Google Shape;674;p48"/>
          <p:cNvSpPr txBox="1">
            <a:spLocks noGrp="1"/>
          </p:cNvSpPr>
          <p:nvPr>
            <p:ph type="body" idx="7"/>
          </p:nvPr>
        </p:nvSpPr>
        <p:spPr>
          <a:xfrm>
            <a:off x="1947003" y="7001529"/>
            <a:ext cx="4945558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5" name="Google Shape;675;p48"/>
          <p:cNvSpPr txBox="1">
            <a:spLocks noGrp="1"/>
          </p:cNvSpPr>
          <p:nvPr>
            <p:ph type="body" idx="8"/>
          </p:nvPr>
        </p:nvSpPr>
        <p:spPr>
          <a:xfrm>
            <a:off x="1947003" y="6012208"/>
            <a:ext cx="4945558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6" name="Google Shape;676;p48"/>
          <p:cNvSpPr/>
          <p:nvPr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7" name="Google Shape;677;p48"/>
          <p:cNvSpPr/>
          <p:nvPr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8" name="Google Shape;678;p48"/>
          <p:cNvSpPr>
            <a:spLocks noGrp="1"/>
          </p:cNvSpPr>
          <p:nvPr>
            <p:ph type="pic" idx="9"/>
          </p:nvPr>
        </p:nvSpPr>
        <p:spPr>
          <a:xfrm>
            <a:off x="879843" y="6462373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79" name="Google Shape;679;p48"/>
          <p:cNvSpPr txBox="1">
            <a:spLocks noGrp="1"/>
          </p:cNvSpPr>
          <p:nvPr>
            <p:ph type="body" idx="13"/>
          </p:nvPr>
        </p:nvSpPr>
        <p:spPr>
          <a:xfrm>
            <a:off x="11388278" y="7001529"/>
            <a:ext cx="5030709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0" name="Google Shape;680;p48"/>
          <p:cNvSpPr txBox="1">
            <a:spLocks noGrp="1"/>
          </p:cNvSpPr>
          <p:nvPr>
            <p:ph type="body" idx="14"/>
          </p:nvPr>
        </p:nvSpPr>
        <p:spPr>
          <a:xfrm>
            <a:off x="11388278" y="6012208"/>
            <a:ext cx="503070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1" name="Google Shape;681;p48"/>
          <p:cNvSpPr/>
          <p:nvPr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3" name="Google Shape;683;p48"/>
          <p:cNvSpPr>
            <a:spLocks noGrp="1"/>
          </p:cNvSpPr>
          <p:nvPr>
            <p:ph type="pic" idx="15"/>
          </p:nvPr>
        </p:nvSpPr>
        <p:spPr>
          <a:xfrm>
            <a:off x="16795405" y="6462373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pic>
        <p:nvPicPr>
          <p:cNvPr id="684" name="Google Shape;684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1603" y="2228602"/>
            <a:ext cx="3583638" cy="732217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48"/>
          <p:cNvSpPr>
            <a:spLocks noGrp="1"/>
          </p:cNvSpPr>
          <p:nvPr>
            <p:ph type="pic" idx="16"/>
          </p:nvPr>
        </p:nvSpPr>
        <p:spPr>
          <a:xfrm>
            <a:off x="7642859" y="3165437"/>
            <a:ext cx="3055621" cy="548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86" name="Google Shape;686;p48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250"/>
                            </p:stCondLst>
                            <p:childTnLst>
                              <p:par>
                                <p:cTn id="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75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25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750"/>
                            </p:stCondLst>
                            <p:childTnLst>
                              <p:par>
                                <p:cTn id="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25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750"/>
                            </p:stCondLst>
                            <p:childTnLst>
                              <p:par>
                                <p:cTn id="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250"/>
                            </p:stCondLst>
                            <p:childTnLst>
                              <p:par>
                                <p:cTn id="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750"/>
                            </p:stCondLst>
                            <p:childTnLst>
                              <p:par>
                                <p:cTn id="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75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75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8750"/>
                            </p:stCondLst>
                            <p:childTnLst>
                              <p:par>
                                <p:cTn id="16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9250"/>
                            </p:stCondLst>
                            <p:childTnLst>
                              <p:par>
                                <p:cTn id="1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9750"/>
                            </p:stCondLst>
                            <p:childTnLst>
                              <p:par>
                                <p:cTn id="1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250"/>
                            </p:stCondLst>
                            <p:childTnLst>
                              <p:par>
                                <p:cTn id="18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0750"/>
                            </p:stCondLst>
                            <p:childTnLst>
                              <p:par>
                                <p:cTn id="18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1750"/>
                            </p:stCondLst>
                            <p:childTnLst>
                              <p:par>
                                <p:cTn id="19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2250"/>
                            </p:stCondLst>
                            <p:childTnLst>
                              <p:par>
                                <p:cTn id="19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2750"/>
                            </p:stCondLst>
                            <p:childTnLst>
                              <p:par>
                                <p:cTn id="20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6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32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 Image &amp; 4 Icons, Headings, Descriptions">
  <p:cSld name="Center Image &amp; 4 Icons, Headings, Descriptions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49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p49"/>
          <p:cNvSpPr>
            <a:spLocks noGrp="1"/>
          </p:cNvSpPr>
          <p:nvPr>
            <p:ph type="pic" idx="2"/>
          </p:nvPr>
        </p:nvSpPr>
        <p:spPr>
          <a:xfrm>
            <a:off x="6126646" y="1944914"/>
            <a:ext cx="6069156" cy="8340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91" name="Google Shape;691;p49"/>
          <p:cNvSpPr txBox="1">
            <a:spLocks noGrp="1"/>
          </p:cNvSpPr>
          <p:nvPr>
            <p:ph type="body" idx="1"/>
          </p:nvPr>
        </p:nvSpPr>
        <p:spPr>
          <a:xfrm>
            <a:off x="1947003" y="3713114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2" name="Google Shape;692;p49"/>
          <p:cNvSpPr txBox="1">
            <a:spLocks noGrp="1"/>
          </p:cNvSpPr>
          <p:nvPr>
            <p:ph type="body" idx="3"/>
          </p:nvPr>
        </p:nvSpPr>
        <p:spPr>
          <a:xfrm>
            <a:off x="1947003" y="2723793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3" name="Google Shape;693;p49"/>
          <p:cNvSpPr/>
          <p:nvPr/>
        </p:nvSpPr>
        <p:spPr>
          <a:xfrm>
            <a:off x="2057954" y="348895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626586" y="2919886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5" name="Google Shape;695;p49"/>
          <p:cNvSpPr>
            <a:spLocks noGrp="1"/>
          </p:cNvSpPr>
          <p:nvPr>
            <p:ph type="pic" idx="4"/>
          </p:nvPr>
        </p:nvSpPr>
        <p:spPr>
          <a:xfrm>
            <a:off x="879843" y="3173958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96" name="Google Shape;696;p49"/>
          <p:cNvSpPr txBox="1">
            <a:spLocks noGrp="1"/>
          </p:cNvSpPr>
          <p:nvPr>
            <p:ph type="body" idx="5"/>
          </p:nvPr>
        </p:nvSpPr>
        <p:spPr>
          <a:xfrm>
            <a:off x="12168390" y="3776058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7" name="Google Shape;697;p49"/>
          <p:cNvSpPr txBox="1">
            <a:spLocks noGrp="1"/>
          </p:cNvSpPr>
          <p:nvPr>
            <p:ph type="body" idx="6"/>
          </p:nvPr>
        </p:nvSpPr>
        <p:spPr>
          <a:xfrm>
            <a:off x="12168390" y="2786737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8" name="Google Shape;698;p49"/>
          <p:cNvSpPr/>
          <p:nvPr/>
        </p:nvSpPr>
        <p:spPr>
          <a:xfrm>
            <a:off x="14460991" y="3551903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16542148" y="2982830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0" name="Google Shape;700;p49"/>
          <p:cNvSpPr>
            <a:spLocks noGrp="1"/>
          </p:cNvSpPr>
          <p:nvPr>
            <p:ph type="pic" idx="7"/>
          </p:nvPr>
        </p:nvSpPr>
        <p:spPr>
          <a:xfrm>
            <a:off x="16795405" y="3236902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01" name="Google Shape;701;p49"/>
          <p:cNvSpPr txBox="1">
            <a:spLocks noGrp="1"/>
          </p:cNvSpPr>
          <p:nvPr>
            <p:ph type="body" idx="8"/>
          </p:nvPr>
        </p:nvSpPr>
        <p:spPr>
          <a:xfrm>
            <a:off x="1947003" y="7001529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49"/>
          <p:cNvSpPr txBox="1">
            <a:spLocks noGrp="1"/>
          </p:cNvSpPr>
          <p:nvPr>
            <p:ph type="body" idx="9"/>
          </p:nvPr>
        </p:nvSpPr>
        <p:spPr>
          <a:xfrm>
            <a:off x="1947003" y="6012208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3" name="Google Shape;703;p49"/>
          <p:cNvSpPr/>
          <p:nvPr/>
        </p:nvSpPr>
        <p:spPr>
          <a:xfrm>
            <a:off x="2057954" y="677737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626586" y="6208301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5" name="Google Shape;705;p49"/>
          <p:cNvSpPr>
            <a:spLocks noGrp="1"/>
          </p:cNvSpPr>
          <p:nvPr>
            <p:ph type="pic" idx="13"/>
          </p:nvPr>
        </p:nvSpPr>
        <p:spPr>
          <a:xfrm>
            <a:off x="879843" y="6462373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06" name="Google Shape;706;p49"/>
          <p:cNvSpPr txBox="1">
            <a:spLocks noGrp="1"/>
          </p:cNvSpPr>
          <p:nvPr>
            <p:ph type="body" idx="14"/>
          </p:nvPr>
        </p:nvSpPr>
        <p:spPr>
          <a:xfrm>
            <a:off x="12168390" y="7001529"/>
            <a:ext cx="4250597" cy="205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7" name="Google Shape;707;p49"/>
          <p:cNvSpPr txBox="1">
            <a:spLocks noGrp="1"/>
          </p:cNvSpPr>
          <p:nvPr>
            <p:ph type="body" idx="15"/>
          </p:nvPr>
        </p:nvSpPr>
        <p:spPr>
          <a:xfrm>
            <a:off x="12168390" y="6012208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8" name="Google Shape;708;p49"/>
          <p:cNvSpPr/>
          <p:nvPr/>
        </p:nvSpPr>
        <p:spPr>
          <a:xfrm>
            <a:off x="14460991" y="6777374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9" name="Google Shape;709;p49"/>
          <p:cNvSpPr/>
          <p:nvPr/>
        </p:nvSpPr>
        <p:spPr>
          <a:xfrm>
            <a:off x="16542148" y="6208301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0" name="Google Shape;710;p49"/>
          <p:cNvSpPr>
            <a:spLocks noGrp="1"/>
          </p:cNvSpPr>
          <p:nvPr>
            <p:ph type="pic" idx="16"/>
          </p:nvPr>
        </p:nvSpPr>
        <p:spPr>
          <a:xfrm>
            <a:off x="16795405" y="6462373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6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6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6750"/>
                            </p:stCondLst>
                            <p:childTnLst>
                              <p:par>
                                <p:cTn id="1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7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, Headings &amp; Texts">
  <p:cSld name="2 Images, Headings &amp; Texts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50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714" name="Google Shape;714;p50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50"/>
          <p:cNvSpPr>
            <a:spLocks noGrp="1"/>
          </p:cNvSpPr>
          <p:nvPr>
            <p:ph type="pic" idx="2"/>
          </p:nvPr>
        </p:nvSpPr>
        <p:spPr>
          <a:xfrm>
            <a:off x="8513005" y="2520949"/>
            <a:ext cx="9776571" cy="3957682"/>
          </a:xfrm>
          <a:prstGeom prst="rect">
            <a:avLst/>
          </a:prstGeom>
          <a:solidFill>
            <a:srgbClr val="ECFB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16" name="Google Shape;716;p50"/>
          <p:cNvSpPr>
            <a:spLocks noGrp="1"/>
          </p:cNvSpPr>
          <p:nvPr>
            <p:ph type="pic" idx="3"/>
          </p:nvPr>
        </p:nvSpPr>
        <p:spPr>
          <a:xfrm>
            <a:off x="-1" y="2520949"/>
            <a:ext cx="9776572" cy="3957682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17" name="Google Shape;717;p50"/>
          <p:cNvSpPr txBox="1">
            <a:spLocks noGrp="1"/>
          </p:cNvSpPr>
          <p:nvPr>
            <p:ph type="body" idx="1"/>
          </p:nvPr>
        </p:nvSpPr>
        <p:spPr>
          <a:xfrm>
            <a:off x="1351485" y="7642973"/>
            <a:ext cx="6400609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8" name="Google Shape;718;p50"/>
          <p:cNvSpPr txBox="1">
            <a:spLocks noGrp="1"/>
          </p:cNvSpPr>
          <p:nvPr>
            <p:ph type="body" idx="4"/>
          </p:nvPr>
        </p:nvSpPr>
        <p:spPr>
          <a:xfrm>
            <a:off x="1351485" y="6701778"/>
            <a:ext cx="640060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9" name="Google Shape;719;p50"/>
          <p:cNvSpPr/>
          <p:nvPr/>
        </p:nvSpPr>
        <p:spPr>
          <a:xfrm>
            <a:off x="1456909" y="7418818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0" name="Google Shape;720;p50"/>
          <p:cNvSpPr txBox="1">
            <a:spLocks noGrp="1"/>
          </p:cNvSpPr>
          <p:nvPr>
            <p:ph type="body" idx="5"/>
          </p:nvPr>
        </p:nvSpPr>
        <p:spPr>
          <a:xfrm>
            <a:off x="10408210" y="7642973"/>
            <a:ext cx="6400609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1" name="Google Shape;721;p50"/>
          <p:cNvSpPr txBox="1">
            <a:spLocks noGrp="1"/>
          </p:cNvSpPr>
          <p:nvPr>
            <p:ph type="body" idx="6"/>
          </p:nvPr>
        </p:nvSpPr>
        <p:spPr>
          <a:xfrm>
            <a:off x="10408210" y="6701778"/>
            <a:ext cx="640060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2" name="Google Shape;722;p50"/>
          <p:cNvSpPr/>
          <p:nvPr/>
        </p:nvSpPr>
        <p:spPr>
          <a:xfrm>
            <a:off x="10513634" y="7418818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Images, Headings &amp; Texts - 2">
  <p:cSld name="2 Images, Headings &amp; Texts - 2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51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726" name="Google Shape;726;p51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7" name="Google Shape;727;p51"/>
          <p:cNvSpPr txBox="1">
            <a:spLocks noGrp="1"/>
          </p:cNvSpPr>
          <p:nvPr>
            <p:ph type="body" idx="1"/>
          </p:nvPr>
        </p:nvSpPr>
        <p:spPr>
          <a:xfrm>
            <a:off x="6057900" y="3646421"/>
            <a:ext cx="8877300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8" name="Google Shape;728;p51"/>
          <p:cNvSpPr txBox="1">
            <a:spLocks noGrp="1"/>
          </p:cNvSpPr>
          <p:nvPr>
            <p:ph type="body" idx="2"/>
          </p:nvPr>
        </p:nvSpPr>
        <p:spPr>
          <a:xfrm>
            <a:off x="6057900" y="2705226"/>
            <a:ext cx="88773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9" name="Google Shape;729;p51"/>
          <p:cNvSpPr/>
          <p:nvPr/>
        </p:nvSpPr>
        <p:spPr>
          <a:xfrm>
            <a:off x="6163324" y="3422266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0" name="Google Shape;730;p51"/>
          <p:cNvSpPr>
            <a:spLocks noGrp="1"/>
          </p:cNvSpPr>
          <p:nvPr>
            <p:ph type="pic" idx="3"/>
          </p:nvPr>
        </p:nvSpPr>
        <p:spPr>
          <a:xfrm>
            <a:off x="2857481" y="2578957"/>
            <a:ext cx="2888231" cy="2886903"/>
          </a:xfrm>
          <a:prstGeom prst="rect">
            <a:avLst/>
          </a:prstGeom>
          <a:solidFill>
            <a:srgbClr val="DAF5F2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31" name="Google Shape;731;p51"/>
          <p:cNvSpPr txBox="1">
            <a:spLocks noGrp="1"/>
          </p:cNvSpPr>
          <p:nvPr>
            <p:ph type="body" idx="4"/>
          </p:nvPr>
        </p:nvSpPr>
        <p:spPr>
          <a:xfrm>
            <a:off x="6057900" y="7054075"/>
            <a:ext cx="8877300" cy="171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2" name="Google Shape;732;p51"/>
          <p:cNvSpPr txBox="1">
            <a:spLocks noGrp="1"/>
          </p:cNvSpPr>
          <p:nvPr>
            <p:ph type="body" idx="5"/>
          </p:nvPr>
        </p:nvSpPr>
        <p:spPr>
          <a:xfrm>
            <a:off x="6057900" y="6112880"/>
            <a:ext cx="88773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3" name="Google Shape;733;p51"/>
          <p:cNvSpPr/>
          <p:nvPr/>
        </p:nvSpPr>
        <p:spPr>
          <a:xfrm>
            <a:off x="6163324" y="6829920"/>
            <a:ext cx="1827899" cy="7200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4" name="Google Shape;734;p51"/>
          <p:cNvSpPr>
            <a:spLocks noGrp="1"/>
          </p:cNvSpPr>
          <p:nvPr>
            <p:ph type="pic" idx="6"/>
          </p:nvPr>
        </p:nvSpPr>
        <p:spPr>
          <a:xfrm>
            <a:off x="2857481" y="5986611"/>
            <a:ext cx="2888231" cy="2886903"/>
          </a:xfrm>
          <a:prstGeom prst="rect">
            <a:avLst/>
          </a:prstGeom>
          <a:solidFill>
            <a:srgbClr val="ECFBCC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4">
  <p:cSld name="Section Break 4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0568692" y="0"/>
            <a:ext cx="6400801" cy="10285413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  <a:defRPr sz="30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Image &amp; Mobole Phone">
  <p:cSld name="Wide Image &amp; Mobole Phone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52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738" name="Google Shape;738;p52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9" name="Google Shape;739;p52"/>
          <p:cNvSpPr>
            <a:spLocks noGrp="1"/>
          </p:cNvSpPr>
          <p:nvPr>
            <p:ph type="pic" idx="2"/>
          </p:nvPr>
        </p:nvSpPr>
        <p:spPr>
          <a:xfrm>
            <a:off x="0" y="2895601"/>
            <a:ext cx="18287642" cy="6359589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40" name="Google Shape;740;p52"/>
          <p:cNvSpPr txBox="1">
            <a:spLocks noGrp="1"/>
          </p:cNvSpPr>
          <p:nvPr>
            <p:ph type="body" idx="1"/>
          </p:nvPr>
        </p:nvSpPr>
        <p:spPr>
          <a:xfrm>
            <a:off x="3387520" y="7535560"/>
            <a:ext cx="11896024" cy="171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1" name="Google Shape;741;p52"/>
          <p:cNvSpPr txBox="1">
            <a:spLocks noGrp="1"/>
          </p:cNvSpPr>
          <p:nvPr>
            <p:ph type="body" idx="3"/>
          </p:nvPr>
        </p:nvSpPr>
        <p:spPr>
          <a:xfrm>
            <a:off x="0" y="6358977"/>
            <a:ext cx="18287642" cy="943542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2" name="Google Shape;742;p52"/>
          <p:cNvSpPr txBox="1">
            <a:spLocks noGrp="1"/>
          </p:cNvSpPr>
          <p:nvPr>
            <p:ph type="body" idx="4"/>
          </p:nvPr>
        </p:nvSpPr>
        <p:spPr>
          <a:xfrm>
            <a:off x="3011286" y="1878795"/>
            <a:ext cx="3758481" cy="544064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t="-1" b="-411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3" name="Google Shape;743;p52"/>
          <p:cNvSpPr>
            <a:spLocks noGrp="1"/>
          </p:cNvSpPr>
          <p:nvPr>
            <p:ph type="pic" idx="5"/>
          </p:nvPr>
        </p:nvSpPr>
        <p:spPr>
          <a:xfrm>
            <a:off x="3289579" y="2858733"/>
            <a:ext cx="3201895" cy="446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44" name="Google Shape;744;p52"/>
          <p:cNvSpPr txBox="1">
            <a:spLocks noGrp="1"/>
          </p:cNvSpPr>
          <p:nvPr>
            <p:ph type="body" idx="6"/>
          </p:nvPr>
        </p:nvSpPr>
        <p:spPr>
          <a:xfrm>
            <a:off x="6934200" y="6390747"/>
            <a:ext cx="8363858" cy="88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Ubuntu Medium"/>
              <a:buNone/>
              <a:defRPr sz="3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Images, Captions and Text">
  <p:cSld name="5 Images, Captions and Text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3"/>
          <p:cNvSpPr>
            <a:spLocks noGrp="1"/>
          </p:cNvSpPr>
          <p:nvPr>
            <p:ph type="pic" idx="2"/>
          </p:nvPr>
        </p:nvSpPr>
        <p:spPr>
          <a:xfrm>
            <a:off x="677134" y="2244696"/>
            <a:ext cx="3178175" cy="5095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47" name="Google Shape;747;p53"/>
          <p:cNvSpPr>
            <a:spLocks noGrp="1"/>
          </p:cNvSpPr>
          <p:nvPr>
            <p:ph type="pic" idx="3"/>
          </p:nvPr>
        </p:nvSpPr>
        <p:spPr>
          <a:xfrm>
            <a:off x="7559425" y="2244696"/>
            <a:ext cx="3178175" cy="50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48" name="Google Shape;748;p53"/>
          <p:cNvSpPr>
            <a:spLocks noGrp="1"/>
          </p:cNvSpPr>
          <p:nvPr>
            <p:ph type="pic" idx="4"/>
          </p:nvPr>
        </p:nvSpPr>
        <p:spPr>
          <a:xfrm>
            <a:off x="11000457" y="2244696"/>
            <a:ext cx="3178175" cy="50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49" name="Google Shape;749;p53"/>
          <p:cNvSpPr>
            <a:spLocks noGrp="1"/>
          </p:cNvSpPr>
          <p:nvPr>
            <p:ph type="pic" idx="5"/>
          </p:nvPr>
        </p:nvSpPr>
        <p:spPr>
          <a:xfrm>
            <a:off x="14441489" y="2244696"/>
            <a:ext cx="3178175" cy="50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50" name="Google Shape;750;p53"/>
          <p:cNvSpPr>
            <a:spLocks noGrp="1"/>
          </p:cNvSpPr>
          <p:nvPr>
            <p:ph type="pic" idx="6"/>
          </p:nvPr>
        </p:nvSpPr>
        <p:spPr>
          <a:xfrm>
            <a:off x="4118393" y="2244696"/>
            <a:ext cx="3178175" cy="509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51" name="Google Shape;751;p53"/>
          <p:cNvSpPr txBox="1">
            <a:spLocks noGrp="1"/>
          </p:cNvSpPr>
          <p:nvPr>
            <p:ph type="body" idx="1"/>
          </p:nvPr>
        </p:nvSpPr>
        <p:spPr>
          <a:xfrm>
            <a:off x="4117939" y="6593539"/>
            <a:ext cx="3178629" cy="747032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2" name="Google Shape;752;p53"/>
          <p:cNvSpPr txBox="1">
            <a:spLocks noGrp="1"/>
          </p:cNvSpPr>
          <p:nvPr>
            <p:ph type="body" idx="7"/>
          </p:nvPr>
        </p:nvSpPr>
        <p:spPr>
          <a:xfrm>
            <a:off x="7558971" y="6593539"/>
            <a:ext cx="3178629" cy="747032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3" name="Google Shape;753;p53"/>
          <p:cNvSpPr txBox="1">
            <a:spLocks noGrp="1"/>
          </p:cNvSpPr>
          <p:nvPr>
            <p:ph type="body" idx="8"/>
          </p:nvPr>
        </p:nvSpPr>
        <p:spPr>
          <a:xfrm>
            <a:off x="11000003" y="6593539"/>
            <a:ext cx="3178629" cy="747032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4" name="Google Shape;754;p53"/>
          <p:cNvSpPr txBox="1">
            <a:spLocks noGrp="1"/>
          </p:cNvSpPr>
          <p:nvPr>
            <p:ph type="body" idx="9"/>
          </p:nvPr>
        </p:nvSpPr>
        <p:spPr>
          <a:xfrm>
            <a:off x="14441034" y="6593539"/>
            <a:ext cx="3178629" cy="747032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5" name="Google Shape;755;p53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53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757" name="Google Shape;757;p53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8" name="Google Shape;758;p53"/>
          <p:cNvSpPr txBox="1">
            <a:spLocks noGrp="1"/>
          </p:cNvSpPr>
          <p:nvPr>
            <p:ph type="body" idx="13"/>
          </p:nvPr>
        </p:nvSpPr>
        <p:spPr>
          <a:xfrm>
            <a:off x="676907" y="6593539"/>
            <a:ext cx="3178629" cy="747032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9" name="Google Shape;759;p53"/>
          <p:cNvSpPr txBox="1">
            <a:spLocks noGrp="1"/>
          </p:cNvSpPr>
          <p:nvPr>
            <p:ph type="body" idx="14"/>
          </p:nvPr>
        </p:nvSpPr>
        <p:spPr>
          <a:xfrm>
            <a:off x="3195988" y="7732296"/>
            <a:ext cx="11896024" cy="152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Square Images &amp; Descriptions">
  <p:cSld name="4 Square Images &amp; Descriptions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4"/>
          <p:cNvSpPr/>
          <p:nvPr/>
        </p:nvSpPr>
        <p:spPr>
          <a:xfrm>
            <a:off x="12579336" y="2185597"/>
            <a:ext cx="5364000" cy="3420000"/>
          </a:xfrm>
          <a:custGeom>
            <a:avLst/>
            <a:gdLst/>
            <a:ahLst/>
            <a:cxnLst/>
            <a:rect l="l" t="t" r="r" b="b"/>
            <a:pathLst>
              <a:path w="5364000" h="3420000" extrusionOk="0">
                <a:moveTo>
                  <a:pt x="4068000" y="648000"/>
                </a:moveTo>
                <a:lnTo>
                  <a:pt x="4716000" y="648000"/>
                </a:lnTo>
                <a:lnTo>
                  <a:pt x="4716000" y="1296000"/>
                </a:lnTo>
                <a:lnTo>
                  <a:pt x="4068000" y="1296000"/>
                </a:lnTo>
                <a:close/>
                <a:moveTo>
                  <a:pt x="4716000" y="0"/>
                </a:moveTo>
                <a:lnTo>
                  <a:pt x="5364000" y="0"/>
                </a:lnTo>
                <a:lnTo>
                  <a:pt x="5364000" y="648000"/>
                </a:lnTo>
                <a:lnTo>
                  <a:pt x="4716000" y="648000"/>
                </a:lnTo>
                <a:close/>
                <a:moveTo>
                  <a:pt x="0" y="0"/>
                </a:moveTo>
                <a:lnTo>
                  <a:pt x="3420000" y="0"/>
                </a:lnTo>
                <a:lnTo>
                  <a:pt x="4068000" y="0"/>
                </a:lnTo>
                <a:lnTo>
                  <a:pt x="4068000" y="648000"/>
                </a:lnTo>
                <a:lnTo>
                  <a:pt x="3420000" y="648000"/>
                </a:lnTo>
                <a:lnTo>
                  <a:pt x="3420000" y="1296000"/>
                </a:lnTo>
                <a:lnTo>
                  <a:pt x="4068000" y="1296000"/>
                </a:lnTo>
                <a:lnTo>
                  <a:pt x="4068000" y="1944000"/>
                </a:lnTo>
                <a:lnTo>
                  <a:pt x="3420000" y="1944000"/>
                </a:lnTo>
                <a:lnTo>
                  <a:pt x="3420000" y="3420000"/>
                </a:lnTo>
                <a:lnTo>
                  <a:pt x="0" y="342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2" name="Google Shape;762;p54"/>
          <p:cNvSpPr/>
          <p:nvPr/>
        </p:nvSpPr>
        <p:spPr>
          <a:xfrm>
            <a:off x="5739336" y="2185597"/>
            <a:ext cx="3420000" cy="34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3" name="Google Shape;763;p54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54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765" name="Google Shape;765;p54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6" name="Google Shape;766;p54"/>
          <p:cNvSpPr>
            <a:spLocks noGrp="1"/>
          </p:cNvSpPr>
          <p:nvPr>
            <p:ph type="pic" idx="2"/>
          </p:nvPr>
        </p:nvSpPr>
        <p:spPr>
          <a:xfrm>
            <a:off x="2319336" y="2185597"/>
            <a:ext cx="3715275" cy="3420000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67" name="Google Shape;767;p54"/>
          <p:cNvSpPr/>
          <p:nvPr/>
        </p:nvSpPr>
        <p:spPr>
          <a:xfrm>
            <a:off x="375336" y="5605597"/>
            <a:ext cx="5364000" cy="3420000"/>
          </a:xfrm>
          <a:custGeom>
            <a:avLst/>
            <a:gdLst/>
            <a:ahLst/>
            <a:cxnLst/>
            <a:rect l="l" t="t" r="r" b="b"/>
            <a:pathLst>
              <a:path w="5364000" h="3420000" extrusionOk="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8" name="Google Shape;768;p54"/>
          <p:cNvSpPr>
            <a:spLocks noGrp="1"/>
          </p:cNvSpPr>
          <p:nvPr>
            <p:ph type="pic" idx="3"/>
          </p:nvPr>
        </p:nvSpPr>
        <p:spPr>
          <a:xfrm>
            <a:off x="5429773" y="5605597"/>
            <a:ext cx="3729563" cy="3420000"/>
          </a:xfrm>
          <a:prstGeom prst="rect">
            <a:avLst/>
          </a:prstGeom>
          <a:solidFill>
            <a:srgbClr val="C6EE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69" name="Google Shape;769;p54"/>
          <p:cNvSpPr>
            <a:spLocks noGrp="1"/>
          </p:cNvSpPr>
          <p:nvPr>
            <p:ph type="pic" idx="4"/>
          </p:nvPr>
        </p:nvSpPr>
        <p:spPr>
          <a:xfrm>
            <a:off x="9159336" y="2185597"/>
            <a:ext cx="3715275" cy="3420000"/>
          </a:xfrm>
          <a:prstGeom prst="rect">
            <a:avLst/>
          </a:prstGeom>
          <a:solidFill>
            <a:srgbClr val="ECFB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70" name="Google Shape;770;p54"/>
          <p:cNvSpPr/>
          <p:nvPr/>
        </p:nvSpPr>
        <p:spPr>
          <a:xfrm>
            <a:off x="9159336" y="5605597"/>
            <a:ext cx="3420000" cy="34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1" name="Google Shape;771;p54"/>
          <p:cNvSpPr>
            <a:spLocks noGrp="1"/>
          </p:cNvSpPr>
          <p:nvPr>
            <p:ph type="pic" idx="5"/>
          </p:nvPr>
        </p:nvSpPr>
        <p:spPr>
          <a:xfrm>
            <a:off x="12269773" y="5605597"/>
            <a:ext cx="3729563" cy="3420000"/>
          </a:xfrm>
          <a:prstGeom prst="rect">
            <a:avLst/>
          </a:prstGeom>
          <a:solidFill>
            <a:srgbClr val="FEE1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72" name="Google Shape;772;p54"/>
          <p:cNvSpPr txBox="1">
            <a:spLocks noGrp="1"/>
          </p:cNvSpPr>
          <p:nvPr>
            <p:ph type="body" idx="1"/>
          </p:nvPr>
        </p:nvSpPr>
        <p:spPr>
          <a:xfrm>
            <a:off x="6129340" y="2535627"/>
            <a:ext cx="2814638" cy="276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3" name="Google Shape;773;p54"/>
          <p:cNvSpPr txBox="1">
            <a:spLocks noGrp="1"/>
          </p:cNvSpPr>
          <p:nvPr>
            <p:ph type="body" idx="6"/>
          </p:nvPr>
        </p:nvSpPr>
        <p:spPr>
          <a:xfrm>
            <a:off x="12882017" y="2535627"/>
            <a:ext cx="2814638" cy="276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4" name="Google Shape;774;p54"/>
          <p:cNvSpPr txBox="1">
            <a:spLocks noGrp="1"/>
          </p:cNvSpPr>
          <p:nvPr>
            <p:ph type="body" idx="7"/>
          </p:nvPr>
        </p:nvSpPr>
        <p:spPr>
          <a:xfrm>
            <a:off x="2553746" y="5934203"/>
            <a:ext cx="2814638" cy="276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5" name="Google Shape;775;p54"/>
          <p:cNvSpPr txBox="1">
            <a:spLocks noGrp="1"/>
          </p:cNvSpPr>
          <p:nvPr>
            <p:ph type="body" idx="8"/>
          </p:nvPr>
        </p:nvSpPr>
        <p:spPr>
          <a:xfrm>
            <a:off x="9415462" y="5934203"/>
            <a:ext cx="2814638" cy="276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quare Images &amp; Descriptions + 1 Square Image">
  <p:cSld name="2 Square Images &amp; Descriptions + 1 Square Image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"/>
          <p:cNvSpPr/>
          <p:nvPr/>
        </p:nvSpPr>
        <p:spPr>
          <a:xfrm>
            <a:off x="375336" y="5605597"/>
            <a:ext cx="5364000" cy="3420000"/>
          </a:xfrm>
          <a:custGeom>
            <a:avLst/>
            <a:gdLst/>
            <a:ahLst/>
            <a:cxnLst/>
            <a:rect l="l" t="t" r="r" b="b"/>
            <a:pathLst>
              <a:path w="5364000" h="3420000" extrusionOk="0">
                <a:moveTo>
                  <a:pt x="0" y="2767393"/>
                </a:moveTo>
                <a:lnTo>
                  <a:pt x="648000" y="2767393"/>
                </a:lnTo>
                <a:lnTo>
                  <a:pt x="648000" y="3415393"/>
                </a:lnTo>
                <a:lnTo>
                  <a:pt x="0" y="3415393"/>
                </a:lnTo>
                <a:close/>
                <a:moveTo>
                  <a:pt x="648000" y="2124000"/>
                </a:moveTo>
                <a:lnTo>
                  <a:pt x="1296000" y="2124000"/>
                </a:lnTo>
                <a:lnTo>
                  <a:pt x="1296000" y="2772000"/>
                </a:lnTo>
                <a:lnTo>
                  <a:pt x="648000" y="2772000"/>
                </a:lnTo>
                <a:close/>
                <a:moveTo>
                  <a:pt x="1944000" y="0"/>
                </a:moveTo>
                <a:lnTo>
                  <a:pt x="5364000" y="0"/>
                </a:lnTo>
                <a:lnTo>
                  <a:pt x="5364000" y="3420000"/>
                </a:lnTo>
                <a:lnTo>
                  <a:pt x="1944000" y="3420000"/>
                </a:lnTo>
                <a:lnTo>
                  <a:pt x="1296000" y="3420000"/>
                </a:lnTo>
                <a:lnTo>
                  <a:pt x="1296000" y="2772000"/>
                </a:lnTo>
                <a:lnTo>
                  <a:pt x="1944000" y="2772000"/>
                </a:lnTo>
                <a:lnTo>
                  <a:pt x="1944000" y="2124000"/>
                </a:lnTo>
                <a:lnTo>
                  <a:pt x="1296000" y="2124000"/>
                </a:lnTo>
                <a:lnTo>
                  <a:pt x="1296000" y="1476000"/>
                </a:lnTo>
                <a:lnTo>
                  <a:pt x="1944000" y="1476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8" name="Google Shape;778;p55"/>
          <p:cNvSpPr/>
          <p:nvPr/>
        </p:nvSpPr>
        <p:spPr>
          <a:xfrm>
            <a:off x="5739336" y="2185597"/>
            <a:ext cx="3420000" cy="34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9" name="Google Shape;779;p55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55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781" name="Google Shape;781;p55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2" name="Google Shape;782;p55"/>
          <p:cNvSpPr>
            <a:spLocks noGrp="1"/>
          </p:cNvSpPr>
          <p:nvPr>
            <p:ph type="pic" idx="2"/>
          </p:nvPr>
        </p:nvSpPr>
        <p:spPr>
          <a:xfrm>
            <a:off x="2319336" y="2185597"/>
            <a:ext cx="3715275" cy="3420000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83" name="Google Shape;783;p55"/>
          <p:cNvSpPr>
            <a:spLocks noGrp="1"/>
          </p:cNvSpPr>
          <p:nvPr>
            <p:ph type="pic" idx="3"/>
          </p:nvPr>
        </p:nvSpPr>
        <p:spPr>
          <a:xfrm>
            <a:off x="5429773" y="5605597"/>
            <a:ext cx="3729563" cy="3420000"/>
          </a:xfrm>
          <a:prstGeom prst="rect">
            <a:avLst/>
          </a:prstGeom>
          <a:solidFill>
            <a:srgbClr val="C6EE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84" name="Google Shape;784;p55"/>
          <p:cNvSpPr txBox="1">
            <a:spLocks noGrp="1"/>
          </p:cNvSpPr>
          <p:nvPr>
            <p:ph type="body" idx="1"/>
          </p:nvPr>
        </p:nvSpPr>
        <p:spPr>
          <a:xfrm>
            <a:off x="6129340" y="2535627"/>
            <a:ext cx="2814638" cy="276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5" name="Google Shape;785;p55"/>
          <p:cNvSpPr txBox="1">
            <a:spLocks noGrp="1"/>
          </p:cNvSpPr>
          <p:nvPr>
            <p:ph type="body" idx="4"/>
          </p:nvPr>
        </p:nvSpPr>
        <p:spPr>
          <a:xfrm>
            <a:off x="2553746" y="5934203"/>
            <a:ext cx="2814638" cy="276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55"/>
          <p:cNvSpPr>
            <a:spLocks noGrp="1"/>
          </p:cNvSpPr>
          <p:nvPr>
            <p:ph type="pic" idx="5"/>
          </p:nvPr>
        </p:nvSpPr>
        <p:spPr>
          <a:xfrm>
            <a:off x="9159875" y="2185329"/>
            <a:ext cx="8782949" cy="6839609"/>
          </a:xfrm>
          <a:prstGeom prst="rect">
            <a:avLst/>
          </a:prstGeom>
          <a:solidFill>
            <a:srgbClr val="FEE1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 Layers">
  <p:cSld name="6 Layers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p56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790" name="Google Shape;790;p56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1" name="Google Shape;791;p56"/>
          <p:cNvSpPr/>
          <p:nvPr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2" name="Google Shape;792;p56"/>
          <p:cNvSpPr/>
          <p:nvPr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3" name="Google Shape;793;p56"/>
          <p:cNvSpPr/>
          <p:nvPr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4" name="Google Shape;794;p56"/>
          <p:cNvSpPr/>
          <p:nvPr/>
        </p:nvSpPr>
        <p:spPr>
          <a:xfrm>
            <a:off x="7395029" y="6084868"/>
            <a:ext cx="3497943" cy="349794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5" name="Google Shape;795;p56"/>
          <p:cNvSpPr/>
          <p:nvPr/>
        </p:nvSpPr>
        <p:spPr>
          <a:xfrm>
            <a:off x="7395028" y="6084867"/>
            <a:ext cx="3497943" cy="349794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6" name="Google Shape;796;p56"/>
          <p:cNvSpPr/>
          <p:nvPr/>
        </p:nvSpPr>
        <p:spPr>
          <a:xfrm>
            <a:off x="7395027" y="6084867"/>
            <a:ext cx="3497943" cy="3497943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7" name="Google Shape;797;p56"/>
          <p:cNvSpPr txBox="1">
            <a:spLocks noGrp="1"/>
          </p:cNvSpPr>
          <p:nvPr>
            <p:ph type="body" idx="1"/>
          </p:nvPr>
        </p:nvSpPr>
        <p:spPr>
          <a:xfrm>
            <a:off x="12057648" y="7738943"/>
            <a:ext cx="5556584" cy="111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8" name="Google Shape;798;p56"/>
          <p:cNvSpPr txBox="1">
            <a:spLocks noGrp="1"/>
          </p:cNvSpPr>
          <p:nvPr>
            <p:ph type="body" idx="2"/>
          </p:nvPr>
        </p:nvSpPr>
        <p:spPr>
          <a:xfrm>
            <a:off x="12057648" y="6885536"/>
            <a:ext cx="5556584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9" name="Google Shape;799;p56"/>
          <p:cNvSpPr/>
          <p:nvPr/>
        </p:nvSpPr>
        <p:spPr>
          <a:xfrm>
            <a:off x="12163071" y="7602576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0" name="Google Shape;800;p56"/>
          <p:cNvSpPr txBox="1">
            <a:spLocks noGrp="1"/>
          </p:cNvSpPr>
          <p:nvPr>
            <p:ph type="body" idx="3"/>
          </p:nvPr>
        </p:nvSpPr>
        <p:spPr>
          <a:xfrm>
            <a:off x="673767" y="7717604"/>
            <a:ext cx="5556584" cy="111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1" name="Google Shape;801;p56"/>
          <p:cNvSpPr txBox="1">
            <a:spLocks noGrp="1"/>
          </p:cNvSpPr>
          <p:nvPr>
            <p:ph type="body" idx="4"/>
          </p:nvPr>
        </p:nvSpPr>
        <p:spPr>
          <a:xfrm>
            <a:off x="673767" y="6864197"/>
            <a:ext cx="5556584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2" name="Google Shape;802;p56"/>
          <p:cNvSpPr/>
          <p:nvPr/>
        </p:nvSpPr>
        <p:spPr>
          <a:xfrm>
            <a:off x="4297029" y="75812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3" name="Google Shape;803;p56"/>
          <p:cNvSpPr txBox="1">
            <a:spLocks noGrp="1"/>
          </p:cNvSpPr>
          <p:nvPr>
            <p:ph type="body" idx="5"/>
          </p:nvPr>
        </p:nvSpPr>
        <p:spPr>
          <a:xfrm>
            <a:off x="12057648" y="5507500"/>
            <a:ext cx="5556584" cy="111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4" name="Google Shape;804;p56"/>
          <p:cNvSpPr txBox="1">
            <a:spLocks noGrp="1"/>
          </p:cNvSpPr>
          <p:nvPr>
            <p:ph type="body" idx="6"/>
          </p:nvPr>
        </p:nvSpPr>
        <p:spPr>
          <a:xfrm>
            <a:off x="12057648" y="4654093"/>
            <a:ext cx="5556584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5" name="Google Shape;805;p56"/>
          <p:cNvSpPr/>
          <p:nvPr/>
        </p:nvSpPr>
        <p:spPr>
          <a:xfrm>
            <a:off x="12163071" y="5371133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6" name="Google Shape;806;p56"/>
          <p:cNvSpPr txBox="1">
            <a:spLocks noGrp="1"/>
          </p:cNvSpPr>
          <p:nvPr>
            <p:ph type="body" idx="7"/>
          </p:nvPr>
        </p:nvSpPr>
        <p:spPr>
          <a:xfrm>
            <a:off x="673767" y="5486161"/>
            <a:ext cx="5556584" cy="111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7" name="Google Shape;807;p56"/>
          <p:cNvSpPr txBox="1">
            <a:spLocks noGrp="1"/>
          </p:cNvSpPr>
          <p:nvPr>
            <p:ph type="body" idx="8"/>
          </p:nvPr>
        </p:nvSpPr>
        <p:spPr>
          <a:xfrm>
            <a:off x="673767" y="4632754"/>
            <a:ext cx="5556584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8" name="Google Shape;808;p56"/>
          <p:cNvSpPr/>
          <p:nvPr/>
        </p:nvSpPr>
        <p:spPr>
          <a:xfrm>
            <a:off x="4297029" y="5349794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9" name="Google Shape;809;p56"/>
          <p:cNvSpPr txBox="1">
            <a:spLocks noGrp="1"/>
          </p:cNvSpPr>
          <p:nvPr>
            <p:ph type="body" idx="9"/>
          </p:nvPr>
        </p:nvSpPr>
        <p:spPr>
          <a:xfrm>
            <a:off x="12057648" y="3250892"/>
            <a:ext cx="5556584" cy="111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0" name="Google Shape;810;p56"/>
          <p:cNvSpPr txBox="1">
            <a:spLocks noGrp="1"/>
          </p:cNvSpPr>
          <p:nvPr>
            <p:ph type="body" idx="13"/>
          </p:nvPr>
        </p:nvSpPr>
        <p:spPr>
          <a:xfrm>
            <a:off x="12057648" y="2397485"/>
            <a:ext cx="5556584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1" name="Google Shape;811;p56"/>
          <p:cNvSpPr/>
          <p:nvPr/>
        </p:nvSpPr>
        <p:spPr>
          <a:xfrm>
            <a:off x="12163071" y="3114525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2" name="Google Shape;812;p56"/>
          <p:cNvSpPr txBox="1">
            <a:spLocks noGrp="1"/>
          </p:cNvSpPr>
          <p:nvPr>
            <p:ph type="body" idx="14"/>
          </p:nvPr>
        </p:nvSpPr>
        <p:spPr>
          <a:xfrm>
            <a:off x="673767" y="3250892"/>
            <a:ext cx="5556584" cy="111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3" name="Google Shape;813;p56"/>
          <p:cNvSpPr txBox="1">
            <a:spLocks noGrp="1"/>
          </p:cNvSpPr>
          <p:nvPr>
            <p:ph type="body" idx="15"/>
          </p:nvPr>
        </p:nvSpPr>
        <p:spPr>
          <a:xfrm>
            <a:off x="673767" y="2397485"/>
            <a:ext cx="5556584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4" name="Google Shape;814;p56"/>
          <p:cNvSpPr/>
          <p:nvPr/>
        </p:nvSpPr>
        <p:spPr>
          <a:xfrm>
            <a:off x="4297029" y="3114525"/>
            <a:ext cx="1827899" cy="720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815" name="Google Shape;815;p56"/>
          <p:cNvCxnSpPr>
            <a:endCxn id="798" idx="1"/>
          </p:cNvCxnSpPr>
          <p:nvPr/>
        </p:nvCxnSpPr>
        <p:spPr>
          <a:xfrm rot="10800000" flipH="1">
            <a:off x="11180748" y="7259052"/>
            <a:ext cx="876900" cy="5214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6" name="Google Shape;816;p56"/>
          <p:cNvCxnSpPr>
            <a:stCxn id="801" idx="3"/>
          </p:cNvCxnSpPr>
          <p:nvPr/>
        </p:nvCxnSpPr>
        <p:spPr>
          <a:xfrm rot="10800000" flipH="1">
            <a:off x="6230351" y="7046313"/>
            <a:ext cx="732900" cy="1914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7" name="Google Shape;817;p56"/>
          <p:cNvCxnSpPr>
            <a:stCxn id="818" idx="2"/>
            <a:endCxn id="807" idx="3"/>
          </p:cNvCxnSpPr>
          <p:nvPr/>
        </p:nvCxnSpPr>
        <p:spPr>
          <a:xfrm rot="10800000">
            <a:off x="6230240" y="5006129"/>
            <a:ext cx="732900" cy="4263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19" name="Google Shape;819;p56"/>
          <p:cNvCxnSpPr>
            <a:stCxn id="813" idx="3"/>
            <a:endCxn id="820" idx="2"/>
          </p:cNvCxnSpPr>
          <p:nvPr/>
        </p:nvCxnSpPr>
        <p:spPr>
          <a:xfrm>
            <a:off x="6230351" y="2771001"/>
            <a:ext cx="732900" cy="1047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1" name="Google Shape;821;p56"/>
          <p:cNvCxnSpPr>
            <a:stCxn id="822" idx="6"/>
            <a:endCxn id="804" idx="1"/>
          </p:cNvCxnSpPr>
          <p:nvPr/>
        </p:nvCxnSpPr>
        <p:spPr>
          <a:xfrm rot="10800000" flipH="1">
            <a:off x="11180893" y="5027471"/>
            <a:ext cx="876900" cy="11655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3" name="Google Shape;823;p56"/>
          <p:cNvCxnSpPr>
            <a:stCxn id="824" idx="6"/>
            <a:endCxn id="810" idx="1"/>
          </p:cNvCxnSpPr>
          <p:nvPr/>
        </p:nvCxnSpPr>
        <p:spPr>
          <a:xfrm rot="10800000" flipH="1">
            <a:off x="11180893" y="2770984"/>
            <a:ext cx="876900" cy="18345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5" name="Google Shape;825;p56"/>
          <p:cNvSpPr/>
          <p:nvPr/>
        </p:nvSpPr>
        <p:spPr>
          <a:xfrm>
            <a:off x="6963140" y="6902325"/>
            <a:ext cx="287924" cy="287924"/>
          </a:xfrm>
          <a:prstGeom prst="ellipse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2" name="Google Shape;822;p56"/>
          <p:cNvSpPr/>
          <p:nvPr/>
        </p:nvSpPr>
        <p:spPr>
          <a:xfrm>
            <a:off x="10892969" y="6049009"/>
            <a:ext cx="287924" cy="287924"/>
          </a:xfrm>
          <a:prstGeom prst="ellipse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8" name="Google Shape;818;p56"/>
          <p:cNvSpPr/>
          <p:nvPr/>
        </p:nvSpPr>
        <p:spPr>
          <a:xfrm>
            <a:off x="6963140" y="5288467"/>
            <a:ext cx="287924" cy="287924"/>
          </a:xfrm>
          <a:prstGeom prst="ellipse">
            <a:avLst/>
          </a:prstGeom>
          <a:solidFill>
            <a:schemeClr val="accent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4" name="Google Shape;824;p56"/>
          <p:cNvSpPr/>
          <p:nvPr/>
        </p:nvSpPr>
        <p:spPr>
          <a:xfrm>
            <a:off x="10892969" y="4461522"/>
            <a:ext cx="287924" cy="287924"/>
          </a:xfrm>
          <a:prstGeom prst="ellipse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0" name="Google Shape;820;p56"/>
          <p:cNvSpPr/>
          <p:nvPr/>
        </p:nvSpPr>
        <p:spPr>
          <a:xfrm>
            <a:off x="6963140" y="3674609"/>
            <a:ext cx="287924" cy="287924"/>
          </a:xfrm>
          <a:prstGeom prst="ellipse">
            <a:avLst/>
          </a:prstGeom>
          <a:solidFill>
            <a:schemeClr val="accent6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26" name="Google Shape;826;p56"/>
          <p:cNvSpPr/>
          <p:nvPr/>
        </p:nvSpPr>
        <p:spPr>
          <a:xfrm>
            <a:off x="10892969" y="7636495"/>
            <a:ext cx="287924" cy="287924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1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1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000"/>
                            </p:stCondLst>
                            <p:childTnLst>
                              <p:par>
                                <p:cTn id="1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7500"/>
                            </p:stCondLst>
                            <p:childTnLst>
                              <p:par>
                                <p:cTn id="1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8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1500"/>
                            </p:stCondLst>
                            <p:childTnLst>
                              <p:par>
                                <p:cTn id="20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8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2000"/>
                            </p:stCondLst>
                            <p:childTnLst>
                              <p:par>
                                <p:cTn id="2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8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2500"/>
                            </p:stCondLst>
                            <p:childTnLst>
                              <p:par>
                                <p:cTn id="20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8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8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400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450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5500"/>
                            </p:stCondLst>
                            <p:childTnLst>
                              <p:par>
                                <p:cTn id="2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6000"/>
                            </p:stCondLst>
                            <p:childTnLst>
                              <p:par>
                                <p:cTn id="2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6500"/>
                            </p:stCondLst>
                            <p:childTnLst>
                              <p:par>
                                <p:cTn id="2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7000"/>
                            </p:stCondLst>
                            <p:childTnLst>
                              <p:par>
                                <p:cTn id="2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8000"/>
                            </p:stCondLst>
                            <p:childTnLst>
                              <p:par>
                                <p:cTn id="2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9000"/>
                            </p:stCondLst>
                            <p:childTnLst>
                              <p:par>
                                <p:cTn id="2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8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9500"/>
                            </p:stCondLst>
                            <p:childTnLst>
                              <p:par>
                                <p:cTn id="2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8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30500"/>
                            </p:stCondLst>
                            <p:childTnLst>
                              <p:par>
                                <p:cTn id="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/>
                                        <p:tgtEl>
                                          <p:spTgt spid="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2500"/>
                            </p:stCondLst>
                            <p:childTnLst>
                              <p:par>
                                <p:cTn id="2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/>
                                        <p:tgtEl>
                                          <p:spTgt spid="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33000"/>
                            </p:stCondLst>
                            <p:childTnLst>
                              <p:par>
                                <p:cTn id="2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/>
                                        <p:tgtEl>
                                          <p:spTgt spid="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33500"/>
                            </p:stCondLst>
                            <p:childTnLst>
                              <p:par>
                                <p:cTn id="3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/>
                                        <p:tgtEl>
                                          <p:spTgt spid="8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4000"/>
                            </p:stCondLst>
                            <p:childTnLst>
                              <p:par>
                                <p:cTn id="3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8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34500"/>
                            </p:stCondLst>
                            <p:childTnLst>
                              <p:par>
                                <p:cTn id="3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3" dur="500"/>
                                        <p:tgtEl>
                                          <p:spTgt spid="8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5000"/>
                            </p:stCondLst>
                            <p:childTnLst>
                              <p:par>
                                <p:cTn id="3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/>
                                        <p:tgtEl>
                                          <p:spTgt spid="8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35500"/>
                            </p:stCondLst>
                            <p:childTnLst>
                              <p:par>
                                <p:cTn id="3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8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60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">
  <p:cSld name="SWOT"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7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57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830" name="Google Shape;830;p57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1" name="Google Shape;831;p57"/>
          <p:cNvSpPr/>
          <p:nvPr/>
        </p:nvSpPr>
        <p:spPr>
          <a:xfrm rot="5400000">
            <a:off x="6736438" y="3234592"/>
            <a:ext cx="2284254" cy="228753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2" name="Google Shape;832;p57"/>
          <p:cNvSpPr txBox="1">
            <a:spLocks noGrp="1"/>
          </p:cNvSpPr>
          <p:nvPr>
            <p:ph type="body" idx="1"/>
          </p:nvPr>
        </p:nvSpPr>
        <p:spPr>
          <a:xfrm>
            <a:off x="7025891" y="3459174"/>
            <a:ext cx="1630680" cy="170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buntu Medium"/>
              <a:buNone/>
              <a:defRPr sz="9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3" name="Google Shape;833;p57"/>
          <p:cNvSpPr txBox="1">
            <a:spLocks noGrp="1"/>
          </p:cNvSpPr>
          <p:nvPr>
            <p:ph type="body" idx="2"/>
          </p:nvPr>
        </p:nvSpPr>
        <p:spPr>
          <a:xfrm>
            <a:off x="543540" y="3992992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4" name="Google Shape;834;p57"/>
          <p:cNvSpPr txBox="1">
            <a:spLocks noGrp="1"/>
          </p:cNvSpPr>
          <p:nvPr>
            <p:ph type="body" idx="3"/>
          </p:nvPr>
        </p:nvSpPr>
        <p:spPr>
          <a:xfrm>
            <a:off x="543540" y="3003671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5" name="Google Shape;835;p57"/>
          <p:cNvSpPr/>
          <p:nvPr/>
        </p:nvSpPr>
        <p:spPr>
          <a:xfrm>
            <a:off x="4412749" y="3768837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6" name="Google Shape;836;p57"/>
          <p:cNvSpPr txBox="1">
            <a:spLocks noGrp="1"/>
          </p:cNvSpPr>
          <p:nvPr>
            <p:ph type="body" idx="4"/>
          </p:nvPr>
        </p:nvSpPr>
        <p:spPr>
          <a:xfrm>
            <a:off x="11877319" y="3992992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7" name="Google Shape;837;p57"/>
          <p:cNvSpPr txBox="1">
            <a:spLocks noGrp="1"/>
          </p:cNvSpPr>
          <p:nvPr>
            <p:ph type="body" idx="5"/>
          </p:nvPr>
        </p:nvSpPr>
        <p:spPr>
          <a:xfrm>
            <a:off x="11877319" y="3003671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8" name="Google Shape;838;p57"/>
          <p:cNvSpPr/>
          <p:nvPr/>
        </p:nvSpPr>
        <p:spPr>
          <a:xfrm>
            <a:off x="11984816" y="376883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39" name="Google Shape;839;p57"/>
          <p:cNvSpPr txBox="1">
            <a:spLocks noGrp="1"/>
          </p:cNvSpPr>
          <p:nvPr>
            <p:ph type="body" idx="6"/>
          </p:nvPr>
        </p:nvSpPr>
        <p:spPr>
          <a:xfrm>
            <a:off x="536802" y="6753752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0" name="Google Shape;840;p57"/>
          <p:cNvSpPr txBox="1">
            <a:spLocks noGrp="1"/>
          </p:cNvSpPr>
          <p:nvPr>
            <p:ph type="body" idx="7"/>
          </p:nvPr>
        </p:nvSpPr>
        <p:spPr>
          <a:xfrm>
            <a:off x="536802" y="5764431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1" name="Google Shape;841;p57"/>
          <p:cNvSpPr/>
          <p:nvPr/>
        </p:nvSpPr>
        <p:spPr>
          <a:xfrm>
            <a:off x="4406011" y="6529597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2" name="Google Shape;842;p57"/>
          <p:cNvSpPr txBox="1">
            <a:spLocks noGrp="1"/>
          </p:cNvSpPr>
          <p:nvPr>
            <p:ph type="body" idx="8"/>
          </p:nvPr>
        </p:nvSpPr>
        <p:spPr>
          <a:xfrm>
            <a:off x="11877319" y="6753752"/>
            <a:ext cx="5827206" cy="145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3" name="Google Shape;843;p57"/>
          <p:cNvSpPr txBox="1">
            <a:spLocks noGrp="1"/>
          </p:cNvSpPr>
          <p:nvPr>
            <p:ph type="body" idx="9"/>
          </p:nvPr>
        </p:nvSpPr>
        <p:spPr>
          <a:xfrm>
            <a:off x="11877319" y="5764431"/>
            <a:ext cx="582720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4" name="Google Shape;844;p57"/>
          <p:cNvSpPr/>
          <p:nvPr/>
        </p:nvSpPr>
        <p:spPr>
          <a:xfrm>
            <a:off x="11984816" y="6529597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5" name="Google Shape;845;p57"/>
          <p:cNvSpPr/>
          <p:nvPr/>
        </p:nvSpPr>
        <p:spPr>
          <a:xfrm rot="10800000">
            <a:off x="9267916" y="3232954"/>
            <a:ext cx="2284254" cy="228753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6" name="Google Shape;846;p57"/>
          <p:cNvSpPr txBox="1">
            <a:spLocks noGrp="1"/>
          </p:cNvSpPr>
          <p:nvPr>
            <p:ph type="body" idx="13"/>
          </p:nvPr>
        </p:nvSpPr>
        <p:spPr>
          <a:xfrm>
            <a:off x="9593065" y="3459174"/>
            <a:ext cx="1630680" cy="170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buntu Medium"/>
              <a:buNone/>
              <a:defRPr sz="9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7" name="Google Shape;847;p57"/>
          <p:cNvSpPr/>
          <p:nvPr/>
        </p:nvSpPr>
        <p:spPr>
          <a:xfrm>
            <a:off x="6736438" y="5764432"/>
            <a:ext cx="2284254" cy="228753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8" name="Google Shape;848;p57"/>
          <p:cNvSpPr txBox="1">
            <a:spLocks noGrp="1"/>
          </p:cNvSpPr>
          <p:nvPr>
            <p:ph type="body" idx="14"/>
          </p:nvPr>
        </p:nvSpPr>
        <p:spPr>
          <a:xfrm>
            <a:off x="7025891" y="5970306"/>
            <a:ext cx="1630680" cy="170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buntu Medium"/>
              <a:buNone/>
              <a:defRPr sz="9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9" name="Google Shape;849;p57"/>
          <p:cNvSpPr/>
          <p:nvPr/>
        </p:nvSpPr>
        <p:spPr>
          <a:xfrm rot="-5400000">
            <a:off x="9266278" y="5762794"/>
            <a:ext cx="2284254" cy="228753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0" name="Google Shape;850;p57"/>
          <p:cNvSpPr txBox="1">
            <a:spLocks noGrp="1"/>
          </p:cNvSpPr>
          <p:nvPr>
            <p:ph type="body" idx="15"/>
          </p:nvPr>
        </p:nvSpPr>
        <p:spPr>
          <a:xfrm>
            <a:off x="9593065" y="5970306"/>
            <a:ext cx="1630680" cy="170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Ubuntu Medium"/>
              <a:buNone/>
              <a:defRPr sz="96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8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"/>
                            </p:stCondLst>
                            <p:childTnLst>
                              <p:par>
                                <p:cTn id="25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500"/>
                            </p:stCondLst>
                            <p:childTnLst>
                              <p:par>
                                <p:cTn id="27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4000"/>
                            </p:stCondLst>
                            <p:childTnLst>
                              <p:par>
                                <p:cTn id="27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500"/>
                            </p:stCondLst>
                            <p:childTnLst>
                              <p:par>
                                <p:cTn id="27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8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500"/>
                            </p:stCondLst>
                            <p:childTnLst>
                              <p:par>
                                <p:cTn id="28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6000"/>
                            </p:stCondLst>
                            <p:childTnLst>
                              <p:par>
                                <p:cTn id="29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6500"/>
                            </p:stCondLst>
                            <p:childTnLst>
                              <p:par>
                                <p:cTn id="29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7000"/>
                            </p:stCondLst>
                            <p:childTnLst>
                              <p:par>
                                <p:cTn id="30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0"/>
                            </p:stCondLst>
                            <p:childTnLst>
                              <p:par>
                                <p:cTn id="30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8000"/>
                            </p:stCondLst>
                            <p:childTnLst>
                              <p:par>
                                <p:cTn id="30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8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8500"/>
                            </p:stCondLst>
                            <p:childTnLst>
                              <p:par>
                                <p:cTn id="31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8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9000"/>
                            </p:stCondLst>
                            <p:childTnLst>
                              <p:par>
                                <p:cTn id="31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8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9500"/>
                            </p:stCondLst>
                            <p:childTnLst>
                              <p:par>
                                <p:cTn id="32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/>
                                        <p:tgtEl>
                                          <p:spTgt spid="8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35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8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35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0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364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8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15500"/>
                            </p:stCondLst>
                            <p:childTnLst>
                              <p:par>
                                <p:cTn id="37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6500"/>
                            </p:stCondLst>
                            <p:childTnLst>
                              <p:par>
                                <p:cTn id="38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7000"/>
                            </p:stCondLst>
                            <p:childTnLst>
                              <p:par>
                                <p:cTn id="38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1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5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18500"/>
                            </p:stCondLst>
                            <p:childTnLst>
                              <p:par>
                                <p:cTn id="399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9000"/>
                            </p:stCondLst>
                            <p:childTnLst>
                              <p:par>
                                <p:cTn id="403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19500"/>
                            </p:stCondLst>
                            <p:childTnLst>
                              <p:par>
                                <p:cTn id="407" presetID="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Steps">
  <p:cSld name="4 Steps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58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854" name="Google Shape;854;p58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5" name="Google Shape;855;p58"/>
          <p:cNvSpPr/>
          <p:nvPr/>
        </p:nvSpPr>
        <p:spPr>
          <a:xfrm>
            <a:off x="892704" y="4364211"/>
            <a:ext cx="4173971" cy="566057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01</a:t>
            </a:r>
            <a:endParaRPr sz="2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6" name="Google Shape;856;p58"/>
          <p:cNvSpPr/>
          <p:nvPr/>
        </p:nvSpPr>
        <p:spPr>
          <a:xfrm>
            <a:off x="4970029" y="4364211"/>
            <a:ext cx="4173971" cy="566057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02</a:t>
            </a:r>
            <a:endParaRPr sz="2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7" name="Google Shape;857;p58"/>
          <p:cNvSpPr/>
          <p:nvPr/>
        </p:nvSpPr>
        <p:spPr>
          <a:xfrm>
            <a:off x="9047354" y="4364211"/>
            <a:ext cx="4173971" cy="566057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03</a:t>
            </a:r>
            <a:endParaRPr sz="2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8" name="Google Shape;858;p58"/>
          <p:cNvSpPr/>
          <p:nvPr/>
        </p:nvSpPr>
        <p:spPr>
          <a:xfrm>
            <a:off x="13124680" y="4364210"/>
            <a:ext cx="4173971" cy="566057"/>
          </a:xfrm>
          <a:prstGeom prst="chevron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04</a:t>
            </a:r>
            <a:endParaRPr sz="2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9" name="Google Shape;859;p58"/>
          <p:cNvSpPr txBox="1">
            <a:spLocks noGrp="1"/>
          </p:cNvSpPr>
          <p:nvPr>
            <p:ph type="body" idx="1"/>
          </p:nvPr>
        </p:nvSpPr>
        <p:spPr>
          <a:xfrm>
            <a:off x="892704" y="5082981"/>
            <a:ext cx="3928885" cy="31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0" name="Google Shape;860;p58"/>
          <p:cNvSpPr txBox="1">
            <a:spLocks noGrp="1"/>
          </p:cNvSpPr>
          <p:nvPr>
            <p:ph type="body" idx="2"/>
          </p:nvPr>
        </p:nvSpPr>
        <p:spPr>
          <a:xfrm>
            <a:off x="892704" y="2713221"/>
            <a:ext cx="3928885" cy="14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1" name="Google Shape;861;p58"/>
          <p:cNvSpPr txBox="1">
            <a:spLocks noGrp="1"/>
          </p:cNvSpPr>
          <p:nvPr>
            <p:ph type="body" idx="3"/>
          </p:nvPr>
        </p:nvSpPr>
        <p:spPr>
          <a:xfrm>
            <a:off x="4970029" y="5082981"/>
            <a:ext cx="3928885" cy="31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2" name="Google Shape;862;p58"/>
          <p:cNvSpPr txBox="1">
            <a:spLocks noGrp="1"/>
          </p:cNvSpPr>
          <p:nvPr>
            <p:ph type="body" idx="4"/>
          </p:nvPr>
        </p:nvSpPr>
        <p:spPr>
          <a:xfrm>
            <a:off x="4970029" y="2713221"/>
            <a:ext cx="3928885" cy="14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3" name="Google Shape;863;p58"/>
          <p:cNvSpPr txBox="1">
            <a:spLocks noGrp="1"/>
          </p:cNvSpPr>
          <p:nvPr>
            <p:ph type="body" idx="5"/>
          </p:nvPr>
        </p:nvSpPr>
        <p:spPr>
          <a:xfrm>
            <a:off x="9047354" y="5082981"/>
            <a:ext cx="3928885" cy="31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4" name="Google Shape;864;p58"/>
          <p:cNvSpPr txBox="1">
            <a:spLocks noGrp="1"/>
          </p:cNvSpPr>
          <p:nvPr>
            <p:ph type="body" idx="6"/>
          </p:nvPr>
        </p:nvSpPr>
        <p:spPr>
          <a:xfrm>
            <a:off x="9047354" y="2713221"/>
            <a:ext cx="3928885" cy="14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5" name="Google Shape;865;p58"/>
          <p:cNvSpPr txBox="1">
            <a:spLocks noGrp="1"/>
          </p:cNvSpPr>
          <p:nvPr>
            <p:ph type="body" idx="7"/>
          </p:nvPr>
        </p:nvSpPr>
        <p:spPr>
          <a:xfrm>
            <a:off x="13124680" y="5082981"/>
            <a:ext cx="3928885" cy="314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6" name="Google Shape;866;p58"/>
          <p:cNvSpPr txBox="1">
            <a:spLocks noGrp="1"/>
          </p:cNvSpPr>
          <p:nvPr>
            <p:ph type="body" idx="8"/>
          </p:nvPr>
        </p:nvSpPr>
        <p:spPr>
          <a:xfrm>
            <a:off x="13124680" y="2713221"/>
            <a:ext cx="3928885" cy="146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75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/>
                                        <p:tgtEl>
                                          <p:spTgt spid="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750"/>
                                        <p:tgtEl>
                                          <p:spTgt spid="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/>
                                        <p:tgtEl>
                                          <p:spTgt spid="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750"/>
                                        <p:tgtEl>
                                          <p:spTgt spid="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8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8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8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7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75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750"/>
                                        <p:tgtEl>
                                          <p:spTgt spid="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750"/>
                                        <p:tgtEl>
                                          <p:spTgt spid="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750"/>
                                        <p:tgtEl>
                                          <p:spTgt spid="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/>
                                        <p:tgtEl>
                                          <p:spTgt spid="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750"/>
                                        <p:tgtEl>
                                          <p:spTgt spid="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750"/>
                                        <p:tgtEl>
                                          <p:spTgt spid="8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750"/>
                                        <p:tgtEl>
                                          <p:spTgt spid="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750"/>
                                        <p:tgtEl>
                                          <p:spTgt spid="8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750"/>
                                        <p:tgtEl>
                                          <p:spTgt spid="8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12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325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75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425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475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525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8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750"/>
                            </p:stCondLst>
                            <p:childTnLst>
                              <p:par>
                                <p:cTn id="206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75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750"/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750"/>
                                        <p:tgtEl>
                                          <p:spTgt spid="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750"/>
                                        <p:tgtEl>
                                          <p:spTgt spid="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750"/>
                                        <p:tgtEl>
                                          <p:spTgt spid="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750"/>
                                        <p:tgtEl>
                                          <p:spTgt spid="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750"/>
                                        <p:tgtEl>
                                          <p:spTgt spid="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750"/>
                                        <p:tgtEl>
                                          <p:spTgt spid="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750"/>
                                        <p:tgtEl>
                                          <p:spTgt spid="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750"/>
                                        <p:tgtEl>
                                          <p:spTgt spid="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8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8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8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8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orategy">
  <p:cSld name="Storategy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9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59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870" name="Google Shape;870;p59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1" name="Google Shape;871;p59"/>
          <p:cNvSpPr/>
          <p:nvPr/>
        </p:nvSpPr>
        <p:spPr>
          <a:xfrm>
            <a:off x="8506495" y="5688869"/>
            <a:ext cx="1275009" cy="3502148"/>
          </a:xfrm>
          <a:custGeom>
            <a:avLst/>
            <a:gdLst/>
            <a:ahLst/>
            <a:cxnLst/>
            <a:rect l="l" t="t" r="r" b="b"/>
            <a:pathLst>
              <a:path w="1104899" h="3034897" extrusionOk="0">
                <a:moveTo>
                  <a:pt x="183061" y="452441"/>
                </a:moveTo>
                <a:lnTo>
                  <a:pt x="202039" y="456272"/>
                </a:lnTo>
                <a:cubicBezTo>
                  <a:pt x="206033" y="453928"/>
                  <a:pt x="210452" y="453407"/>
                  <a:pt x="214967" y="453259"/>
                </a:cubicBezTo>
                <a:cubicBezTo>
                  <a:pt x="238093" y="484350"/>
                  <a:pt x="275364" y="503415"/>
                  <a:pt x="317087" y="503415"/>
                </a:cubicBezTo>
                <a:cubicBezTo>
                  <a:pt x="359170" y="503415"/>
                  <a:pt x="396722" y="484021"/>
                  <a:pt x="419760" y="452441"/>
                </a:cubicBezTo>
                <a:lnTo>
                  <a:pt x="446511" y="452441"/>
                </a:lnTo>
                <a:cubicBezTo>
                  <a:pt x="469549" y="484021"/>
                  <a:pt x="507100" y="503415"/>
                  <a:pt x="549182" y="503415"/>
                </a:cubicBezTo>
                <a:cubicBezTo>
                  <a:pt x="591264" y="503415"/>
                  <a:pt x="628817" y="484021"/>
                  <a:pt x="651855" y="452441"/>
                </a:cubicBezTo>
                <a:lnTo>
                  <a:pt x="685142" y="452441"/>
                </a:lnTo>
                <a:cubicBezTo>
                  <a:pt x="708180" y="484021"/>
                  <a:pt x="745733" y="503416"/>
                  <a:pt x="787815" y="503416"/>
                </a:cubicBezTo>
                <a:lnTo>
                  <a:pt x="837422" y="492397"/>
                </a:lnTo>
                <a:lnTo>
                  <a:pt x="848931" y="487050"/>
                </a:lnTo>
                <a:cubicBezTo>
                  <a:pt x="864198" y="480284"/>
                  <a:pt x="877135" y="469629"/>
                  <a:pt x="887585" y="456745"/>
                </a:cubicBezTo>
                <a:lnTo>
                  <a:pt x="889654" y="457620"/>
                </a:lnTo>
                <a:cubicBezTo>
                  <a:pt x="897429" y="453526"/>
                  <a:pt x="906239" y="452441"/>
                  <a:pt x="915302" y="452441"/>
                </a:cubicBezTo>
                <a:cubicBezTo>
                  <a:pt x="976685" y="452441"/>
                  <a:pt x="1026445" y="502202"/>
                  <a:pt x="1026445" y="563585"/>
                </a:cubicBezTo>
                <a:cubicBezTo>
                  <a:pt x="1026445" y="609396"/>
                  <a:pt x="998729" y="648734"/>
                  <a:pt x="959102" y="665631"/>
                </a:cubicBezTo>
                <a:cubicBezTo>
                  <a:pt x="841569" y="804451"/>
                  <a:pt x="762079" y="1001460"/>
                  <a:pt x="743903" y="1223908"/>
                </a:cubicBezTo>
                <a:lnTo>
                  <a:pt x="840117" y="1223908"/>
                </a:lnTo>
                <a:cubicBezTo>
                  <a:pt x="885252" y="1223908"/>
                  <a:pt x="921841" y="1260497"/>
                  <a:pt x="921841" y="1305632"/>
                </a:cubicBezTo>
                <a:lnTo>
                  <a:pt x="921840" y="1305632"/>
                </a:lnTo>
                <a:cubicBezTo>
                  <a:pt x="921840" y="1350767"/>
                  <a:pt x="885251" y="1387356"/>
                  <a:pt x="840116" y="1387356"/>
                </a:cubicBezTo>
                <a:lnTo>
                  <a:pt x="733571" y="1387356"/>
                </a:lnTo>
                <a:lnTo>
                  <a:pt x="732242" y="1435725"/>
                </a:lnTo>
                <a:cubicBezTo>
                  <a:pt x="732242" y="1834241"/>
                  <a:pt x="840619" y="2186259"/>
                  <a:pt x="1006562" y="2397455"/>
                </a:cubicBezTo>
                <a:lnTo>
                  <a:pt x="1005198" y="2397455"/>
                </a:lnTo>
                <a:cubicBezTo>
                  <a:pt x="1027765" y="2397455"/>
                  <a:pt x="1046060" y="2415750"/>
                  <a:pt x="1046060" y="2438317"/>
                </a:cubicBezTo>
                <a:lnTo>
                  <a:pt x="1046059" y="2438317"/>
                </a:lnTo>
                <a:cubicBezTo>
                  <a:pt x="1046059" y="2450137"/>
                  <a:pt x="1041040" y="2460785"/>
                  <a:pt x="1032621" y="2467820"/>
                </a:cubicBezTo>
                <a:cubicBezTo>
                  <a:pt x="1079361" y="2530209"/>
                  <a:pt x="1104899" y="2603760"/>
                  <a:pt x="1104899" y="2682076"/>
                </a:cubicBezTo>
                <a:cubicBezTo>
                  <a:pt x="1104899" y="2769275"/>
                  <a:pt x="1073240" y="2850566"/>
                  <a:pt x="1015880" y="2916671"/>
                </a:cubicBezTo>
                <a:cubicBezTo>
                  <a:pt x="1041463" y="2932650"/>
                  <a:pt x="1057500" y="2961309"/>
                  <a:pt x="1057500" y="2993714"/>
                </a:cubicBezTo>
                <a:lnTo>
                  <a:pt x="1057500" y="3034897"/>
                </a:lnTo>
                <a:lnTo>
                  <a:pt x="881231" y="3034897"/>
                </a:lnTo>
                <a:lnTo>
                  <a:pt x="223669" y="3034897"/>
                </a:lnTo>
                <a:lnTo>
                  <a:pt x="47401" y="3034897"/>
                </a:lnTo>
                <a:lnTo>
                  <a:pt x="47401" y="2993714"/>
                </a:lnTo>
                <a:cubicBezTo>
                  <a:pt x="47401" y="2961309"/>
                  <a:pt x="63437" y="2932651"/>
                  <a:pt x="89020" y="2916671"/>
                </a:cubicBezTo>
                <a:cubicBezTo>
                  <a:pt x="31659" y="2850567"/>
                  <a:pt x="0" y="2769275"/>
                  <a:pt x="0" y="2682076"/>
                </a:cubicBezTo>
                <a:cubicBezTo>
                  <a:pt x="0" y="2605483"/>
                  <a:pt x="24427" y="2533448"/>
                  <a:pt x="69407" y="2472045"/>
                </a:cubicBezTo>
                <a:cubicBezTo>
                  <a:pt x="54818" y="2467950"/>
                  <a:pt x="45766" y="2454190"/>
                  <a:pt x="45766" y="2438317"/>
                </a:cubicBezTo>
                <a:cubicBezTo>
                  <a:pt x="45766" y="2415750"/>
                  <a:pt x="64061" y="2397455"/>
                  <a:pt x="86628" y="2397455"/>
                </a:cubicBezTo>
                <a:lnTo>
                  <a:pt x="92234" y="2397455"/>
                </a:lnTo>
                <a:cubicBezTo>
                  <a:pt x="258177" y="2186259"/>
                  <a:pt x="366555" y="1834241"/>
                  <a:pt x="366555" y="1435725"/>
                </a:cubicBezTo>
                <a:lnTo>
                  <a:pt x="365225" y="1387355"/>
                </a:lnTo>
                <a:lnTo>
                  <a:pt x="258248" y="1387355"/>
                </a:lnTo>
                <a:cubicBezTo>
                  <a:pt x="213113" y="1387355"/>
                  <a:pt x="176524" y="1350767"/>
                  <a:pt x="176524" y="1305632"/>
                </a:cubicBezTo>
                <a:cubicBezTo>
                  <a:pt x="176524" y="1260497"/>
                  <a:pt x="213113" y="1223908"/>
                  <a:pt x="258248" y="1223908"/>
                </a:cubicBezTo>
                <a:lnTo>
                  <a:pt x="349409" y="1223908"/>
                </a:lnTo>
                <a:cubicBezTo>
                  <a:pt x="332627" y="1001981"/>
                  <a:pt x="254734" y="804966"/>
                  <a:pt x="138681" y="665240"/>
                </a:cubicBezTo>
                <a:cubicBezTo>
                  <a:pt x="99339" y="648314"/>
                  <a:pt x="71918" y="609152"/>
                  <a:pt x="71918" y="563585"/>
                </a:cubicBezTo>
                <a:cubicBezTo>
                  <a:pt x="71918" y="502202"/>
                  <a:pt x="121678" y="452441"/>
                  <a:pt x="183061" y="452441"/>
                </a:cubicBezTo>
                <a:close/>
                <a:moveTo>
                  <a:pt x="545913" y="0"/>
                </a:moveTo>
                <a:cubicBezTo>
                  <a:pt x="656041" y="0"/>
                  <a:pt x="745318" y="89277"/>
                  <a:pt x="745318" y="199405"/>
                </a:cubicBezTo>
                <a:cubicBezTo>
                  <a:pt x="745318" y="309533"/>
                  <a:pt x="656041" y="398810"/>
                  <a:pt x="545913" y="398810"/>
                </a:cubicBezTo>
                <a:cubicBezTo>
                  <a:pt x="435785" y="398810"/>
                  <a:pt x="346508" y="309533"/>
                  <a:pt x="346508" y="199405"/>
                </a:cubicBezTo>
                <a:cubicBezTo>
                  <a:pt x="346508" y="89277"/>
                  <a:pt x="435785" y="0"/>
                  <a:pt x="545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reflection stA="50000" endA="300" endPos="3850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2" name="Google Shape;872;p59"/>
          <p:cNvSpPr txBox="1">
            <a:spLocks noGrp="1"/>
          </p:cNvSpPr>
          <p:nvPr>
            <p:ph type="body" idx="1"/>
          </p:nvPr>
        </p:nvSpPr>
        <p:spPr>
          <a:xfrm>
            <a:off x="6157916" y="3023183"/>
            <a:ext cx="5998233" cy="59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3" name="Google Shape;873;p59"/>
          <p:cNvSpPr txBox="1">
            <a:spLocks noGrp="1"/>
          </p:cNvSpPr>
          <p:nvPr>
            <p:ph type="body" idx="2"/>
          </p:nvPr>
        </p:nvSpPr>
        <p:spPr>
          <a:xfrm>
            <a:off x="6157916" y="2191030"/>
            <a:ext cx="5998233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4" name="Google Shape;874;p59"/>
          <p:cNvSpPr/>
          <p:nvPr/>
        </p:nvSpPr>
        <p:spPr>
          <a:xfrm>
            <a:off x="8243083" y="2899044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5" name="Google Shape;875;p59"/>
          <p:cNvSpPr/>
          <p:nvPr/>
        </p:nvSpPr>
        <p:spPr>
          <a:xfrm>
            <a:off x="8611939" y="3755995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6" name="Google Shape;876;p59"/>
          <p:cNvSpPr>
            <a:spLocks noGrp="1"/>
          </p:cNvSpPr>
          <p:nvPr>
            <p:ph type="pic" idx="3"/>
          </p:nvPr>
        </p:nvSpPr>
        <p:spPr>
          <a:xfrm>
            <a:off x="8865196" y="4010067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77" name="Google Shape;877;p59"/>
          <p:cNvSpPr/>
          <p:nvPr/>
        </p:nvSpPr>
        <p:spPr>
          <a:xfrm>
            <a:off x="10701039" y="5228213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78" name="Google Shape;878;p59"/>
          <p:cNvSpPr>
            <a:spLocks noGrp="1"/>
          </p:cNvSpPr>
          <p:nvPr>
            <p:ph type="pic" idx="4"/>
          </p:nvPr>
        </p:nvSpPr>
        <p:spPr>
          <a:xfrm>
            <a:off x="10954296" y="5482285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79" name="Google Shape;879;p59"/>
          <p:cNvSpPr txBox="1">
            <a:spLocks noGrp="1"/>
          </p:cNvSpPr>
          <p:nvPr>
            <p:ph type="body" idx="5"/>
          </p:nvPr>
        </p:nvSpPr>
        <p:spPr>
          <a:xfrm>
            <a:off x="12090811" y="5624558"/>
            <a:ext cx="4250597" cy="109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0" name="Google Shape;880;p59"/>
          <p:cNvSpPr txBox="1">
            <a:spLocks noGrp="1"/>
          </p:cNvSpPr>
          <p:nvPr>
            <p:ph type="body" idx="6"/>
          </p:nvPr>
        </p:nvSpPr>
        <p:spPr>
          <a:xfrm>
            <a:off x="12090811" y="4792405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1" name="Google Shape;881;p59"/>
          <p:cNvSpPr/>
          <p:nvPr/>
        </p:nvSpPr>
        <p:spPr>
          <a:xfrm>
            <a:off x="12176539" y="5500419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2" name="Google Shape;882;p59"/>
          <p:cNvSpPr/>
          <p:nvPr/>
        </p:nvSpPr>
        <p:spPr>
          <a:xfrm>
            <a:off x="6519919" y="5223843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3" name="Google Shape;883;p59"/>
          <p:cNvSpPr>
            <a:spLocks noGrp="1"/>
          </p:cNvSpPr>
          <p:nvPr>
            <p:ph type="pic" idx="7"/>
          </p:nvPr>
        </p:nvSpPr>
        <p:spPr>
          <a:xfrm>
            <a:off x="6773176" y="5477915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84" name="Google Shape;884;p59"/>
          <p:cNvSpPr txBox="1">
            <a:spLocks noGrp="1"/>
          </p:cNvSpPr>
          <p:nvPr>
            <p:ph type="body" idx="8"/>
          </p:nvPr>
        </p:nvSpPr>
        <p:spPr>
          <a:xfrm>
            <a:off x="1989683" y="5620188"/>
            <a:ext cx="4250597" cy="109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5" name="Google Shape;885;p59"/>
          <p:cNvSpPr txBox="1">
            <a:spLocks noGrp="1"/>
          </p:cNvSpPr>
          <p:nvPr>
            <p:ph type="body" idx="9"/>
          </p:nvPr>
        </p:nvSpPr>
        <p:spPr>
          <a:xfrm>
            <a:off x="1989683" y="4788035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6" name="Google Shape;886;p59"/>
          <p:cNvSpPr/>
          <p:nvPr/>
        </p:nvSpPr>
        <p:spPr>
          <a:xfrm>
            <a:off x="4312365" y="5496049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7" name="Google Shape;887;p59"/>
          <p:cNvSpPr/>
          <p:nvPr/>
        </p:nvSpPr>
        <p:spPr>
          <a:xfrm>
            <a:off x="11880418" y="7357555"/>
            <a:ext cx="1136515" cy="1138145"/>
          </a:xfrm>
          <a:prstGeom prst="rect">
            <a:avLst/>
          </a:prstGeom>
          <a:solidFill>
            <a:schemeClr val="accent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8" name="Google Shape;888;p59"/>
          <p:cNvSpPr>
            <a:spLocks noGrp="1"/>
          </p:cNvSpPr>
          <p:nvPr>
            <p:ph type="pic" idx="13"/>
          </p:nvPr>
        </p:nvSpPr>
        <p:spPr>
          <a:xfrm>
            <a:off x="12133675" y="7611627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89" name="Google Shape;889;p59"/>
          <p:cNvSpPr txBox="1">
            <a:spLocks noGrp="1"/>
          </p:cNvSpPr>
          <p:nvPr>
            <p:ph type="body" idx="14"/>
          </p:nvPr>
        </p:nvSpPr>
        <p:spPr>
          <a:xfrm>
            <a:off x="13270191" y="7753900"/>
            <a:ext cx="4250597" cy="109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0" name="Google Shape;890;p59"/>
          <p:cNvSpPr txBox="1">
            <a:spLocks noGrp="1"/>
          </p:cNvSpPr>
          <p:nvPr>
            <p:ph type="body" idx="15"/>
          </p:nvPr>
        </p:nvSpPr>
        <p:spPr>
          <a:xfrm>
            <a:off x="13270191" y="6921747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1" name="Google Shape;891;p59"/>
          <p:cNvSpPr/>
          <p:nvPr/>
        </p:nvSpPr>
        <p:spPr>
          <a:xfrm>
            <a:off x="13355919" y="7629761"/>
            <a:ext cx="1827899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2" name="Google Shape;892;p59"/>
          <p:cNvSpPr/>
          <p:nvPr/>
        </p:nvSpPr>
        <p:spPr>
          <a:xfrm>
            <a:off x="5346461" y="7361665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3" name="Google Shape;893;p59"/>
          <p:cNvSpPr>
            <a:spLocks noGrp="1"/>
          </p:cNvSpPr>
          <p:nvPr>
            <p:ph type="pic" idx="16"/>
          </p:nvPr>
        </p:nvSpPr>
        <p:spPr>
          <a:xfrm>
            <a:off x="5599718" y="7615737"/>
            <a:ext cx="6300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sz="14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94" name="Google Shape;894;p59"/>
          <p:cNvSpPr txBox="1">
            <a:spLocks noGrp="1"/>
          </p:cNvSpPr>
          <p:nvPr>
            <p:ph type="body" idx="17"/>
          </p:nvPr>
        </p:nvSpPr>
        <p:spPr>
          <a:xfrm>
            <a:off x="816225" y="7758010"/>
            <a:ext cx="4250597" cy="1096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5" name="Google Shape;895;p59"/>
          <p:cNvSpPr txBox="1">
            <a:spLocks noGrp="1"/>
          </p:cNvSpPr>
          <p:nvPr>
            <p:ph type="body" idx="18"/>
          </p:nvPr>
        </p:nvSpPr>
        <p:spPr>
          <a:xfrm>
            <a:off x="816225" y="6925857"/>
            <a:ext cx="425059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6" name="Google Shape;896;p59"/>
          <p:cNvSpPr/>
          <p:nvPr/>
        </p:nvSpPr>
        <p:spPr>
          <a:xfrm>
            <a:off x="3138907" y="7633871"/>
            <a:ext cx="1827899" cy="720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/>
                                        <p:tgtEl>
                                          <p:spTgt spid="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5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750"/>
                            </p:stCondLst>
                            <p:childTnLst>
                              <p:par>
                                <p:cTn id="4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25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750"/>
                            </p:stCondLst>
                            <p:childTnLst>
                              <p:par>
                                <p:cTn id="4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750"/>
                            </p:stCondLst>
                            <p:childTnLst>
                              <p:par>
                                <p:cTn id="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/>
                                        <p:tgtEl>
                                          <p:spTgt spid="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8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8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0"/>
                            </p:stCondLst>
                            <p:childTnLst>
                              <p:par>
                                <p:cTn id="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8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500"/>
                            </p:stCondLst>
                            <p:childTnLst>
                              <p:par>
                                <p:cTn id="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8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000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8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500"/>
                            </p:stCondLst>
                            <p:childTnLst>
                              <p:par>
                                <p:cTn id="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8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750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750"/>
                                        <p:tgtEl>
                                          <p:spTgt spid="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250"/>
                            </p:stCondLst>
                            <p:childTnLst>
                              <p:par>
                                <p:cTn id="1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750"/>
                            </p:stCondLst>
                            <p:childTnLst>
                              <p:par>
                                <p:cTn id="1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750"/>
                            </p:stCondLst>
                            <p:childTnLst>
                              <p:par>
                                <p:cTn id="1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250"/>
                            </p:stCondLst>
                            <p:childTnLst>
                              <p:par>
                                <p:cTn id="1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75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250"/>
                            </p:stCondLst>
                            <p:childTnLst>
                              <p:par>
                                <p:cTn id="1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6750"/>
                            </p:stCondLst>
                            <p:childTnLst>
                              <p:par>
                                <p:cTn id="1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250"/>
                            </p:stCondLst>
                            <p:childTnLst>
                              <p:par>
                                <p:cTn id="1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75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8250"/>
                            </p:stCondLst>
                            <p:childTnLst>
                              <p:par>
                                <p:cTn id="15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75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75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4000"/>
                            </p:stCondLst>
                            <p:childTnLst>
                              <p:par>
                                <p:cTn id="20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75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75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4750"/>
                            </p:stCondLst>
                            <p:childTnLst>
                              <p:par>
                                <p:cTn id="2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250"/>
                            </p:stCondLst>
                            <p:childTnLst>
                              <p:par>
                                <p:cTn id="2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5750"/>
                            </p:stCondLst>
                            <p:childTnLst>
                              <p:par>
                                <p:cTn id="2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2625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6750"/>
                            </p:stCondLst>
                            <p:childTnLst>
                              <p:par>
                                <p:cTn id="2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8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725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775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8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825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8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8750"/>
                            </p:stCondLst>
                            <p:childTnLst>
                              <p:par>
                                <p:cTn id="2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8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9250"/>
                            </p:stCondLst>
                            <p:childTnLst>
                              <p:par>
                                <p:cTn id="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194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&amp; 5 Points">
  <p:cSld name="Heading &amp; 5 Points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0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60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900" name="Google Shape;900;p60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1" name="Google Shape;901;p60"/>
          <p:cNvSpPr txBox="1">
            <a:spLocks noGrp="1"/>
          </p:cNvSpPr>
          <p:nvPr>
            <p:ph type="body" idx="1"/>
          </p:nvPr>
        </p:nvSpPr>
        <p:spPr>
          <a:xfrm>
            <a:off x="9537980" y="2238722"/>
            <a:ext cx="7854670" cy="113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2" name="Google Shape;902;p60"/>
          <p:cNvSpPr/>
          <p:nvPr/>
        </p:nvSpPr>
        <p:spPr>
          <a:xfrm>
            <a:off x="8217564" y="2232491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3" name="Google Shape;903;p60"/>
          <p:cNvSpPr txBox="1"/>
          <p:nvPr/>
        </p:nvSpPr>
        <p:spPr>
          <a:xfrm>
            <a:off x="8341124" y="2447620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01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4" name="Google Shape;904;p60"/>
          <p:cNvSpPr txBox="1">
            <a:spLocks noGrp="1"/>
          </p:cNvSpPr>
          <p:nvPr>
            <p:ph type="body" idx="2"/>
          </p:nvPr>
        </p:nvSpPr>
        <p:spPr>
          <a:xfrm>
            <a:off x="9537980" y="3645050"/>
            <a:ext cx="7854670" cy="113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5" name="Google Shape;905;p60"/>
          <p:cNvSpPr/>
          <p:nvPr/>
        </p:nvSpPr>
        <p:spPr>
          <a:xfrm>
            <a:off x="8217564" y="3638819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6" name="Google Shape;906;p60"/>
          <p:cNvSpPr txBox="1"/>
          <p:nvPr/>
        </p:nvSpPr>
        <p:spPr>
          <a:xfrm>
            <a:off x="8341124" y="3853948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02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7" name="Google Shape;907;p60"/>
          <p:cNvSpPr txBox="1">
            <a:spLocks noGrp="1"/>
          </p:cNvSpPr>
          <p:nvPr>
            <p:ph type="body" idx="3"/>
          </p:nvPr>
        </p:nvSpPr>
        <p:spPr>
          <a:xfrm>
            <a:off x="9537980" y="5051378"/>
            <a:ext cx="7854670" cy="113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8" name="Google Shape;908;p60"/>
          <p:cNvSpPr/>
          <p:nvPr/>
        </p:nvSpPr>
        <p:spPr>
          <a:xfrm>
            <a:off x="8217564" y="5045147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9" name="Google Shape;909;p60"/>
          <p:cNvSpPr txBox="1"/>
          <p:nvPr/>
        </p:nvSpPr>
        <p:spPr>
          <a:xfrm>
            <a:off x="8341124" y="5260276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03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0" name="Google Shape;910;p60"/>
          <p:cNvSpPr txBox="1">
            <a:spLocks noGrp="1"/>
          </p:cNvSpPr>
          <p:nvPr>
            <p:ph type="body" idx="4"/>
          </p:nvPr>
        </p:nvSpPr>
        <p:spPr>
          <a:xfrm>
            <a:off x="9537980" y="6457706"/>
            <a:ext cx="7854670" cy="113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1" name="Google Shape;911;p60"/>
          <p:cNvSpPr/>
          <p:nvPr/>
        </p:nvSpPr>
        <p:spPr>
          <a:xfrm>
            <a:off x="8217564" y="6451475"/>
            <a:ext cx="1136515" cy="1138145"/>
          </a:xfrm>
          <a:prstGeom prst="rect">
            <a:avLst/>
          </a:prstGeom>
          <a:solidFill>
            <a:schemeClr val="accent4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2" name="Google Shape;912;p60"/>
          <p:cNvSpPr txBox="1"/>
          <p:nvPr/>
        </p:nvSpPr>
        <p:spPr>
          <a:xfrm>
            <a:off x="8341124" y="6666604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04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3" name="Google Shape;913;p60"/>
          <p:cNvSpPr txBox="1">
            <a:spLocks noGrp="1"/>
          </p:cNvSpPr>
          <p:nvPr>
            <p:ph type="body" idx="5"/>
          </p:nvPr>
        </p:nvSpPr>
        <p:spPr>
          <a:xfrm>
            <a:off x="9537980" y="7864032"/>
            <a:ext cx="7854670" cy="113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4" name="Google Shape;914;p60"/>
          <p:cNvSpPr/>
          <p:nvPr/>
        </p:nvSpPr>
        <p:spPr>
          <a:xfrm>
            <a:off x="8217564" y="7857801"/>
            <a:ext cx="1136515" cy="1138145"/>
          </a:xfrm>
          <a:prstGeom prst="rect">
            <a:avLst/>
          </a:prstGeom>
          <a:solidFill>
            <a:schemeClr val="accent5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5" name="Google Shape;915;p60"/>
          <p:cNvSpPr txBox="1"/>
          <p:nvPr/>
        </p:nvSpPr>
        <p:spPr>
          <a:xfrm>
            <a:off x="8341124" y="8072930"/>
            <a:ext cx="8893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05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6" name="Google Shape;916;p60"/>
          <p:cNvSpPr txBox="1">
            <a:spLocks noGrp="1"/>
          </p:cNvSpPr>
          <p:nvPr>
            <p:ph type="body" idx="6"/>
          </p:nvPr>
        </p:nvSpPr>
        <p:spPr>
          <a:xfrm>
            <a:off x="808892" y="2215248"/>
            <a:ext cx="6752493" cy="6780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Ubuntu Medium"/>
              <a:buNone/>
              <a:defRPr sz="44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750"/>
                            </p:stCondLst>
                            <p:childTnLst>
                              <p:par>
                                <p:cTn id="7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rrows">
  <p:cSld name="3 Arrows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1"/>
          <p:cNvSpPr/>
          <p:nvPr/>
        </p:nvSpPr>
        <p:spPr>
          <a:xfrm rot="2700000">
            <a:off x="6793057" y="1649341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19" name="Google Shape;919;p61"/>
          <p:cNvSpPr/>
          <p:nvPr/>
        </p:nvSpPr>
        <p:spPr>
          <a:xfrm rot="2700000">
            <a:off x="2128748" y="4721436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0" name="Google Shape;920;p61"/>
          <p:cNvSpPr/>
          <p:nvPr/>
        </p:nvSpPr>
        <p:spPr>
          <a:xfrm rot="2700000">
            <a:off x="12367248" y="3089076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21" name="Google Shape;921;p61"/>
          <p:cNvSpPr/>
          <p:nvPr/>
        </p:nvSpPr>
        <p:spPr>
          <a:xfrm rot="2700000">
            <a:off x="6195271" y="6129705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22" name="Google Shape;922;p61"/>
          <p:cNvGrpSpPr/>
          <p:nvPr/>
        </p:nvGrpSpPr>
        <p:grpSpPr>
          <a:xfrm>
            <a:off x="2174996" y="587435"/>
            <a:ext cx="6969006" cy="6969006"/>
            <a:chOff x="2174996" y="587435"/>
            <a:chExt cx="6969006" cy="6969006"/>
          </a:xfrm>
        </p:grpSpPr>
        <p:sp>
          <p:nvSpPr>
            <p:cNvPr id="923" name="Google Shape;923;p61"/>
            <p:cNvSpPr/>
            <p:nvPr/>
          </p:nvSpPr>
          <p:spPr>
            <a:xfrm rot="2700000">
              <a:off x="3064247" y="1739358"/>
              <a:ext cx="5190503" cy="4665160"/>
            </a:xfrm>
            <a:custGeom>
              <a:avLst/>
              <a:gdLst/>
              <a:ahLst/>
              <a:cxnLst/>
              <a:rect l="l" t="t" r="r" b="b"/>
              <a:pathLst>
                <a:path w="5190503" h="4665160" extrusionOk="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24" name="Google Shape;924;p61"/>
            <p:cNvSpPr txBox="1"/>
            <p:nvPr/>
          </p:nvSpPr>
          <p:spPr>
            <a:xfrm>
              <a:off x="7599070" y="3510121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01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25" name="Google Shape;925;p6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61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927" name="Google Shape;927;p61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8" name="Google Shape;928;p61"/>
          <p:cNvSpPr txBox="1">
            <a:spLocks noGrp="1"/>
          </p:cNvSpPr>
          <p:nvPr>
            <p:ph type="body" idx="1"/>
          </p:nvPr>
        </p:nvSpPr>
        <p:spPr>
          <a:xfrm>
            <a:off x="2700897" y="3481545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29" name="Google Shape;929;p61"/>
          <p:cNvGrpSpPr/>
          <p:nvPr/>
        </p:nvGrpSpPr>
        <p:grpSpPr>
          <a:xfrm>
            <a:off x="5659499" y="2013804"/>
            <a:ext cx="6969006" cy="6969006"/>
            <a:chOff x="5659499" y="2013804"/>
            <a:chExt cx="6969006" cy="6969006"/>
          </a:xfrm>
        </p:grpSpPr>
        <p:sp>
          <p:nvSpPr>
            <p:cNvPr id="930" name="Google Shape;930;p61"/>
            <p:cNvSpPr/>
            <p:nvPr/>
          </p:nvSpPr>
          <p:spPr>
            <a:xfrm rot="2700000">
              <a:off x="6548750" y="3165727"/>
              <a:ext cx="5190503" cy="4665160"/>
            </a:xfrm>
            <a:custGeom>
              <a:avLst/>
              <a:gdLst/>
              <a:ahLst/>
              <a:cxnLst/>
              <a:rect l="l" t="t" r="r" b="b"/>
              <a:pathLst>
                <a:path w="5190503" h="4665160" extrusionOk="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31" name="Google Shape;931;p61"/>
            <p:cNvSpPr txBox="1"/>
            <p:nvPr/>
          </p:nvSpPr>
          <p:spPr>
            <a:xfrm>
              <a:off x="11136163" y="4918390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02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32" name="Google Shape;932;p61"/>
          <p:cNvSpPr txBox="1">
            <a:spLocks noGrp="1"/>
          </p:cNvSpPr>
          <p:nvPr>
            <p:ph type="body" idx="2"/>
          </p:nvPr>
        </p:nvSpPr>
        <p:spPr>
          <a:xfrm>
            <a:off x="6191081" y="4922454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33" name="Google Shape;933;p61"/>
          <p:cNvGrpSpPr/>
          <p:nvPr/>
        </p:nvGrpSpPr>
        <p:grpSpPr>
          <a:xfrm>
            <a:off x="9144000" y="3440172"/>
            <a:ext cx="6969006" cy="6969006"/>
            <a:chOff x="9144000" y="3440172"/>
            <a:chExt cx="6969006" cy="6969006"/>
          </a:xfrm>
        </p:grpSpPr>
        <p:sp>
          <p:nvSpPr>
            <p:cNvPr id="934" name="Google Shape;934;p61"/>
            <p:cNvSpPr/>
            <p:nvPr/>
          </p:nvSpPr>
          <p:spPr>
            <a:xfrm rot="2700000">
              <a:off x="10033252" y="4592095"/>
              <a:ext cx="5190503" cy="4665160"/>
            </a:xfrm>
            <a:custGeom>
              <a:avLst/>
              <a:gdLst/>
              <a:ahLst/>
              <a:cxnLst/>
              <a:rect l="l" t="t" r="r" b="b"/>
              <a:pathLst>
                <a:path w="5190503" h="4665160" extrusionOk="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35" name="Google Shape;935;p61"/>
            <p:cNvSpPr txBox="1"/>
            <p:nvPr/>
          </p:nvSpPr>
          <p:spPr>
            <a:xfrm>
              <a:off x="14635270" y="6375550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03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36" name="Google Shape;936;p61"/>
          <p:cNvSpPr txBox="1">
            <a:spLocks noGrp="1"/>
          </p:cNvSpPr>
          <p:nvPr>
            <p:ph type="body" idx="3"/>
          </p:nvPr>
        </p:nvSpPr>
        <p:spPr>
          <a:xfrm>
            <a:off x="9677628" y="6329481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7" name="Google Shape;937;p61"/>
          <p:cNvSpPr txBox="1">
            <a:spLocks noGrp="1"/>
          </p:cNvSpPr>
          <p:nvPr>
            <p:ph type="body" idx="4"/>
          </p:nvPr>
        </p:nvSpPr>
        <p:spPr>
          <a:xfrm>
            <a:off x="3195988" y="7732296"/>
            <a:ext cx="11896024" cy="152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9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Final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75989" y="3650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Ubuntu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8171304" y="5074275"/>
            <a:ext cx="648072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3200400" y="5346700"/>
            <a:ext cx="118872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3200400" y="8280400"/>
            <a:ext cx="11887200" cy="165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49FAE"/>
              </a:buClr>
              <a:buSzPts val="2000"/>
              <a:buFont typeface="Ubuntu"/>
              <a:buNone/>
              <a:defRPr sz="2000">
                <a:solidFill>
                  <a:srgbClr val="949FA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7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2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7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rrows - 2">
  <p:cSld name="3 Arrows - 2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62"/>
          <p:cNvSpPr/>
          <p:nvPr/>
        </p:nvSpPr>
        <p:spPr>
          <a:xfrm rot="2700000">
            <a:off x="1513825" y="2761114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40" name="Google Shape;940;p62"/>
          <p:cNvGrpSpPr/>
          <p:nvPr/>
        </p:nvGrpSpPr>
        <p:grpSpPr>
          <a:xfrm>
            <a:off x="664818" y="2345806"/>
            <a:ext cx="5543700" cy="5543700"/>
            <a:chOff x="2174996" y="587435"/>
            <a:chExt cx="6969006" cy="6969006"/>
          </a:xfrm>
        </p:grpSpPr>
        <p:sp>
          <p:nvSpPr>
            <p:cNvPr id="941" name="Google Shape;941;p62"/>
            <p:cNvSpPr/>
            <p:nvPr/>
          </p:nvSpPr>
          <p:spPr>
            <a:xfrm rot="2700000">
              <a:off x="3064247" y="1739358"/>
              <a:ext cx="5190503" cy="4665160"/>
            </a:xfrm>
            <a:custGeom>
              <a:avLst/>
              <a:gdLst/>
              <a:ahLst/>
              <a:cxnLst/>
              <a:rect l="l" t="t" r="r" b="b"/>
              <a:pathLst>
                <a:path w="5190503" h="4665160" extrusionOk="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42" name="Google Shape;942;p62"/>
            <p:cNvSpPr txBox="1"/>
            <p:nvPr/>
          </p:nvSpPr>
          <p:spPr>
            <a:xfrm>
              <a:off x="7380118" y="3291171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01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43" name="Google Shape;943;p62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4" name="Google Shape;944;p62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945" name="Google Shape;945;p62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6" name="Google Shape;946;p62"/>
          <p:cNvSpPr txBox="1">
            <a:spLocks noGrp="1"/>
          </p:cNvSpPr>
          <p:nvPr>
            <p:ph type="body" idx="1"/>
          </p:nvPr>
        </p:nvSpPr>
        <p:spPr>
          <a:xfrm>
            <a:off x="1033235" y="4578264"/>
            <a:ext cx="370502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7" name="Google Shape;947;p62"/>
          <p:cNvGrpSpPr/>
          <p:nvPr/>
        </p:nvGrpSpPr>
        <p:grpSpPr>
          <a:xfrm>
            <a:off x="6208520" y="2370063"/>
            <a:ext cx="5543701" cy="5543700"/>
            <a:chOff x="2174996" y="587435"/>
            <a:chExt cx="6969006" cy="6969006"/>
          </a:xfrm>
        </p:grpSpPr>
        <p:sp>
          <p:nvSpPr>
            <p:cNvPr id="948" name="Google Shape;948;p62"/>
            <p:cNvSpPr/>
            <p:nvPr/>
          </p:nvSpPr>
          <p:spPr>
            <a:xfrm rot="2700000">
              <a:off x="3064247" y="1739358"/>
              <a:ext cx="5190503" cy="4665160"/>
            </a:xfrm>
            <a:custGeom>
              <a:avLst/>
              <a:gdLst/>
              <a:ahLst/>
              <a:cxnLst/>
              <a:rect l="l" t="t" r="r" b="b"/>
              <a:pathLst>
                <a:path w="5190503" h="4665160" extrusionOk="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49" name="Google Shape;949;p62"/>
            <p:cNvSpPr txBox="1"/>
            <p:nvPr/>
          </p:nvSpPr>
          <p:spPr>
            <a:xfrm>
              <a:off x="7380119" y="3291171"/>
              <a:ext cx="1433168" cy="1392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02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50" name="Google Shape;950;p62"/>
          <p:cNvSpPr txBox="1">
            <a:spLocks noGrp="1"/>
          </p:cNvSpPr>
          <p:nvPr>
            <p:ph type="body" idx="2"/>
          </p:nvPr>
        </p:nvSpPr>
        <p:spPr>
          <a:xfrm>
            <a:off x="6576937" y="4602521"/>
            <a:ext cx="370502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51" name="Google Shape;951;p62"/>
          <p:cNvGrpSpPr/>
          <p:nvPr/>
        </p:nvGrpSpPr>
        <p:grpSpPr>
          <a:xfrm>
            <a:off x="11752222" y="2370063"/>
            <a:ext cx="5543701" cy="5543700"/>
            <a:chOff x="2174996" y="587435"/>
            <a:chExt cx="6969006" cy="6969006"/>
          </a:xfrm>
        </p:grpSpPr>
        <p:sp>
          <p:nvSpPr>
            <p:cNvPr id="952" name="Google Shape;952;p62"/>
            <p:cNvSpPr/>
            <p:nvPr/>
          </p:nvSpPr>
          <p:spPr>
            <a:xfrm rot="2700000">
              <a:off x="3064247" y="1739358"/>
              <a:ext cx="5190503" cy="4665160"/>
            </a:xfrm>
            <a:custGeom>
              <a:avLst/>
              <a:gdLst/>
              <a:ahLst/>
              <a:cxnLst/>
              <a:rect l="l" t="t" r="r" b="b"/>
              <a:pathLst>
                <a:path w="5190503" h="4665160" extrusionOk="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53" name="Google Shape;953;p62"/>
            <p:cNvSpPr txBox="1"/>
            <p:nvPr/>
          </p:nvSpPr>
          <p:spPr>
            <a:xfrm>
              <a:off x="7380118" y="3291171"/>
              <a:ext cx="1433168" cy="13928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03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54" name="Google Shape;954;p62"/>
          <p:cNvSpPr txBox="1">
            <a:spLocks noGrp="1"/>
          </p:cNvSpPr>
          <p:nvPr>
            <p:ph type="body" idx="3"/>
          </p:nvPr>
        </p:nvSpPr>
        <p:spPr>
          <a:xfrm>
            <a:off x="12120639" y="4602521"/>
            <a:ext cx="370502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5" name="Google Shape;955;p62"/>
          <p:cNvSpPr/>
          <p:nvPr/>
        </p:nvSpPr>
        <p:spPr>
          <a:xfrm rot="2700000">
            <a:off x="6102172" y="2098676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6" name="Google Shape;956;p62"/>
          <p:cNvSpPr/>
          <p:nvPr/>
        </p:nvSpPr>
        <p:spPr>
          <a:xfrm rot="2700000">
            <a:off x="12195798" y="3089076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7" name="Google Shape;957;p62"/>
          <p:cNvSpPr txBox="1">
            <a:spLocks noGrp="1"/>
          </p:cNvSpPr>
          <p:nvPr>
            <p:ph type="body" idx="4"/>
          </p:nvPr>
        </p:nvSpPr>
        <p:spPr>
          <a:xfrm>
            <a:off x="951948" y="5435112"/>
            <a:ext cx="5249147" cy="292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8" name="Google Shape;958;p62"/>
          <p:cNvSpPr txBox="1">
            <a:spLocks noGrp="1"/>
          </p:cNvSpPr>
          <p:nvPr>
            <p:ph type="body" idx="5"/>
          </p:nvPr>
        </p:nvSpPr>
        <p:spPr>
          <a:xfrm>
            <a:off x="6506786" y="5435112"/>
            <a:ext cx="5249147" cy="292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9" name="Google Shape;959;p62"/>
          <p:cNvSpPr txBox="1">
            <a:spLocks noGrp="1"/>
          </p:cNvSpPr>
          <p:nvPr>
            <p:ph type="body" idx="6"/>
          </p:nvPr>
        </p:nvSpPr>
        <p:spPr>
          <a:xfrm>
            <a:off x="12019245" y="5435112"/>
            <a:ext cx="5249147" cy="292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8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50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9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rrows &amp; Images">
  <p:cSld name="3 Arrows &amp; Images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3"/>
          <p:cNvSpPr>
            <a:spLocks noGrp="1"/>
          </p:cNvSpPr>
          <p:nvPr>
            <p:ph type="pic" idx="2"/>
          </p:nvPr>
        </p:nvSpPr>
        <p:spPr>
          <a:xfrm>
            <a:off x="1017589" y="2483603"/>
            <a:ext cx="5240658" cy="329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62" name="Google Shape;962;p63"/>
          <p:cNvSpPr>
            <a:spLocks noGrp="1"/>
          </p:cNvSpPr>
          <p:nvPr>
            <p:ph type="pic" idx="3"/>
          </p:nvPr>
        </p:nvSpPr>
        <p:spPr>
          <a:xfrm>
            <a:off x="6545262" y="2483603"/>
            <a:ext cx="5240658" cy="329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63" name="Google Shape;963;p63"/>
          <p:cNvSpPr>
            <a:spLocks noGrp="1"/>
          </p:cNvSpPr>
          <p:nvPr>
            <p:ph type="pic" idx="4"/>
          </p:nvPr>
        </p:nvSpPr>
        <p:spPr>
          <a:xfrm>
            <a:off x="12072591" y="2483603"/>
            <a:ext cx="5240658" cy="329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64" name="Google Shape;964;p63"/>
          <p:cNvSpPr txBox="1">
            <a:spLocks noGrp="1"/>
          </p:cNvSpPr>
          <p:nvPr>
            <p:ph type="body" idx="1"/>
          </p:nvPr>
        </p:nvSpPr>
        <p:spPr>
          <a:xfrm>
            <a:off x="1017589" y="4155702"/>
            <a:ext cx="5248199" cy="1626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5" name="Google Shape;965;p63"/>
          <p:cNvSpPr txBox="1">
            <a:spLocks noGrp="1"/>
          </p:cNvSpPr>
          <p:nvPr>
            <p:ph type="body" idx="5"/>
          </p:nvPr>
        </p:nvSpPr>
        <p:spPr>
          <a:xfrm>
            <a:off x="6545262" y="4156471"/>
            <a:ext cx="5248199" cy="1626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6" name="Google Shape;966;p63"/>
          <p:cNvSpPr txBox="1">
            <a:spLocks noGrp="1"/>
          </p:cNvSpPr>
          <p:nvPr>
            <p:ph type="body" idx="6"/>
          </p:nvPr>
        </p:nvSpPr>
        <p:spPr>
          <a:xfrm>
            <a:off x="12072591" y="4156471"/>
            <a:ext cx="5248199" cy="16267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7" name="Google Shape;967;p63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63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969" name="Google Shape;969;p63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0" name="Google Shape;970;p63"/>
          <p:cNvSpPr txBox="1">
            <a:spLocks noGrp="1"/>
          </p:cNvSpPr>
          <p:nvPr>
            <p:ph type="body" idx="7"/>
          </p:nvPr>
        </p:nvSpPr>
        <p:spPr>
          <a:xfrm>
            <a:off x="1090387" y="5092614"/>
            <a:ext cx="512467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1" name="Google Shape;971;p63"/>
          <p:cNvSpPr txBox="1">
            <a:spLocks noGrp="1"/>
          </p:cNvSpPr>
          <p:nvPr>
            <p:ph type="body" idx="8"/>
          </p:nvPr>
        </p:nvSpPr>
        <p:spPr>
          <a:xfrm>
            <a:off x="6618060" y="5092614"/>
            <a:ext cx="512467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2" name="Google Shape;972;p63"/>
          <p:cNvSpPr txBox="1">
            <a:spLocks noGrp="1"/>
          </p:cNvSpPr>
          <p:nvPr>
            <p:ph type="body" idx="9"/>
          </p:nvPr>
        </p:nvSpPr>
        <p:spPr>
          <a:xfrm>
            <a:off x="12145389" y="5092614"/>
            <a:ext cx="5124677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3" name="Google Shape;973;p63"/>
          <p:cNvSpPr txBox="1">
            <a:spLocks noGrp="1"/>
          </p:cNvSpPr>
          <p:nvPr>
            <p:ph type="body" idx="13"/>
          </p:nvPr>
        </p:nvSpPr>
        <p:spPr>
          <a:xfrm>
            <a:off x="1009100" y="6015037"/>
            <a:ext cx="5249147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4" name="Google Shape;974;p63"/>
          <p:cNvSpPr txBox="1">
            <a:spLocks noGrp="1"/>
          </p:cNvSpPr>
          <p:nvPr>
            <p:ph type="body" idx="14"/>
          </p:nvPr>
        </p:nvSpPr>
        <p:spPr>
          <a:xfrm>
            <a:off x="6563938" y="6015037"/>
            <a:ext cx="5249147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5" name="Google Shape;975;p63"/>
          <p:cNvSpPr txBox="1">
            <a:spLocks noGrp="1"/>
          </p:cNvSpPr>
          <p:nvPr>
            <p:ph type="body" idx="15"/>
          </p:nvPr>
        </p:nvSpPr>
        <p:spPr>
          <a:xfrm>
            <a:off x="12076397" y="6015037"/>
            <a:ext cx="5249147" cy="277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■"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9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2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rrows">
  <p:cSld name="4 Arrows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4"/>
          <p:cNvSpPr/>
          <p:nvPr/>
        </p:nvSpPr>
        <p:spPr>
          <a:xfrm rot="2700000">
            <a:off x="10253326" y="2109214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978" name="Google Shape;978;p64"/>
          <p:cNvGrpSpPr/>
          <p:nvPr/>
        </p:nvGrpSpPr>
        <p:grpSpPr>
          <a:xfrm>
            <a:off x="121816" y="-1007226"/>
            <a:ext cx="9284250" cy="9284250"/>
            <a:chOff x="121816" y="-1007226"/>
            <a:chExt cx="9284250" cy="9284250"/>
          </a:xfrm>
        </p:grpSpPr>
        <p:sp>
          <p:nvSpPr>
            <p:cNvPr id="979" name="Google Shape;979;p64"/>
            <p:cNvSpPr/>
            <p:nvPr/>
          </p:nvSpPr>
          <p:spPr>
            <a:xfrm rot="2700000">
              <a:off x="1350155" y="483729"/>
              <a:ext cx="6827572" cy="6302341"/>
            </a:xfrm>
            <a:custGeom>
              <a:avLst/>
              <a:gdLst/>
              <a:ahLst/>
              <a:cxnLst/>
              <a:rect l="l" t="t" r="r" b="b"/>
              <a:pathLst>
                <a:path w="6827572" h="6302341" extrusionOk="0">
                  <a:moveTo>
                    <a:pt x="3192491" y="742950"/>
                  </a:moveTo>
                  <a:lnTo>
                    <a:pt x="3935441" y="0"/>
                  </a:lnTo>
                  <a:lnTo>
                    <a:pt x="6827572" y="0"/>
                  </a:lnTo>
                  <a:lnTo>
                    <a:pt x="6102500" y="725072"/>
                  </a:lnTo>
                  <a:lnTo>
                    <a:pt x="6102501" y="725073"/>
                  </a:lnTo>
                  <a:lnTo>
                    <a:pt x="2162414" y="4665160"/>
                  </a:lnTo>
                  <a:lnTo>
                    <a:pt x="2162414" y="4665160"/>
                  </a:lnTo>
                  <a:lnTo>
                    <a:pt x="525233" y="6302341"/>
                  </a:lnTo>
                  <a:lnTo>
                    <a:pt x="0" y="5777107"/>
                  </a:lnTo>
                  <a:lnTo>
                    <a:pt x="1637181" y="4139926"/>
                  </a:lnTo>
                  <a:lnTo>
                    <a:pt x="1637069" y="4139815"/>
                  </a:lnTo>
                  <a:lnTo>
                    <a:pt x="5033934" y="7429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80" name="Google Shape;980;p64"/>
            <p:cNvSpPr txBox="1"/>
            <p:nvPr/>
          </p:nvSpPr>
          <p:spPr>
            <a:xfrm>
              <a:off x="7861136" y="3073044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01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81" name="Google Shape;981;p64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64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983" name="Google Shape;983;p64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84" name="Google Shape;984;p64"/>
          <p:cNvGrpSpPr/>
          <p:nvPr/>
        </p:nvGrpSpPr>
        <p:grpSpPr>
          <a:xfrm>
            <a:off x="3721633" y="532557"/>
            <a:ext cx="8439817" cy="8439817"/>
            <a:chOff x="3721633" y="532557"/>
            <a:chExt cx="8439817" cy="8439817"/>
          </a:xfrm>
        </p:grpSpPr>
        <p:sp>
          <p:nvSpPr>
            <p:cNvPr id="985" name="Google Shape;985;p64"/>
            <p:cNvSpPr/>
            <p:nvPr/>
          </p:nvSpPr>
          <p:spPr>
            <a:xfrm rot="2700000">
              <a:off x="4826307" y="1899848"/>
              <a:ext cx="6230468" cy="5705236"/>
            </a:xfrm>
            <a:custGeom>
              <a:avLst/>
              <a:gdLst/>
              <a:ahLst/>
              <a:cxnLst/>
              <a:rect l="l" t="t" r="r" b="b"/>
              <a:pathLst>
                <a:path w="6230468" h="5705236" extrusionOk="0">
                  <a:moveTo>
                    <a:pt x="2595387" y="742950"/>
                  </a:moveTo>
                  <a:lnTo>
                    <a:pt x="3338337" y="0"/>
                  </a:lnTo>
                  <a:lnTo>
                    <a:pt x="6230468" y="0"/>
                  </a:lnTo>
                  <a:lnTo>
                    <a:pt x="5505396" y="725072"/>
                  </a:lnTo>
                  <a:lnTo>
                    <a:pt x="5505397" y="725073"/>
                  </a:lnTo>
                  <a:lnTo>
                    <a:pt x="1710117" y="4520353"/>
                  </a:lnTo>
                  <a:lnTo>
                    <a:pt x="1565310" y="4665160"/>
                  </a:lnTo>
                  <a:lnTo>
                    <a:pt x="525233" y="5705236"/>
                  </a:lnTo>
                  <a:lnTo>
                    <a:pt x="0" y="5180003"/>
                  </a:lnTo>
                  <a:lnTo>
                    <a:pt x="1040077" y="4139927"/>
                  </a:lnTo>
                  <a:lnTo>
                    <a:pt x="1039965" y="4139815"/>
                  </a:lnTo>
                  <a:lnTo>
                    <a:pt x="4436830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86" name="Google Shape;986;p64"/>
            <p:cNvSpPr txBox="1"/>
            <p:nvPr/>
          </p:nvSpPr>
          <p:spPr>
            <a:xfrm>
              <a:off x="10616519" y="4190610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02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987" name="Google Shape;987;p64"/>
          <p:cNvGrpSpPr/>
          <p:nvPr/>
        </p:nvGrpSpPr>
        <p:grpSpPr>
          <a:xfrm>
            <a:off x="7176032" y="1999631"/>
            <a:ext cx="7740800" cy="7740800"/>
            <a:chOff x="7176032" y="1999631"/>
            <a:chExt cx="7740800" cy="7740800"/>
          </a:xfrm>
        </p:grpSpPr>
        <p:sp>
          <p:nvSpPr>
            <p:cNvPr id="988" name="Google Shape;988;p64"/>
            <p:cNvSpPr/>
            <p:nvPr/>
          </p:nvSpPr>
          <p:spPr>
            <a:xfrm rot="2700000">
              <a:off x="8178338" y="3264553"/>
              <a:ext cx="5736188" cy="5210956"/>
            </a:xfrm>
            <a:custGeom>
              <a:avLst/>
              <a:gdLst/>
              <a:ahLst/>
              <a:cxnLst/>
              <a:rect l="l" t="t" r="r" b="b"/>
              <a:pathLst>
                <a:path w="5736188" h="5210956" extrusionOk="0">
                  <a:moveTo>
                    <a:pt x="2101107" y="742950"/>
                  </a:moveTo>
                  <a:lnTo>
                    <a:pt x="2844057" y="0"/>
                  </a:lnTo>
                  <a:lnTo>
                    <a:pt x="5736188" y="0"/>
                  </a:lnTo>
                  <a:lnTo>
                    <a:pt x="5011116" y="725072"/>
                  </a:lnTo>
                  <a:lnTo>
                    <a:pt x="5011117" y="725073"/>
                  </a:lnTo>
                  <a:lnTo>
                    <a:pt x="1215837" y="4520353"/>
                  </a:lnTo>
                  <a:lnTo>
                    <a:pt x="1071030" y="4665160"/>
                  </a:lnTo>
                  <a:lnTo>
                    <a:pt x="525234" y="5210956"/>
                  </a:lnTo>
                  <a:lnTo>
                    <a:pt x="0" y="4685723"/>
                  </a:lnTo>
                  <a:lnTo>
                    <a:pt x="545797" y="4139927"/>
                  </a:lnTo>
                  <a:lnTo>
                    <a:pt x="545685" y="4139815"/>
                  </a:lnTo>
                  <a:lnTo>
                    <a:pt x="3942550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89" name="Google Shape;989;p64"/>
            <p:cNvSpPr txBox="1"/>
            <p:nvPr/>
          </p:nvSpPr>
          <p:spPr>
            <a:xfrm>
              <a:off x="13371902" y="5308176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03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990" name="Google Shape;990;p64"/>
          <p:cNvGrpSpPr/>
          <p:nvPr/>
        </p:nvGrpSpPr>
        <p:grpSpPr>
          <a:xfrm>
            <a:off x="10703209" y="3503057"/>
            <a:ext cx="6969006" cy="6969006"/>
            <a:chOff x="10703209" y="3503057"/>
            <a:chExt cx="6969006" cy="6969006"/>
          </a:xfrm>
        </p:grpSpPr>
        <p:sp>
          <p:nvSpPr>
            <p:cNvPr id="991" name="Google Shape;991;p64"/>
            <p:cNvSpPr/>
            <p:nvPr/>
          </p:nvSpPr>
          <p:spPr>
            <a:xfrm rot="2700000">
              <a:off x="11592460" y="4654980"/>
              <a:ext cx="5190503" cy="4665160"/>
            </a:xfrm>
            <a:custGeom>
              <a:avLst/>
              <a:gdLst/>
              <a:ahLst/>
              <a:cxnLst/>
              <a:rect l="l" t="t" r="r" b="b"/>
              <a:pathLst>
                <a:path w="5190503" h="4665160" extrusionOk="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992" name="Google Shape;992;p64"/>
            <p:cNvSpPr txBox="1"/>
            <p:nvPr/>
          </p:nvSpPr>
          <p:spPr>
            <a:xfrm>
              <a:off x="16127284" y="6425743"/>
              <a:ext cx="114005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04</a:t>
              </a:r>
              <a:endParaRPr sz="6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993" name="Google Shape;993;p64"/>
          <p:cNvSpPr/>
          <p:nvPr/>
        </p:nvSpPr>
        <p:spPr>
          <a:xfrm rot="2700000">
            <a:off x="721152" y="1052069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4" name="Google Shape;994;p64"/>
          <p:cNvSpPr/>
          <p:nvPr/>
        </p:nvSpPr>
        <p:spPr>
          <a:xfrm rot="2700000">
            <a:off x="15266296" y="3096793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5" name="Google Shape;995;p64"/>
          <p:cNvSpPr txBox="1">
            <a:spLocks noGrp="1"/>
          </p:cNvSpPr>
          <p:nvPr>
            <p:ph type="body" idx="1"/>
          </p:nvPr>
        </p:nvSpPr>
        <p:spPr>
          <a:xfrm>
            <a:off x="2992313" y="3075687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6" name="Google Shape;996;p64"/>
          <p:cNvSpPr txBox="1">
            <a:spLocks noGrp="1"/>
          </p:cNvSpPr>
          <p:nvPr>
            <p:ph type="body" idx="2"/>
          </p:nvPr>
        </p:nvSpPr>
        <p:spPr>
          <a:xfrm>
            <a:off x="5730030" y="4180178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7" name="Google Shape;997;p64"/>
          <p:cNvSpPr txBox="1">
            <a:spLocks noGrp="1"/>
          </p:cNvSpPr>
          <p:nvPr>
            <p:ph type="body" idx="3"/>
          </p:nvPr>
        </p:nvSpPr>
        <p:spPr>
          <a:xfrm>
            <a:off x="8532646" y="5297654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8" name="Google Shape;998;p64"/>
          <p:cNvSpPr txBox="1">
            <a:spLocks noGrp="1"/>
          </p:cNvSpPr>
          <p:nvPr>
            <p:ph type="body" idx="4"/>
          </p:nvPr>
        </p:nvSpPr>
        <p:spPr>
          <a:xfrm>
            <a:off x="11250219" y="6428276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9" name="Google Shape;999;p64"/>
          <p:cNvSpPr txBox="1">
            <a:spLocks noGrp="1"/>
          </p:cNvSpPr>
          <p:nvPr>
            <p:ph type="body" idx="5"/>
          </p:nvPr>
        </p:nvSpPr>
        <p:spPr>
          <a:xfrm>
            <a:off x="529026" y="3941071"/>
            <a:ext cx="3138383" cy="32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0" name="Google Shape;1000;p64"/>
          <p:cNvSpPr txBox="1">
            <a:spLocks noGrp="1"/>
          </p:cNvSpPr>
          <p:nvPr>
            <p:ph type="body" idx="6"/>
          </p:nvPr>
        </p:nvSpPr>
        <p:spPr>
          <a:xfrm>
            <a:off x="4118631" y="5043921"/>
            <a:ext cx="3138383" cy="32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1" name="Google Shape;1001;p64"/>
          <p:cNvSpPr txBox="1">
            <a:spLocks noGrp="1"/>
          </p:cNvSpPr>
          <p:nvPr>
            <p:ph type="body" idx="7"/>
          </p:nvPr>
        </p:nvSpPr>
        <p:spPr>
          <a:xfrm>
            <a:off x="7554582" y="6166842"/>
            <a:ext cx="3138383" cy="323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2" name="Google Shape;1002;p64"/>
          <p:cNvSpPr txBox="1">
            <a:spLocks noGrp="1"/>
          </p:cNvSpPr>
          <p:nvPr>
            <p:ph type="body" idx="8"/>
          </p:nvPr>
        </p:nvSpPr>
        <p:spPr>
          <a:xfrm>
            <a:off x="11077106" y="7298904"/>
            <a:ext cx="6595110" cy="210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3" name="Google Shape;1003;p64"/>
          <p:cNvSpPr/>
          <p:nvPr/>
        </p:nvSpPr>
        <p:spPr>
          <a:xfrm rot="2700000">
            <a:off x="3171260" y="8080421"/>
            <a:ext cx="2545786" cy="2288121"/>
          </a:xfrm>
          <a:custGeom>
            <a:avLst/>
            <a:gdLst/>
            <a:ahLst/>
            <a:cxnLst/>
            <a:rect l="l" t="t" r="r" b="b"/>
            <a:pathLst>
              <a:path w="5190503" h="4665160" extrusionOk="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rgbClr val="DBDE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9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9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9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7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0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750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0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8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850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9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0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95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1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0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0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0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6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6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7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800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0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3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ius">
  <p:cSld name="Genius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5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6" name="Google Shape;1006;p65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007" name="Google Shape;1007;p65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8" name="Google Shape;1008;p65"/>
          <p:cNvSpPr/>
          <p:nvPr/>
        </p:nvSpPr>
        <p:spPr>
          <a:xfrm>
            <a:off x="8043635" y="2583543"/>
            <a:ext cx="2200729" cy="6052457"/>
          </a:xfrm>
          <a:prstGeom prst="ellipse">
            <a:avLst/>
          </a:prstGeom>
          <a:noFill/>
          <a:ln w="57150" cap="flat" cmpd="sng">
            <a:solidFill>
              <a:srgbClr val="B6EB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9" name="Google Shape;1009;p65"/>
          <p:cNvSpPr/>
          <p:nvPr/>
        </p:nvSpPr>
        <p:spPr>
          <a:xfrm rot="-3600000">
            <a:off x="8043635" y="2583543"/>
            <a:ext cx="2200729" cy="6052457"/>
          </a:xfrm>
          <a:prstGeom prst="ellipse">
            <a:avLst/>
          </a:prstGeom>
          <a:noFill/>
          <a:ln w="57150" cap="flat" cmpd="sng">
            <a:solidFill>
              <a:srgbClr val="FFC3C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0" name="Google Shape;1010;p65"/>
          <p:cNvSpPr/>
          <p:nvPr/>
        </p:nvSpPr>
        <p:spPr>
          <a:xfrm rot="-7200000">
            <a:off x="8043635" y="2583543"/>
            <a:ext cx="2200729" cy="6052457"/>
          </a:xfrm>
          <a:prstGeom prst="ellipse">
            <a:avLst/>
          </a:prstGeom>
          <a:noFill/>
          <a:ln w="57150" cap="flat" cmpd="sng">
            <a:solidFill>
              <a:srgbClr val="DBF89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1" name="Google Shape;1011;p65"/>
          <p:cNvSpPr/>
          <p:nvPr/>
        </p:nvSpPr>
        <p:spPr>
          <a:xfrm>
            <a:off x="9677017" y="3135364"/>
            <a:ext cx="385397" cy="385397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2" name="Google Shape;1012;p65"/>
          <p:cNvSpPr/>
          <p:nvPr/>
        </p:nvSpPr>
        <p:spPr>
          <a:xfrm>
            <a:off x="6362317" y="6297664"/>
            <a:ext cx="385397" cy="385397"/>
          </a:xfrm>
          <a:prstGeom prst="ellipse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3" name="Google Shape;1013;p65"/>
          <p:cNvSpPr/>
          <p:nvPr/>
        </p:nvSpPr>
        <p:spPr>
          <a:xfrm>
            <a:off x="10894271" y="7165661"/>
            <a:ext cx="385397" cy="385397"/>
          </a:xfrm>
          <a:prstGeom prst="ellipse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4" name="Google Shape;1014;p65"/>
          <p:cNvSpPr txBox="1">
            <a:spLocks noGrp="1"/>
          </p:cNvSpPr>
          <p:nvPr>
            <p:ph type="body" idx="1"/>
          </p:nvPr>
        </p:nvSpPr>
        <p:spPr>
          <a:xfrm>
            <a:off x="12314973" y="3343674"/>
            <a:ext cx="5429628" cy="179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5" name="Google Shape;1015;p65"/>
          <p:cNvSpPr txBox="1">
            <a:spLocks noGrp="1"/>
          </p:cNvSpPr>
          <p:nvPr>
            <p:ph type="body" idx="2"/>
          </p:nvPr>
        </p:nvSpPr>
        <p:spPr>
          <a:xfrm>
            <a:off x="12314973" y="2354353"/>
            <a:ext cx="5429628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6" name="Google Shape;1016;p65"/>
          <p:cNvSpPr/>
          <p:nvPr/>
        </p:nvSpPr>
        <p:spPr>
          <a:xfrm>
            <a:off x="12422470" y="311951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17" name="Google Shape;1017;p65"/>
          <p:cNvSpPr txBox="1">
            <a:spLocks noGrp="1"/>
          </p:cNvSpPr>
          <p:nvPr>
            <p:ph type="body" idx="3"/>
          </p:nvPr>
        </p:nvSpPr>
        <p:spPr>
          <a:xfrm>
            <a:off x="522960" y="6166982"/>
            <a:ext cx="5514403" cy="179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8" name="Google Shape;1018;p65"/>
          <p:cNvSpPr txBox="1">
            <a:spLocks noGrp="1"/>
          </p:cNvSpPr>
          <p:nvPr>
            <p:ph type="body" idx="4"/>
          </p:nvPr>
        </p:nvSpPr>
        <p:spPr>
          <a:xfrm>
            <a:off x="522960" y="5177661"/>
            <a:ext cx="5514403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9" name="Google Shape;1019;p65"/>
          <p:cNvSpPr/>
          <p:nvPr/>
        </p:nvSpPr>
        <p:spPr>
          <a:xfrm>
            <a:off x="4079367" y="5942827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20" name="Google Shape;1020;p65"/>
          <p:cNvSpPr txBox="1">
            <a:spLocks noGrp="1"/>
          </p:cNvSpPr>
          <p:nvPr>
            <p:ph type="body" idx="5"/>
          </p:nvPr>
        </p:nvSpPr>
        <p:spPr>
          <a:xfrm>
            <a:off x="12314973" y="6721633"/>
            <a:ext cx="5429628" cy="1798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1" name="Google Shape;1021;p65"/>
          <p:cNvSpPr txBox="1">
            <a:spLocks noGrp="1"/>
          </p:cNvSpPr>
          <p:nvPr>
            <p:ph type="body" idx="6"/>
          </p:nvPr>
        </p:nvSpPr>
        <p:spPr>
          <a:xfrm>
            <a:off x="12314973" y="5732312"/>
            <a:ext cx="5429628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  <a:defRPr sz="32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2" name="Google Shape;1022;p65"/>
          <p:cNvSpPr/>
          <p:nvPr/>
        </p:nvSpPr>
        <p:spPr>
          <a:xfrm>
            <a:off x="12422470" y="6497478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023" name="Google Shape;1023;p65"/>
          <p:cNvCxnSpPr>
            <a:stCxn id="1011" idx="6"/>
            <a:endCxn id="1015" idx="1"/>
          </p:cNvCxnSpPr>
          <p:nvPr/>
        </p:nvCxnSpPr>
        <p:spPr>
          <a:xfrm rot="10800000" flipH="1">
            <a:off x="10062414" y="2727763"/>
            <a:ext cx="2252700" cy="600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4" name="Google Shape;1024;p65"/>
          <p:cNvCxnSpPr>
            <a:stCxn id="1018" idx="3"/>
            <a:endCxn id="1012" idx="0"/>
          </p:cNvCxnSpPr>
          <p:nvPr/>
        </p:nvCxnSpPr>
        <p:spPr>
          <a:xfrm>
            <a:off x="6037363" y="5551177"/>
            <a:ext cx="517800" cy="746400"/>
          </a:xfrm>
          <a:prstGeom prst="bent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25" name="Google Shape;1025;p65"/>
          <p:cNvCxnSpPr>
            <a:stCxn id="1013" idx="6"/>
            <a:endCxn id="1021" idx="1"/>
          </p:cNvCxnSpPr>
          <p:nvPr/>
        </p:nvCxnSpPr>
        <p:spPr>
          <a:xfrm rot="10800000" flipH="1">
            <a:off x="11279668" y="6105859"/>
            <a:ext cx="1035300" cy="1252500"/>
          </a:xfrm>
          <a:prstGeom prst="bentConnector3">
            <a:avLst>
              <a:gd name="adj1" fmla="val 68225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750"/>
                            </p:stCondLst>
                            <p:childTnLst>
                              <p:par>
                                <p:cTn id="5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75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250"/>
                            </p:stCondLst>
                            <p:childTnLst>
                              <p:par>
                                <p:cTn id="6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2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75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250"/>
                            </p:stCondLst>
                            <p:childTnLst>
                              <p:par>
                                <p:cTn id="9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750"/>
                            </p:stCondLst>
                            <p:childTnLst>
                              <p:par>
                                <p:cTn id="9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250"/>
                            </p:stCondLst>
                            <p:childTnLst>
                              <p:par>
                                <p:cTn id="99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750"/>
                            </p:stCondLst>
                            <p:childTnLst>
                              <p:par>
                                <p:cTn id="103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250"/>
                            </p:stCondLst>
                            <p:childTnLst>
                              <p:par>
                                <p:cTn id="10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750"/>
                            </p:stCondLst>
                            <p:childTnLst>
                              <p:par>
                                <p:cTn id="111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15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25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375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250"/>
                            </p:stCondLst>
                            <p:childTnLst>
                              <p:par>
                                <p:cTn id="1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4750"/>
                            </p:stCondLst>
                            <p:childTnLst>
                              <p:par>
                                <p:cTn id="1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250"/>
                            </p:stCondLst>
                            <p:childTnLst>
                              <p:par>
                                <p:cTn id="1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750"/>
                            </p:stCondLst>
                            <p:childTnLst>
                              <p:par>
                                <p:cTn id="1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0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6250"/>
                            </p:stCondLst>
                            <p:childTnLst>
                              <p:par>
                                <p:cTn id="1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0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6750"/>
                            </p:stCondLst>
                            <p:childTnLst>
                              <p:par>
                                <p:cTn id="1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0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7250"/>
                            </p:stCondLst>
                            <p:childTnLst>
                              <p:par>
                                <p:cTn id="1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0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750"/>
                            </p:stCondLst>
                            <p:childTnLst>
                              <p:par>
                                <p:cTn id="1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0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0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875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mparison Tables">
  <p:cSld name="3 Comparison Tables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66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029" name="Google Shape;1029;p66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0" name="Google Shape;1030;p66"/>
          <p:cNvSpPr txBox="1">
            <a:spLocks noGrp="1"/>
          </p:cNvSpPr>
          <p:nvPr>
            <p:ph type="body" idx="1"/>
          </p:nvPr>
        </p:nvSpPr>
        <p:spPr>
          <a:xfrm>
            <a:off x="3195988" y="7732296"/>
            <a:ext cx="11896024" cy="152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1" name="Google Shape;1031;p66"/>
          <p:cNvSpPr/>
          <p:nvPr/>
        </p:nvSpPr>
        <p:spPr>
          <a:xfrm>
            <a:off x="1882775" y="2500074"/>
            <a:ext cx="4152900" cy="6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2" name="Google Shape;1032;p66"/>
          <p:cNvSpPr/>
          <p:nvPr/>
        </p:nvSpPr>
        <p:spPr>
          <a:xfrm>
            <a:off x="1882775" y="3138994"/>
            <a:ext cx="4152900" cy="1269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3" name="Google Shape;1033;p66"/>
          <p:cNvSpPr/>
          <p:nvPr/>
        </p:nvSpPr>
        <p:spPr>
          <a:xfrm>
            <a:off x="1882775" y="4379126"/>
            <a:ext cx="4152900" cy="2805401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4" name="Google Shape;1034;p66"/>
          <p:cNvSpPr/>
          <p:nvPr/>
        </p:nvSpPr>
        <p:spPr>
          <a:xfrm>
            <a:off x="1882775" y="7191719"/>
            <a:ext cx="4152900" cy="2461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35" name="Google Shape;1035;p66"/>
          <p:cNvSpPr txBox="1">
            <a:spLocks noGrp="1"/>
          </p:cNvSpPr>
          <p:nvPr>
            <p:ph type="body" idx="2"/>
          </p:nvPr>
        </p:nvSpPr>
        <p:spPr>
          <a:xfrm>
            <a:off x="1882775" y="3143689"/>
            <a:ext cx="4152900" cy="123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Ubuntu Medium"/>
              <a:buNone/>
              <a:defRPr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6" name="Google Shape;1036;p66"/>
          <p:cNvSpPr txBox="1">
            <a:spLocks noGrp="1"/>
          </p:cNvSpPr>
          <p:nvPr>
            <p:ph type="body" idx="3"/>
          </p:nvPr>
        </p:nvSpPr>
        <p:spPr>
          <a:xfrm>
            <a:off x="1882775" y="2504769"/>
            <a:ext cx="4152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7" name="Google Shape;1037;p66"/>
          <p:cNvSpPr txBox="1">
            <a:spLocks noGrp="1"/>
          </p:cNvSpPr>
          <p:nvPr>
            <p:ph type="body" idx="4"/>
          </p:nvPr>
        </p:nvSpPr>
        <p:spPr>
          <a:xfrm>
            <a:off x="1882775" y="4544428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8" name="Google Shape;1038;p66"/>
          <p:cNvSpPr txBox="1">
            <a:spLocks noGrp="1"/>
          </p:cNvSpPr>
          <p:nvPr>
            <p:ph type="body" idx="5"/>
          </p:nvPr>
        </p:nvSpPr>
        <p:spPr>
          <a:xfrm>
            <a:off x="1882775" y="5181775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9" name="Google Shape;1039;p66"/>
          <p:cNvSpPr txBox="1">
            <a:spLocks noGrp="1"/>
          </p:cNvSpPr>
          <p:nvPr>
            <p:ph type="body" idx="6"/>
          </p:nvPr>
        </p:nvSpPr>
        <p:spPr>
          <a:xfrm>
            <a:off x="1882775" y="5819122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0" name="Google Shape;1040;p66"/>
          <p:cNvSpPr txBox="1">
            <a:spLocks noGrp="1"/>
          </p:cNvSpPr>
          <p:nvPr>
            <p:ph type="body" idx="7"/>
          </p:nvPr>
        </p:nvSpPr>
        <p:spPr>
          <a:xfrm>
            <a:off x="1882775" y="6456470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1" name="Google Shape;1041;p66"/>
          <p:cNvSpPr/>
          <p:nvPr/>
        </p:nvSpPr>
        <p:spPr>
          <a:xfrm>
            <a:off x="7064375" y="2496502"/>
            <a:ext cx="4152900" cy="6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2" name="Google Shape;1042;p66"/>
          <p:cNvSpPr/>
          <p:nvPr/>
        </p:nvSpPr>
        <p:spPr>
          <a:xfrm>
            <a:off x="7064375" y="3135422"/>
            <a:ext cx="4152900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3" name="Google Shape;1043;p66"/>
          <p:cNvSpPr/>
          <p:nvPr/>
        </p:nvSpPr>
        <p:spPr>
          <a:xfrm>
            <a:off x="7064375" y="4375554"/>
            <a:ext cx="4152900" cy="2805401"/>
          </a:xfrm>
          <a:prstGeom prst="rect">
            <a:avLst/>
          </a:prstGeom>
          <a:solidFill>
            <a:srgbClr val="ECFB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4" name="Google Shape;1044;p66"/>
          <p:cNvSpPr/>
          <p:nvPr/>
        </p:nvSpPr>
        <p:spPr>
          <a:xfrm>
            <a:off x="7064375" y="7188147"/>
            <a:ext cx="4152900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45" name="Google Shape;1045;p66"/>
          <p:cNvSpPr txBox="1">
            <a:spLocks noGrp="1"/>
          </p:cNvSpPr>
          <p:nvPr>
            <p:ph type="body" idx="8"/>
          </p:nvPr>
        </p:nvSpPr>
        <p:spPr>
          <a:xfrm>
            <a:off x="7064375" y="3140117"/>
            <a:ext cx="4152900" cy="123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Ubuntu Medium"/>
              <a:buNone/>
              <a:defRPr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6" name="Google Shape;1046;p66"/>
          <p:cNvSpPr txBox="1">
            <a:spLocks noGrp="1"/>
          </p:cNvSpPr>
          <p:nvPr>
            <p:ph type="body" idx="9"/>
          </p:nvPr>
        </p:nvSpPr>
        <p:spPr>
          <a:xfrm>
            <a:off x="7064375" y="2501197"/>
            <a:ext cx="4152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7" name="Google Shape;1047;p66"/>
          <p:cNvSpPr txBox="1">
            <a:spLocks noGrp="1"/>
          </p:cNvSpPr>
          <p:nvPr>
            <p:ph type="body" idx="13"/>
          </p:nvPr>
        </p:nvSpPr>
        <p:spPr>
          <a:xfrm>
            <a:off x="7064375" y="4540856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8" name="Google Shape;1048;p66"/>
          <p:cNvSpPr txBox="1">
            <a:spLocks noGrp="1"/>
          </p:cNvSpPr>
          <p:nvPr>
            <p:ph type="body" idx="14"/>
          </p:nvPr>
        </p:nvSpPr>
        <p:spPr>
          <a:xfrm>
            <a:off x="7064375" y="5178203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9" name="Google Shape;1049;p66"/>
          <p:cNvSpPr txBox="1">
            <a:spLocks noGrp="1"/>
          </p:cNvSpPr>
          <p:nvPr>
            <p:ph type="body" idx="15"/>
          </p:nvPr>
        </p:nvSpPr>
        <p:spPr>
          <a:xfrm>
            <a:off x="7064375" y="5815550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0" name="Google Shape;1050;p66"/>
          <p:cNvSpPr txBox="1">
            <a:spLocks noGrp="1"/>
          </p:cNvSpPr>
          <p:nvPr>
            <p:ph type="body" idx="16"/>
          </p:nvPr>
        </p:nvSpPr>
        <p:spPr>
          <a:xfrm>
            <a:off x="7064375" y="6452898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1" name="Google Shape;1051;p66"/>
          <p:cNvSpPr/>
          <p:nvPr/>
        </p:nvSpPr>
        <p:spPr>
          <a:xfrm>
            <a:off x="12245975" y="2492882"/>
            <a:ext cx="4152900" cy="6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2" name="Google Shape;1052;p66"/>
          <p:cNvSpPr/>
          <p:nvPr/>
        </p:nvSpPr>
        <p:spPr>
          <a:xfrm>
            <a:off x="12245975" y="3131802"/>
            <a:ext cx="4152900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53" name="Google Shape;1053;p66"/>
          <p:cNvSpPr/>
          <p:nvPr/>
        </p:nvSpPr>
        <p:spPr>
          <a:xfrm>
            <a:off x="12245975" y="4371934"/>
            <a:ext cx="4152900" cy="2805401"/>
          </a:xfrm>
          <a:prstGeom prst="rect">
            <a:avLst/>
          </a:prstGeom>
          <a:solidFill>
            <a:srgbClr val="FEE1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4" name="Google Shape;1054;p66"/>
          <p:cNvSpPr/>
          <p:nvPr/>
        </p:nvSpPr>
        <p:spPr>
          <a:xfrm>
            <a:off x="12245975" y="7184527"/>
            <a:ext cx="4152900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55" name="Google Shape;1055;p66"/>
          <p:cNvSpPr txBox="1">
            <a:spLocks noGrp="1"/>
          </p:cNvSpPr>
          <p:nvPr>
            <p:ph type="body" idx="17"/>
          </p:nvPr>
        </p:nvSpPr>
        <p:spPr>
          <a:xfrm>
            <a:off x="12245975" y="3136497"/>
            <a:ext cx="4152900" cy="123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Ubuntu Medium"/>
              <a:buNone/>
              <a:defRPr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6" name="Google Shape;1056;p66"/>
          <p:cNvSpPr txBox="1">
            <a:spLocks noGrp="1"/>
          </p:cNvSpPr>
          <p:nvPr>
            <p:ph type="body" idx="18"/>
          </p:nvPr>
        </p:nvSpPr>
        <p:spPr>
          <a:xfrm>
            <a:off x="12245975" y="2497577"/>
            <a:ext cx="4152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7" name="Google Shape;1057;p66"/>
          <p:cNvSpPr txBox="1">
            <a:spLocks noGrp="1"/>
          </p:cNvSpPr>
          <p:nvPr>
            <p:ph type="body" idx="19"/>
          </p:nvPr>
        </p:nvSpPr>
        <p:spPr>
          <a:xfrm>
            <a:off x="12245975" y="4537236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8" name="Google Shape;1058;p66"/>
          <p:cNvSpPr txBox="1">
            <a:spLocks noGrp="1"/>
          </p:cNvSpPr>
          <p:nvPr>
            <p:ph type="body" idx="20"/>
          </p:nvPr>
        </p:nvSpPr>
        <p:spPr>
          <a:xfrm>
            <a:off x="12245975" y="5174583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9" name="Google Shape;1059;p66"/>
          <p:cNvSpPr txBox="1">
            <a:spLocks noGrp="1"/>
          </p:cNvSpPr>
          <p:nvPr>
            <p:ph type="body" idx="21"/>
          </p:nvPr>
        </p:nvSpPr>
        <p:spPr>
          <a:xfrm>
            <a:off x="12245975" y="5811930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0" name="Google Shape;1060;p66"/>
          <p:cNvSpPr txBox="1">
            <a:spLocks noGrp="1"/>
          </p:cNvSpPr>
          <p:nvPr>
            <p:ph type="body" idx="22"/>
          </p:nvPr>
        </p:nvSpPr>
        <p:spPr>
          <a:xfrm>
            <a:off x="12245975" y="6449278"/>
            <a:ext cx="4152900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1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1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1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1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/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1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1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/>
                                        <p:tgtEl>
                                          <p:spTgt spid="1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250"/>
                            </p:stCondLst>
                            <p:childTnLst>
                              <p:par>
                                <p:cTn id="18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75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75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750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750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750"/>
                                        <p:tgtEl>
                                          <p:spTgt spid="1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750"/>
                                        <p:tgtEl>
                                          <p:spTgt spid="1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750"/>
                                        <p:tgtEl>
                                          <p:spTgt spid="1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750"/>
                                        <p:tgtEl>
                                          <p:spTgt spid="1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750"/>
                                        <p:tgtEl>
                                          <p:spTgt spid="1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750"/>
                                        <p:tgtEl>
                                          <p:spTgt spid="1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750"/>
                                        <p:tgtEl>
                                          <p:spTgt spid="1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750"/>
                                        <p:tgtEl>
                                          <p:spTgt spid="1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750"/>
                                        <p:tgtEl>
                                          <p:spTgt spid="1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750"/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750"/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750"/>
                                        <p:tgtEl>
                                          <p:spTgt spid="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750"/>
                                        <p:tgtEl>
                                          <p:spTgt spid="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750"/>
                                        <p:tgtEl>
                                          <p:spTgt spid="1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/>
                                        <p:tgtEl>
                                          <p:spTgt spid="1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750"/>
                                        <p:tgtEl>
                                          <p:spTgt spid="1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750"/>
                                        <p:tgtEl>
                                          <p:spTgt spid="1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750"/>
                                        <p:tgtEl>
                                          <p:spTgt spid="10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6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7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0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9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5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0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0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0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0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0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75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75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75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75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750"/>
                                        <p:tgtEl>
                                          <p:spTgt spid="1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750"/>
                                        <p:tgtEl>
                                          <p:spTgt spid="1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750"/>
                                        <p:tgtEl>
                                          <p:spTgt spid="1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750"/>
                                        <p:tgtEl>
                                          <p:spTgt spid="1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750"/>
                                        <p:tgtEl>
                                          <p:spTgt spid="1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750"/>
                                        <p:tgtEl>
                                          <p:spTgt spid="10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750"/>
                                        <p:tgtEl>
                                          <p:spTgt spid="10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750"/>
                                        <p:tgtEl>
                                          <p:spTgt spid="10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750"/>
                                        <p:tgtEl>
                                          <p:spTgt spid="10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750"/>
                                        <p:tgtEl>
                                          <p:spTgt spid="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750"/>
                                        <p:tgtEl>
                                          <p:spTgt spid="1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750"/>
                                        <p:tgtEl>
                                          <p:spTgt spid="1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750"/>
                                        <p:tgtEl>
                                          <p:spTgt spid="1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750"/>
                                        <p:tgtEl>
                                          <p:spTgt spid="1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750"/>
                                        <p:tgtEl>
                                          <p:spTgt spid="1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750"/>
                                        <p:tgtEl>
                                          <p:spTgt spid="10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750"/>
                                        <p:tgtEl>
                                          <p:spTgt spid="10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750"/>
                                        <p:tgtEl>
                                          <p:spTgt spid="10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125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175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22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275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325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3750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42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4750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525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575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mparison Tables">
  <p:cSld name="4 Comparison Tables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67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3" name="Google Shape;1063;p67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064" name="Google Shape;1064;p67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5" name="Google Shape;1065;p67"/>
          <p:cNvSpPr txBox="1">
            <a:spLocks noGrp="1"/>
          </p:cNvSpPr>
          <p:nvPr>
            <p:ph type="body" idx="1"/>
          </p:nvPr>
        </p:nvSpPr>
        <p:spPr>
          <a:xfrm>
            <a:off x="3195988" y="7732296"/>
            <a:ext cx="11896024" cy="152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67"/>
          <p:cNvSpPr/>
          <p:nvPr/>
        </p:nvSpPr>
        <p:spPr>
          <a:xfrm>
            <a:off x="950791" y="2500074"/>
            <a:ext cx="3867394" cy="6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7" name="Google Shape;1067;p67"/>
          <p:cNvSpPr/>
          <p:nvPr/>
        </p:nvSpPr>
        <p:spPr>
          <a:xfrm>
            <a:off x="950791" y="3138994"/>
            <a:ext cx="3867394" cy="12699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8" name="Google Shape;1068;p67"/>
          <p:cNvSpPr/>
          <p:nvPr/>
        </p:nvSpPr>
        <p:spPr>
          <a:xfrm>
            <a:off x="950791" y="4379126"/>
            <a:ext cx="3867394" cy="2805401"/>
          </a:xfrm>
          <a:prstGeom prst="rect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9" name="Google Shape;1069;p67"/>
          <p:cNvSpPr/>
          <p:nvPr/>
        </p:nvSpPr>
        <p:spPr>
          <a:xfrm>
            <a:off x="950791" y="7191719"/>
            <a:ext cx="3867394" cy="2461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0" name="Google Shape;1070;p67"/>
          <p:cNvSpPr txBox="1">
            <a:spLocks noGrp="1"/>
          </p:cNvSpPr>
          <p:nvPr>
            <p:ph type="body" idx="2"/>
          </p:nvPr>
        </p:nvSpPr>
        <p:spPr>
          <a:xfrm>
            <a:off x="950791" y="3143689"/>
            <a:ext cx="3867394" cy="123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Ubuntu Medium"/>
              <a:buNone/>
              <a:defRPr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1" name="Google Shape;1071;p67"/>
          <p:cNvSpPr txBox="1">
            <a:spLocks noGrp="1"/>
          </p:cNvSpPr>
          <p:nvPr>
            <p:ph type="body" idx="3"/>
          </p:nvPr>
        </p:nvSpPr>
        <p:spPr>
          <a:xfrm>
            <a:off x="950791" y="2504769"/>
            <a:ext cx="386739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2" name="Google Shape;1072;p67"/>
          <p:cNvSpPr txBox="1">
            <a:spLocks noGrp="1"/>
          </p:cNvSpPr>
          <p:nvPr>
            <p:ph type="body" idx="4"/>
          </p:nvPr>
        </p:nvSpPr>
        <p:spPr>
          <a:xfrm>
            <a:off x="950791" y="4544428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3" name="Google Shape;1073;p67"/>
          <p:cNvSpPr txBox="1">
            <a:spLocks noGrp="1"/>
          </p:cNvSpPr>
          <p:nvPr>
            <p:ph type="body" idx="5"/>
          </p:nvPr>
        </p:nvSpPr>
        <p:spPr>
          <a:xfrm>
            <a:off x="950791" y="5181775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4" name="Google Shape;1074;p67"/>
          <p:cNvSpPr txBox="1">
            <a:spLocks noGrp="1"/>
          </p:cNvSpPr>
          <p:nvPr>
            <p:ph type="body" idx="6"/>
          </p:nvPr>
        </p:nvSpPr>
        <p:spPr>
          <a:xfrm>
            <a:off x="950791" y="5819122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5" name="Google Shape;1075;p67"/>
          <p:cNvSpPr txBox="1">
            <a:spLocks noGrp="1"/>
          </p:cNvSpPr>
          <p:nvPr>
            <p:ph type="body" idx="7"/>
          </p:nvPr>
        </p:nvSpPr>
        <p:spPr>
          <a:xfrm>
            <a:off x="950791" y="6456470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6" name="Google Shape;1076;p67"/>
          <p:cNvSpPr/>
          <p:nvPr/>
        </p:nvSpPr>
        <p:spPr>
          <a:xfrm>
            <a:off x="5125916" y="2496502"/>
            <a:ext cx="3867394" cy="6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7" name="Google Shape;1077;p67"/>
          <p:cNvSpPr/>
          <p:nvPr/>
        </p:nvSpPr>
        <p:spPr>
          <a:xfrm>
            <a:off x="5125916" y="3135422"/>
            <a:ext cx="3867394" cy="12699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8" name="Google Shape;1078;p67"/>
          <p:cNvSpPr/>
          <p:nvPr/>
        </p:nvSpPr>
        <p:spPr>
          <a:xfrm>
            <a:off x="5125916" y="4375554"/>
            <a:ext cx="3867394" cy="2805401"/>
          </a:xfrm>
          <a:prstGeom prst="rect">
            <a:avLst/>
          </a:prstGeom>
          <a:solidFill>
            <a:srgbClr val="ECFB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79" name="Google Shape;1079;p67"/>
          <p:cNvSpPr/>
          <p:nvPr/>
        </p:nvSpPr>
        <p:spPr>
          <a:xfrm>
            <a:off x="5125916" y="7188147"/>
            <a:ext cx="3867394" cy="246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0" name="Google Shape;1080;p67"/>
          <p:cNvSpPr txBox="1">
            <a:spLocks noGrp="1"/>
          </p:cNvSpPr>
          <p:nvPr>
            <p:ph type="body" idx="8"/>
          </p:nvPr>
        </p:nvSpPr>
        <p:spPr>
          <a:xfrm>
            <a:off x="5125916" y="3140117"/>
            <a:ext cx="3867394" cy="123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Ubuntu Medium"/>
              <a:buNone/>
              <a:defRPr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1" name="Google Shape;1081;p67"/>
          <p:cNvSpPr txBox="1">
            <a:spLocks noGrp="1"/>
          </p:cNvSpPr>
          <p:nvPr>
            <p:ph type="body" idx="9"/>
          </p:nvPr>
        </p:nvSpPr>
        <p:spPr>
          <a:xfrm>
            <a:off x="5125916" y="2501197"/>
            <a:ext cx="386739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2" name="Google Shape;1082;p67"/>
          <p:cNvSpPr txBox="1">
            <a:spLocks noGrp="1"/>
          </p:cNvSpPr>
          <p:nvPr>
            <p:ph type="body" idx="13"/>
          </p:nvPr>
        </p:nvSpPr>
        <p:spPr>
          <a:xfrm>
            <a:off x="5125916" y="4540856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3" name="Google Shape;1083;p67"/>
          <p:cNvSpPr txBox="1">
            <a:spLocks noGrp="1"/>
          </p:cNvSpPr>
          <p:nvPr>
            <p:ph type="body" idx="14"/>
          </p:nvPr>
        </p:nvSpPr>
        <p:spPr>
          <a:xfrm>
            <a:off x="5125916" y="5178203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4" name="Google Shape;1084;p67"/>
          <p:cNvSpPr txBox="1">
            <a:spLocks noGrp="1"/>
          </p:cNvSpPr>
          <p:nvPr>
            <p:ph type="body" idx="15"/>
          </p:nvPr>
        </p:nvSpPr>
        <p:spPr>
          <a:xfrm>
            <a:off x="5125916" y="5815550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5" name="Google Shape;1085;p67"/>
          <p:cNvSpPr txBox="1">
            <a:spLocks noGrp="1"/>
          </p:cNvSpPr>
          <p:nvPr>
            <p:ph type="body" idx="16"/>
          </p:nvPr>
        </p:nvSpPr>
        <p:spPr>
          <a:xfrm>
            <a:off x="5125916" y="6452898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6" name="Google Shape;1086;p67"/>
          <p:cNvSpPr/>
          <p:nvPr/>
        </p:nvSpPr>
        <p:spPr>
          <a:xfrm>
            <a:off x="9301041" y="2492882"/>
            <a:ext cx="3867394" cy="6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7" name="Google Shape;1087;p67"/>
          <p:cNvSpPr/>
          <p:nvPr/>
        </p:nvSpPr>
        <p:spPr>
          <a:xfrm>
            <a:off x="9301041" y="3131802"/>
            <a:ext cx="3867394" cy="12699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88" name="Google Shape;1088;p67"/>
          <p:cNvSpPr/>
          <p:nvPr/>
        </p:nvSpPr>
        <p:spPr>
          <a:xfrm>
            <a:off x="9301041" y="4371934"/>
            <a:ext cx="3867394" cy="2805401"/>
          </a:xfrm>
          <a:prstGeom prst="rect">
            <a:avLst/>
          </a:prstGeom>
          <a:solidFill>
            <a:srgbClr val="FEE1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9" name="Google Shape;1089;p67"/>
          <p:cNvSpPr/>
          <p:nvPr/>
        </p:nvSpPr>
        <p:spPr>
          <a:xfrm>
            <a:off x="9301041" y="7184527"/>
            <a:ext cx="3867394" cy="2461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0" name="Google Shape;1090;p67"/>
          <p:cNvSpPr txBox="1">
            <a:spLocks noGrp="1"/>
          </p:cNvSpPr>
          <p:nvPr>
            <p:ph type="body" idx="17"/>
          </p:nvPr>
        </p:nvSpPr>
        <p:spPr>
          <a:xfrm>
            <a:off x="9301041" y="3136497"/>
            <a:ext cx="3867394" cy="123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Ubuntu Medium"/>
              <a:buNone/>
              <a:defRPr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1" name="Google Shape;1091;p67"/>
          <p:cNvSpPr txBox="1">
            <a:spLocks noGrp="1"/>
          </p:cNvSpPr>
          <p:nvPr>
            <p:ph type="body" idx="18"/>
          </p:nvPr>
        </p:nvSpPr>
        <p:spPr>
          <a:xfrm>
            <a:off x="9301041" y="2497577"/>
            <a:ext cx="386739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2" name="Google Shape;1092;p67"/>
          <p:cNvSpPr txBox="1">
            <a:spLocks noGrp="1"/>
          </p:cNvSpPr>
          <p:nvPr>
            <p:ph type="body" idx="19"/>
          </p:nvPr>
        </p:nvSpPr>
        <p:spPr>
          <a:xfrm>
            <a:off x="9301041" y="4537236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3" name="Google Shape;1093;p67"/>
          <p:cNvSpPr txBox="1">
            <a:spLocks noGrp="1"/>
          </p:cNvSpPr>
          <p:nvPr>
            <p:ph type="body" idx="20"/>
          </p:nvPr>
        </p:nvSpPr>
        <p:spPr>
          <a:xfrm>
            <a:off x="9301041" y="5174583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4" name="Google Shape;1094;p67"/>
          <p:cNvSpPr txBox="1">
            <a:spLocks noGrp="1"/>
          </p:cNvSpPr>
          <p:nvPr>
            <p:ph type="body" idx="21"/>
          </p:nvPr>
        </p:nvSpPr>
        <p:spPr>
          <a:xfrm>
            <a:off x="9301041" y="5811930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5" name="Google Shape;1095;p67"/>
          <p:cNvSpPr txBox="1">
            <a:spLocks noGrp="1"/>
          </p:cNvSpPr>
          <p:nvPr>
            <p:ph type="body" idx="22"/>
          </p:nvPr>
        </p:nvSpPr>
        <p:spPr>
          <a:xfrm>
            <a:off x="9301041" y="6449278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6" name="Google Shape;1096;p67"/>
          <p:cNvSpPr/>
          <p:nvPr/>
        </p:nvSpPr>
        <p:spPr>
          <a:xfrm>
            <a:off x="13476166" y="2497577"/>
            <a:ext cx="3867394" cy="6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7" name="Google Shape;1097;p67"/>
          <p:cNvSpPr/>
          <p:nvPr/>
        </p:nvSpPr>
        <p:spPr>
          <a:xfrm>
            <a:off x="13476166" y="3136497"/>
            <a:ext cx="3867394" cy="12699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098" name="Google Shape;1098;p67"/>
          <p:cNvSpPr/>
          <p:nvPr/>
        </p:nvSpPr>
        <p:spPr>
          <a:xfrm>
            <a:off x="13476166" y="4376629"/>
            <a:ext cx="3867394" cy="2805401"/>
          </a:xfrm>
          <a:prstGeom prst="rect">
            <a:avLst/>
          </a:prstGeom>
          <a:solidFill>
            <a:srgbClr val="C6E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9" name="Google Shape;1099;p67"/>
          <p:cNvSpPr/>
          <p:nvPr/>
        </p:nvSpPr>
        <p:spPr>
          <a:xfrm>
            <a:off x="13476166" y="7189222"/>
            <a:ext cx="3867394" cy="246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0" name="Google Shape;1100;p67"/>
          <p:cNvSpPr txBox="1">
            <a:spLocks noGrp="1"/>
          </p:cNvSpPr>
          <p:nvPr>
            <p:ph type="body" idx="23"/>
          </p:nvPr>
        </p:nvSpPr>
        <p:spPr>
          <a:xfrm>
            <a:off x="13476166" y="3141192"/>
            <a:ext cx="3867394" cy="1230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Ubuntu Medium"/>
              <a:buNone/>
              <a:defRPr sz="4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1" name="Google Shape;1101;p67"/>
          <p:cNvSpPr txBox="1">
            <a:spLocks noGrp="1"/>
          </p:cNvSpPr>
          <p:nvPr>
            <p:ph type="body" idx="24"/>
          </p:nvPr>
        </p:nvSpPr>
        <p:spPr>
          <a:xfrm>
            <a:off x="13476166" y="2502272"/>
            <a:ext cx="3867394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2" name="Google Shape;1102;p67"/>
          <p:cNvSpPr txBox="1">
            <a:spLocks noGrp="1"/>
          </p:cNvSpPr>
          <p:nvPr>
            <p:ph type="body" idx="25"/>
          </p:nvPr>
        </p:nvSpPr>
        <p:spPr>
          <a:xfrm>
            <a:off x="13476166" y="4541931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3" name="Google Shape;1103;p67"/>
          <p:cNvSpPr txBox="1">
            <a:spLocks noGrp="1"/>
          </p:cNvSpPr>
          <p:nvPr>
            <p:ph type="body" idx="26"/>
          </p:nvPr>
        </p:nvSpPr>
        <p:spPr>
          <a:xfrm>
            <a:off x="13476166" y="5179278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4" name="Google Shape;1104;p67"/>
          <p:cNvSpPr txBox="1">
            <a:spLocks noGrp="1"/>
          </p:cNvSpPr>
          <p:nvPr>
            <p:ph type="body" idx="27"/>
          </p:nvPr>
        </p:nvSpPr>
        <p:spPr>
          <a:xfrm>
            <a:off x="13476166" y="5816625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5" name="Google Shape;1105;p67"/>
          <p:cNvSpPr txBox="1">
            <a:spLocks noGrp="1"/>
          </p:cNvSpPr>
          <p:nvPr>
            <p:ph type="body" idx="28"/>
          </p:nvPr>
        </p:nvSpPr>
        <p:spPr>
          <a:xfrm>
            <a:off x="13476166" y="6453973"/>
            <a:ext cx="3867394" cy="529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0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10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10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0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10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1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1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/>
                                        <p:tgtEl>
                                          <p:spTgt spid="1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/>
                                        <p:tgtEl>
                                          <p:spTgt spid="1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/>
                                        <p:tgtEl>
                                          <p:spTgt spid="1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/>
                                        <p:tgtEl>
                                          <p:spTgt spid="1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/>
                                        <p:tgtEl>
                                          <p:spTgt spid="1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/>
                                        <p:tgtEl>
                                          <p:spTgt spid="1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750"/>
                                        <p:tgtEl>
                                          <p:spTgt spid="1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7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7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250"/>
                            </p:stCondLst>
                            <p:childTnLst>
                              <p:par>
                                <p:cTn id="189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75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750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750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750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750"/>
                                        <p:tgtEl>
                                          <p:spTgt spid="1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750"/>
                                        <p:tgtEl>
                                          <p:spTgt spid="1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750"/>
                                        <p:tgtEl>
                                          <p:spTgt spid="1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750"/>
                                        <p:tgtEl>
                                          <p:spTgt spid="1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750"/>
                                        <p:tgtEl>
                                          <p:spTgt spid="10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750"/>
                                        <p:tgtEl>
                                          <p:spTgt spid="10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750"/>
                                        <p:tgtEl>
                                          <p:spTgt spid="10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750"/>
                                        <p:tgtEl>
                                          <p:spTgt spid="10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750"/>
                                        <p:tgtEl>
                                          <p:spTgt spid="10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750"/>
                                        <p:tgtEl>
                                          <p:spTgt spid="1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750"/>
                                        <p:tgtEl>
                                          <p:spTgt spid="1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750"/>
                                        <p:tgtEl>
                                          <p:spTgt spid="1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750"/>
                                        <p:tgtEl>
                                          <p:spTgt spid="1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750"/>
                                        <p:tgtEl>
                                          <p:spTgt spid="1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750"/>
                                        <p:tgtEl>
                                          <p:spTgt spid="1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750"/>
                                        <p:tgtEl>
                                          <p:spTgt spid="1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750"/>
                                        <p:tgtEl>
                                          <p:spTgt spid="1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750"/>
                                        <p:tgtEl>
                                          <p:spTgt spid="1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6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6500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70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7500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800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8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90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95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1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1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3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750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75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750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4" dur="750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750"/>
                                        <p:tgtEl>
                                          <p:spTgt spid="1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750"/>
                                        <p:tgtEl>
                                          <p:spTgt spid="1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750"/>
                                        <p:tgtEl>
                                          <p:spTgt spid="1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750"/>
                                        <p:tgtEl>
                                          <p:spTgt spid="1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9" dur="750"/>
                                        <p:tgtEl>
                                          <p:spTgt spid="1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750"/>
                                        <p:tgtEl>
                                          <p:spTgt spid="1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750"/>
                                        <p:tgtEl>
                                          <p:spTgt spid="1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8" dur="750"/>
                                        <p:tgtEl>
                                          <p:spTgt spid="1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750"/>
                                        <p:tgtEl>
                                          <p:spTgt spid="1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750"/>
                                        <p:tgtEl>
                                          <p:spTgt spid="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750"/>
                                        <p:tgtEl>
                                          <p:spTgt spid="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750"/>
                                        <p:tgtEl>
                                          <p:spTgt spid="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750"/>
                                        <p:tgtEl>
                                          <p:spTgt spid="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750"/>
                                        <p:tgtEl>
                                          <p:spTgt spid="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750"/>
                                        <p:tgtEl>
                                          <p:spTgt spid="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750"/>
                                        <p:tgtEl>
                                          <p:spTgt spid="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750"/>
                                        <p:tgtEl>
                                          <p:spTgt spid="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8" dur="750"/>
                                        <p:tgtEl>
                                          <p:spTgt spid="1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125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175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22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275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325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0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3750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0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42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10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4750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500"/>
                                        <p:tgtEl>
                                          <p:spTgt spid="10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525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10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1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1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10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0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1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1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1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10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5750"/>
                            </p:stCondLst>
                            <p:childTnLst>
                              <p:par>
                                <p:cTn id="557" presetID="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75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2" dur="75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75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8" dur="75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750"/>
                                        <p:tgtEl>
                                          <p:spTgt spid="1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750"/>
                                        <p:tgtEl>
                                          <p:spTgt spid="1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7" dur="750"/>
                                        <p:tgtEl>
                                          <p:spTgt spid="1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0" dur="750"/>
                                        <p:tgtEl>
                                          <p:spTgt spid="1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750"/>
                                        <p:tgtEl>
                                          <p:spTgt spid="1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6" dur="750"/>
                                        <p:tgtEl>
                                          <p:spTgt spid="1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9" dur="750"/>
                                        <p:tgtEl>
                                          <p:spTgt spid="1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750"/>
                                        <p:tgtEl>
                                          <p:spTgt spid="1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5" dur="750"/>
                                        <p:tgtEl>
                                          <p:spTgt spid="1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6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8" dur="750"/>
                                        <p:tgtEl>
                                          <p:spTgt spid="1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1" dur="750"/>
                                        <p:tgtEl>
                                          <p:spTgt spid="1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2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4" dur="750"/>
                                        <p:tgtEl>
                                          <p:spTgt spid="1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750"/>
                                        <p:tgtEl>
                                          <p:spTgt spid="1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8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0" dur="750"/>
                                        <p:tgtEl>
                                          <p:spTgt spid="1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3" dur="750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4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750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7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9" dur="750"/>
                                        <p:tgtEl>
                                          <p:spTgt spid="1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2" dur="750"/>
                                        <p:tgtEl>
                                          <p:spTgt spid="1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1650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500"/>
                                        <p:tgtEl>
                                          <p:spTgt spid="1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17000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500"/>
                                        <p:tgtEl>
                                          <p:spTgt spid="1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175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1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500"/>
                                        <p:tgtEl>
                                          <p:spTgt spid="1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1850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500"/>
                                        <p:tgtEl>
                                          <p:spTgt spid="1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19000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500"/>
                                        <p:tgtEl>
                                          <p:spTgt spid="1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500"/>
                                        <p:tgtEl>
                                          <p:spTgt spid="1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1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500"/>
                                        <p:tgtEl>
                                          <p:spTgt spid="1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500"/>
                                        <p:tgtEl>
                                          <p:spTgt spid="1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1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500"/>
                                        <p:tgtEl>
                                          <p:spTgt spid="1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500"/>
                                        <p:tgtEl>
                                          <p:spTgt spid="1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3" dur="500"/>
                                        <p:tgtEl>
                                          <p:spTgt spid="1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500"/>
                                        <p:tgtEl>
                                          <p:spTgt spid="1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1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500"/>
                                        <p:tgtEl>
                                          <p:spTgt spid="1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5" dur="500"/>
                                        <p:tgtEl>
                                          <p:spTgt spid="1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500"/>
                                        <p:tgtEl>
                                          <p:spTgt spid="1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500"/>
                                        <p:tgtEl>
                                          <p:spTgt spid="1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1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500"/>
                                        <p:tgtEl>
                                          <p:spTgt spid="1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500"/>
                                        <p:tgtEl>
                                          <p:spTgt spid="1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500"/>
                                        <p:tgtEl>
                                          <p:spTgt spid="1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500"/>
                                        <p:tgtEl>
                                          <p:spTgt spid="1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1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500"/>
                                        <p:tgtEl>
                                          <p:spTgt spid="1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1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500"/>
                                        <p:tgtEl>
                                          <p:spTgt spid="1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1" dur="500"/>
                                        <p:tgtEl>
                                          <p:spTgt spid="1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1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500"/>
                                        <p:tgtEl>
                                          <p:spTgt spid="1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500"/>
                                        <p:tgtEl>
                                          <p:spTgt spid="1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3" dur="500"/>
                                        <p:tgtEl>
                                          <p:spTgt spid="1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500"/>
                                        <p:tgtEl>
                                          <p:spTgt spid="1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1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100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s">
  <p:cSld name="Ideas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68"/>
          <p:cNvSpPr/>
          <p:nvPr/>
        </p:nvSpPr>
        <p:spPr>
          <a:xfrm flipH="1">
            <a:off x="7090483" y="3840023"/>
            <a:ext cx="1186761" cy="1961880"/>
          </a:xfrm>
          <a:custGeom>
            <a:avLst/>
            <a:gdLst/>
            <a:ahLst/>
            <a:cxnLst/>
            <a:rect l="l" t="t" r="r" b="b"/>
            <a:pathLst>
              <a:path w="1186761" h="1961880" extrusionOk="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08" name="Google Shape;1108;p6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68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110" name="Google Shape;1110;p68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1" name="Google Shape;1111;p68"/>
          <p:cNvSpPr/>
          <p:nvPr/>
        </p:nvSpPr>
        <p:spPr>
          <a:xfrm>
            <a:off x="8257714" y="7240469"/>
            <a:ext cx="1772573" cy="288717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112" name="Google Shape;1112;p68"/>
          <p:cNvGrpSpPr/>
          <p:nvPr/>
        </p:nvGrpSpPr>
        <p:grpSpPr>
          <a:xfrm>
            <a:off x="8257714" y="7624159"/>
            <a:ext cx="1772573" cy="598272"/>
            <a:chOff x="8257714" y="7948214"/>
            <a:chExt cx="1772573" cy="598272"/>
          </a:xfrm>
        </p:grpSpPr>
        <p:sp>
          <p:nvSpPr>
            <p:cNvPr id="1113" name="Google Shape;1113;p68"/>
            <p:cNvSpPr/>
            <p:nvPr/>
          </p:nvSpPr>
          <p:spPr>
            <a:xfrm>
              <a:off x="8257714" y="7948214"/>
              <a:ext cx="1772573" cy="288717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1114" name="Google Shape;1114;p68"/>
            <p:cNvSpPr/>
            <p:nvPr/>
          </p:nvSpPr>
          <p:spPr>
            <a:xfrm>
              <a:off x="8690097" y="8160953"/>
              <a:ext cx="907807" cy="385533"/>
            </a:xfrm>
            <a:custGeom>
              <a:avLst/>
              <a:gdLst/>
              <a:ahLst/>
              <a:cxnLst/>
              <a:rect l="l" t="t" r="r" b="b"/>
              <a:pathLst>
                <a:path w="758714" h="322215" extrusionOk="0">
                  <a:moveTo>
                    <a:pt x="0" y="0"/>
                  </a:moveTo>
                  <a:lnTo>
                    <a:pt x="758714" y="0"/>
                  </a:lnTo>
                  <a:cubicBezTo>
                    <a:pt x="729497" y="182913"/>
                    <a:pt x="570695" y="322215"/>
                    <a:pt x="379357" y="322215"/>
                  </a:cubicBezTo>
                  <a:cubicBezTo>
                    <a:pt x="188019" y="322215"/>
                    <a:pt x="29217" y="1829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1115" name="Google Shape;1115;p68"/>
          <p:cNvSpPr/>
          <p:nvPr/>
        </p:nvSpPr>
        <p:spPr>
          <a:xfrm>
            <a:off x="9163230" y="2737514"/>
            <a:ext cx="1777378" cy="1596296"/>
          </a:xfrm>
          <a:custGeom>
            <a:avLst/>
            <a:gdLst/>
            <a:ahLst/>
            <a:cxnLst/>
            <a:rect l="l" t="t" r="r" b="b"/>
            <a:pathLst>
              <a:path w="1777378" h="1596296" extrusionOk="0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6" name="Google Shape;1116;p68"/>
          <p:cNvSpPr/>
          <p:nvPr/>
        </p:nvSpPr>
        <p:spPr>
          <a:xfrm>
            <a:off x="10007427" y="3840690"/>
            <a:ext cx="1186761" cy="1961880"/>
          </a:xfrm>
          <a:custGeom>
            <a:avLst/>
            <a:gdLst/>
            <a:ahLst/>
            <a:cxnLst/>
            <a:rect l="l" t="t" r="r" b="b"/>
            <a:pathLst>
              <a:path w="1186761" h="1961880" extrusionOk="0">
                <a:moveTo>
                  <a:pt x="955911" y="0"/>
                </a:moveTo>
                <a:lnTo>
                  <a:pt x="967744" y="21021"/>
                </a:lnTo>
                <a:cubicBezTo>
                  <a:pt x="1107849" y="298703"/>
                  <a:pt x="1186761" y="612536"/>
                  <a:pt x="1186761" y="944799"/>
                </a:cubicBezTo>
                <a:cubicBezTo>
                  <a:pt x="1186761" y="1301938"/>
                  <a:pt x="1095592" y="1637782"/>
                  <a:pt x="935168" y="1930146"/>
                </a:cubicBezTo>
                <a:lnTo>
                  <a:pt x="916287" y="1961880"/>
                </a:lnTo>
                <a:lnTo>
                  <a:pt x="0" y="1432861"/>
                </a:lnTo>
                <a:lnTo>
                  <a:pt x="8472" y="1418915"/>
                </a:lnTo>
                <a:cubicBezTo>
                  <a:pt x="85088" y="1277879"/>
                  <a:pt x="128607" y="1116255"/>
                  <a:pt x="128607" y="944466"/>
                </a:cubicBezTo>
                <a:cubicBezTo>
                  <a:pt x="128607" y="815625"/>
                  <a:pt x="104127" y="692501"/>
                  <a:pt x="59565" y="579492"/>
                </a:cubicBezTo>
                <a:lnTo>
                  <a:pt x="37489" y="5302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7" name="Google Shape;1117;p68"/>
          <p:cNvSpPr/>
          <p:nvPr/>
        </p:nvSpPr>
        <p:spPr>
          <a:xfrm>
            <a:off x="9170850" y="5318355"/>
            <a:ext cx="1736803" cy="1828474"/>
          </a:xfrm>
          <a:custGeom>
            <a:avLst/>
            <a:gdLst/>
            <a:ahLst/>
            <a:cxnLst/>
            <a:rect l="l" t="t" r="r" b="b"/>
            <a:pathLst>
              <a:path w="1736803" h="1828474" extrusionOk="0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8" name="Google Shape;1118;p68"/>
          <p:cNvSpPr/>
          <p:nvPr/>
        </p:nvSpPr>
        <p:spPr>
          <a:xfrm flipH="1">
            <a:off x="7344063" y="2736847"/>
            <a:ext cx="1777378" cy="1596296"/>
          </a:xfrm>
          <a:custGeom>
            <a:avLst/>
            <a:gdLst/>
            <a:ahLst/>
            <a:cxnLst/>
            <a:rect l="l" t="t" r="r" b="b"/>
            <a:pathLst>
              <a:path w="1777378" h="1596296" extrusionOk="0">
                <a:moveTo>
                  <a:pt x="0" y="0"/>
                </a:moveTo>
                <a:lnTo>
                  <a:pt x="187100" y="9447"/>
                </a:lnTo>
                <a:cubicBezTo>
                  <a:pt x="834286" y="75173"/>
                  <a:pt x="1392628" y="441426"/>
                  <a:pt x="1720375" y="966454"/>
                </a:cubicBezTo>
                <a:lnTo>
                  <a:pt x="1777378" y="1067720"/>
                </a:lnTo>
                <a:lnTo>
                  <a:pt x="861857" y="1596296"/>
                </a:lnTo>
                <a:lnTo>
                  <a:pt x="822105" y="1525677"/>
                </a:lnTo>
                <a:cubicBezTo>
                  <a:pt x="663243" y="1271190"/>
                  <a:pt x="392608" y="1093663"/>
                  <a:pt x="78909" y="1061805"/>
                </a:cubicBezTo>
                <a:lnTo>
                  <a:pt x="0" y="105782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19" name="Google Shape;1119;p68"/>
          <p:cNvSpPr/>
          <p:nvPr/>
        </p:nvSpPr>
        <p:spPr>
          <a:xfrm flipH="1">
            <a:off x="7377018" y="5317688"/>
            <a:ext cx="1736803" cy="1828474"/>
          </a:xfrm>
          <a:custGeom>
            <a:avLst/>
            <a:gdLst/>
            <a:ahLst/>
            <a:cxnLst/>
            <a:rect l="l" t="t" r="r" b="b"/>
            <a:pathLst>
              <a:path w="1736803" h="1828474" extrusionOk="0">
                <a:moveTo>
                  <a:pt x="820151" y="0"/>
                </a:moveTo>
                <a:lnTo>
                  <a:pt x="1736803" y="529229"/>
                </a:lnTo>
                <a:lnTo>
                  <a:pt x="1706134" y="580773"/>
                </a:lnTo>
                <a:cubicBezTo>
                  <a:pt x="1500692" y="900188"/>
                  <a:pt x="1208884" y="1158671"/>
                  <a:pt x="863426" y="1323103"/>
                </a:cubicBezTo>
                <a:lnTo>
                  <a:pt x="863426" y="1656254"/>
                </a:lnTo>
                <a:cubicBezTo>
                  <a:pt x="863426" y="1751369"/>
                  <a:pt x="786321" y="1828474"/>
                  <a:pt x="691206" y="1828474"/>
                </a:cubicBezTo>
                <a:lnTo>
                  <a:pt x="0" y="1828474"/>
                </a:lnTo>
                <a:lnTo>
                  <a:pt x="0" y="466443"/>
                </a:lnTo>
                <a:lnTo>
                  <a:pt x="103912" y="459888"/>
                </a:lnTo>
                <a:cubicBezTo>
                  <a:pt x="394509" y="422949"/>
                  <a:pt x="645995" y="260712"/>
                  <a:pt x="802510" y="290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0" name="Google Shape;1120;p68"/>
          <p:cNvSpPr>
            <a:spLocks noGrp="1"/>
          </p:cNvSpPr>
          <p:nvPr>
            <p:ph type="pic" idx="2"/>
          </p:nvPr>
        </p:nvSpPr>
        <p:spPr>
          <a:xfrm>
            <a:off x="9606200" y="3206428"/>
            <a:ext cx="490896" cy="49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None/>
              <a:defRPr sz="11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21" name="Google Shape;1121;p68"/>
          <p:cNvSpPr>
            <a:spLocks noGrp="1"/>
          </p:cNvSpPr>
          <p:nvPr>
            <p:ph type="pic" idx="3"/>
          </p:nvPr>
        </p:nvSpPr>
        <p:spPr>
          <a:xfrm>
            <a:off x="10355359" y="4571965"/>
            <a:ext cx="490896" cy="49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None/>
              <a:defRPr sz="11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22" name="Google Shape;1122;p68"/>
          <p:cNvSpPr>
            <a:spLocks noGrp="1"/>
          </p:cNvSpPr>
          <p:nvPr>
            <p:ph type="pic" idx="4"/>
          </p:nvPr>
        </p:nvSpPr>
        <p:spPr>
          <a:xfrm>
            <a:off x="9606200" y="5809251"/>
            <a:ext cx="490896" cy="49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None/>
              <a:defRPr sz="11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23" name="Google Shape;1123;p68"/>
          <p:cNvSpPr>
            <a:spLocks noGrp="1"/>
          </p:cNvSpPr>
          <p:nvPr>
            <p:ph type="pic" idx="5"/>
          </p:nvPr>
        </p:nvSpPr>
        <p:spPr>
          <a:xfrm>
            <a:off x="8127545" y="5809251"/>
            <a:ext cx="490896" cy="49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None/>
              <a:defRPr sz="11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24" name="Google Shape;1124;p68"/>
          <p:cNvSpPr>
            <a:spLocks noGrp="1"/>
          </p:cNvSpPr>
          <p:nvPr>
            <p:ph type="pic" idx="6"/>
          </p:nvPr>
        </p:nvSpPr>
        <p:spPr>
          <a:xfrm>
            <a:off x="7438415" y="4566571"/>
            <a:ext cx="490896" cy="49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None/>
              <a:defRPr sz="11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25" name="Google Shape;1125;p68"/>
          <p:cNvSpPr>
            <a:spLocks noGrp="1"/>
          </p:cNvSpPr>
          <p:nvPr>
            <p:ph type="pic" idx="7"/>
          </p:nvPr>
        </p:nvSpPr>
        <p:spPr>
          <a:xfrm>
            <a:off x="8127545" y="3206428"/>
            <a:ext cx="490896" cy="49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"/>
              <a:buNone/>
              <a:defRPr sz="1100" b="0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126" name="Google Shape;1126;p68"/>
          <p:cNvSpPr txBox="1">
            <a:spLocks noGrp="1"/>
          </p:cNvSpPr>
          <p:nvPr>
            <p:ph type="body" idx="1"/>
          </p:nvPr>
        </p:nvSpPr>
        <p:spPr>
          <a:xfrm>
            <a:off x="6054938" y="8866801"/>
            <a:ext cx="6178123" cy="53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7" name="Google Shape;1127;p68"/>
          <p:cNvSpPr txBox="1">
            <a:spLocks noGrp="1"/>
          </p:cNvSpPr>
          <p:nvPr>
            <p:ph type="body" idx="8"/>
          </p:nvPr>
        </p:nvSpPr>
        <p:spPr>
          <a:xfrm>
            <a:off x="6054938" y="8327013"/>
            <a:ext cx="6178123" cy="58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8" name="Google Shape;1128;p68"/>
          <p:cNvSpPr txBox="1">
            <a:spLocks noGrp="1"/>
          </p:cNvSpPr>
          <p:nvPr>
            <p:ph type="body" idx="9"/>
          </p:nvPr>
        </p:nvSpPr>
        <p:spPr>
          <a:xfrm>
            <a:off x="11744227" y="6687801"/>
            <a:ext cx="4608971" cy="91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9" name="Google Shape;1129;p68"/>
          <p:cNvSpPr txBox="1">
            <a:spLocks noGrp="1"/>
          </p:cNvSpPr>
          <p:nvPr>
            <p:ph type="body" idx="13"/>
          </p:nvPr>
        </p:nvSpPr>
        <p:spPr>
          <a:xfrm>
            <a:off x="11744228" y="6190387"/>
            <a:ext cx="4608971" cy="54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0" name="Google Shape;1130;p68"/>
          <p:cNvSpPr txBox="1">
            <a:spLocks noGrp="1"/>
          </p:cNvSpPr>
          <p:nvPr>
            <p:ph type="body" idx="14"/>
          </p:nvPr>
        </p:nvSpPr>
        <p:spPr>
          <a:xfrm>
            <a:off x="11744226" y="4699440"/>
            <a:ext cx="4608971" cy="91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1" name="Google Shape;1131;p68"/>
          <p:cNvSpPr txBox="1">
            <a:spLocks noGrp="1"/>
          </p:cNvSpPr>
          <p:nvPr>
            <p:ph type="body" idx="15"/>
          </p:nvPr>
        </p:nvSpPr>
        <p:spPr>
          <a:xfrm>
            <a:off x="11744227" y="4202026"/>
            <a:ext cx="4608971" cy="54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2" name="Google Shape;1132;p68"/>
          <p:cNvSpPr txBox="1">
            <a:spLocks noGrp="1"/>
          </p:cNvSpPr>
          <p:nvPr>
            <p:ph type="body" idx="16"/>
          </p:nvPr>
        </p:nvSpPr>
        <p:spPr>
          <a:xfrm>
            <a:off x="11010972" y="2654827"/>
            <a:ext cx="4608971" cy="91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3" name="Google Shape;1133;p68"/>
          <p:cNvSpPr txBox="1">
            <a:spLocks noGrp="1"/>
          </p:cNvSpPr>
          <p:nvPr>
            <p:ph type="body" idx="17"/>
          </p:nvPr>
        </p:nvSpPr>
        <p:spPr>
          <a:xfrm>
            <a:off x="11010973" y="2157413"/>
            <a:ext cx="4608971" cy="54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4" name="Google Shape;1134;p68"/>
          <p:cNvSpPr txBox="1">
            <a:spLocks noGrp="1"/>
          </p:cNvSpPr>
          <p:nvPr>
            <p:ph type="body" idx="18"/>
          </p:nvPr>
        </p:nvSpPr>
        <p:spPr>
          <a:xfrm>
            <a:off x="2481511" y="2654827"/>
            <a:ext cx="4608971" cy="91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5" name="Google Shape;1135;p68"/>
          <p:cNvSpPr txBox="1">
            <a:spLocks noGrp="1"/>
          </p:cNvSpPr>
          <p:nvPr>
            <p:ph type="body" idx="19"/>
          </p:nvPr>
        </p:nvSpPr>
        <p:spPr>
          <a:xfrm>
            <a:off x="2481512" y="2176737"/>
            <a:ext cx="4608971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6" name="Google Shape;1136;p68"/>
          <p:cNvSpPr txBox="1">
            <a:spLocks noGrp="1"/>
          </p:cNvSpPr>
          <p:nvPr>
            <p:ph type="body" idx="20"/>
          </p:nvPr>
        </p:nvSpPr>
        <p:spPr>
          <a:xfrm>
            <a:off x="1879065" y="4699017"/>
            <a:ext cx="4608971" cy="91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7" name="Google Shape;1137;p68"/>
          <p:cNvSpPr txBox="1">
            <a:spLocks noGrp="1"/>
          </p:cNvSpPr>
          <p:nvPr>
            <p:ph type="body" idx="21"/>
          </p:nvPr>
        </p:nvSpPr>
        <p:spPr>
          <a:xfrm>
            <a:off x="1879066" y="4220927"/>
            <a:ext cx="4608971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8" name="Google Shape;1138;p68"/>
          <p:cNvSpPr txBox="1">
            <a:spLocks noGrp="1"/>
          </p:cNvSpPr>
          <p:nvPr>
            <p:ph type="body" idx="22"/>
          </p:nvPr>
        </p:nvSpPr>
        <p:spPr>
          <a:xfrm>
            <a:off x="1959396" y="6687909"/>
            <a:ext cx="4608971" cy="91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9" name="Google Shape;1139;p68"/>
          <p:cNvSpPr txBox="1">
            <a:spLocks noGrp="1"/>
          </p:cNvSpPr>
          <p:nvPr>
            <p:ph type="body" idx="23"/>
          </p:nvPr>
        </p:nvSpPr>
        <p:spPr>
          <a:xfrm>
            <a:off x="1959397" y="6209819"/>
            <a:ext cx="4608971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40" name="Google Shape;1140;p68"/>
          <p:cNvCxnSpPr>
            <a:stCxn id="1120" idx="0"/>
            <a:endCxn id="1133" idx="1"/>
          </p:cNvCxnSpPr>
          <p:nvPr/>
        </p:nvCxnSpPr>
        <p:spPr>
          <a:xfrm rot="-5400000">
            <a:off x="10042898" y="2238478"/>
            <a:ext cx="776700" cy="1159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1" name="Google Shape;1141;p68"/>
          <p:cNvCxnSpPr>
            <a:stCxn id="1121" idx="3"/>
            <a:endCxn id="1131" idx="1"/>
          </p:cNvCxnSpPr>
          <p:nvPr/>
        </p:nvCxnSpPr>
        <p:spPr>
          <a:xfrm rot="10800000" flipH="1">
            <a:off x="10846255" y="4474213"/>
            <a:ext cx="897900" cy="3432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2" name="Google Shape;1142;p68"/>
          <p:cNvCxnSpPr>
            <a:stCxn id="1122" idx="3"/>
            <a:endCxn id="1129" idx="1"/>
          </p:cNvCxnSpPr>
          <p:nvPr/>
        </p:nvCxnSpPr>
        <p:spPr>
          <a:xfrm>
            <a:off x="10097096" y="6054699"/>
            <a:ext cx="1647000" cy="4080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3" name="Google Shape;1143;p68"/>
          <p:cNvCxnSpPr>
            <a:stCxn id="1139" idx="3"/>
            <a:endCxn id="1123" idx="1"/>
          </p:cNvCxnSpPr>
          <p:nvPr/>
        </p:nvCxnSpPr>
        <p:spPr>
          <a:xfrm rot="10800000" flipH="1">
            <a:off x="6568368" y="6054790"/>
            <a:ext cx="1559100" cy="417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4" name="Google Shape;1144;p68"/>
          <p:cNvCxnSpPr>
            <a:stCxn id="1137" idx="3"/>
            <a:endCxn id="1124" idx="1"/>
          </p:cNvCxnSpPr>
          <p:nvPr/>
        </p:nvCxnSpPr>
        <p:spPr>
          <a:xfrm>
            <a:off x="6488037" y="4483497"/>
            <a:ext cx="950400" cy="3285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45" name="Google Shape;1145;p68"/>
          <p:cNvCxnSpPr>
            <a:stCxn id="1135" idx="3"/>
            <a:endCxn id="1125" idx="0"/>
          </p:cNvCxnSpPr>
          <p:nvPr/>
        </p:nvCxnSpPr>
        <p:spPr>
          <a:xfrm>
            <a:off x="7090483" y="2439307"/>
            <a:ext cx="1282500" cy="767100"/>
          </a:xfrm>
          <a:prstGeom prst="bentConnector2">
            <a:avLst/>
          </a:prstGeom>
          <a:noFill/>
          <a:ln w="1905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25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5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750"/>
                            </p:stCondLst>
                            <p:childTnLst>
                              <p:par>
                                <p:cTn id="1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75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25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7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625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75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25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75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25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875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25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975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250"/>
                            </p:stCondLst>
                            <p:childTnLst>
                              <p:par>
                                <p:cTn id="1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2250"/>
                            </p:stCondLst>
                            <p:childTnLst>
                              <p:par>
                                <p:cTn id="1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3250"/>
                            </p:stCondLst>
                            <p:childTnLst>
                              <p:par>
                                <p:cTn id="1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3750"/>
                            </p:stCondLst>
                            <p:childTnLst>
                              <p:par>
                                <p:cTn id="1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1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4250"/>
                            </p:stCondLst>
                            <p:childTnLst>
                              <p:par>
                                <p:cTn id="1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1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475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525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750"/>
                            </p:stCondLst>
                            <p:childTnLst>
                              <p:par>
                                <p:cTn id="2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62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6750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725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7750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82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875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925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9750"/>
                            </p:stCondLst>
                            <p:childTnLst>
                              <p:par>
                                <p:cTn id="2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0250"/>
                            </p:stCondLst>
                            <p:childTnLst>
                              <p:par>
                                <p:cTn id="2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1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0750"/>
                            </p:stCondLst>
                            <p:childTnLst>
                              <p:par>
                                <p:cTn id="2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1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1250"/>
                            </p:stCondLst>
                            <p:childTnLst>
                              <p:par>
                                <p:cTn id="2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1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21750"/>
                            </p:stCondLst>
                            <p:childTnLst>
                              <p:par>
                                <p:cTn id="2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2250"/>
                            </p:stCondLst>
                            <p:childTnLst>
                              <p:par>
                                <p:cTn id="2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2750"/>
                            </p:stCondLst>
                            <p:childTnLst>
                              <p:par>
                                <p:cTn id="2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/>
                                        <p:tgtEl>
                                          <p:spTgt spid="1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23250"/>
                            </p:stCondLst>
                            <p:childTnLst>
                              <p:par>
                                <p:cTn id="2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1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23750"/>
                            </p:stCondLst>
                            <p:childTnLst>
                              <p:par>
                                <p:cTn id="2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1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42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475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2525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2575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62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675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725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7750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82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8750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9250"/>
                            </p:stCondLst>
                            <p:childTnLst>
                              <p:par>
                                <p:cTn id="3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1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9750"/>
                            </p:stCondLst>
                            <p:childTnLst>
                              <p:par>
                                <p:cTn id="3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0250"/>
                            </p:stCondLst>
                            <p:childTnLst>
                              <p:par>
                                <p:cTn id="3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1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0750"/>
                            </p:stCondLst>
                            <p:childTnLst>
                              <p:par>
                                <p:cTn id="3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1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1250"/>
                            </p:stCondLst>
                            <p:childTnLst>
                              <p:par>
                                <p:cTn id="3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1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1750"/>
                            </p:stCondLst>
                            <p:childTnLst>
                              <p:par>
                                <p:cTn id="3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/>
                                        <p:tgtEl>
                                          <p:spTgt spid="1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2250"/>
                            </p:stCondLst>
                            <p:childTnLst>
                              <p:par>
                                <p:cTn id="3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/>
                                        <p:tgtEl>
                                          <p:spTgt spid="1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2750"/>
                            </p:stCondLst>
                            <p:childTnLst>
                              <p:par>
                                <p:cTn id="3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3250"/>
                            </p:stCondLst>
                            <p:childTnLst>
                              <p:par>
                                <p:cTn id="3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1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3750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42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4750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525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5750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1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62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6750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725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7750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1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82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8750"/>
                            </p:stCondLst>
                            <p:childTnLst>
                              <p:par>
                                <p:cTn id="3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9250"/>
                            </p:stCondLst>
                            <p:childTnLst>
                              <p:par>
                                <p:cTn id="3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1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39750"/>
                            </p:stCondLst>
                            <p:childTnLst>
                              <p:par>
                                <p:cTn id="3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1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40250"/>
                            </p:stCondLst>
                            <p:childTnLst>
                              <p:par>
                                <p:cTn id="40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1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40750"/>
                            </p:stCondLst>
                            <p:childTnLst>
                              <p:par>
                                <p:cTn id="4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1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41250"/>
                            </p:stCondLst>
                            <p:childTnLst>
                              <p:par>
                                <p:cTn id="40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1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1750"/>
                            </p:stCondLst>
                            <p:childTnLst>
                              <p:par>
                                <p:cTn id="4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1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2250"/>
                            </p:stCondLst>
                            <p:childTnLst>
                              <p:par>
                                <p:cTn id="4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1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2750"/>
                            </p:stCondLst>
                            <p:childTnLst>
                              <p:par>
                                <p:cTn id="4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1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4325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3750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42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1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4750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4525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45750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62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6750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725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500"/>
                                        <p:tgtEl>
                                          <p:spTgt spid="1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47750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8250"/>
                            </p:stCondLst>
                            <p:childTnLst>
                              <p:par>
                                <p:cTn id="4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48750"/>
                            </p:stCondLst>
                            <p:childTnLst>
                              <p:par>
                                <p:cTn id="4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1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49250"/>
                            </p:stCondLst>
                            <p:childTnLst>
                              <p:par>
                                <p:cTn id="4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1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49750"/>
                            </p:stCondLst>
                            <p:childTnLst>
                              <p:par>
                                <p:cTn id="4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1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250"/>
                            </p:stCondLst>
                            <p:childTnLst>
                              <p:par>
                                <p:cTn id="4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2" dur="500"/>
                                        <p:tgtEl>
                                          <p:spTgt spid="1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50750"/>
                            </p:stCondLst>
                            <p:childTnLst>
                              <p:par>
                                <p:cTn id="4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1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51250"/>
                            </p:stCondLst>
                            <p:childTnLst>
                              <p:par>
                                <p:cTn id="4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500"/>
                                        <p:tgtEl>
                                          <p:spTgt spid="1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51750"/>
                            </p:stCondLst>
                            <p:childTnLst>
                              <p:par>
                                <p:cTn id="4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1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52250"/>
                            </p:stCondLst>
                            <p:childTnLst>
                              <p:par>
                                <p:cTn id="4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1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2750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5325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500"/>
                                        <p:tgtEl>
                                          <p:spTgt spid="1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53750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1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42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1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54750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500"/>
                                        <p:tgtEl>
                                          <p:spTgt spid="1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5525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1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55750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562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500"/>
                                        <p:tgtEl>
                                          <p:spTgt spid="1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56750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1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5725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7750"/>
                            </p:stCondLst>
                            <p:childTnLst>
                              <p:par>
                                <p:cTn id="5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2" dur="500"/>
                                        <p:tgtEl>
                                          <p:spTgt spid="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58250"/>
                            </p:stCondLst>
                            <p:childTnLst>
                              <p:par>
                                <p:cTn id="5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58750"/>
                            </p:stCondLst>
                            <p:childTnLst>
                              <p:par>
                                <p:cTn id="5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0" dur="500"/>
                                        <p:tgtEl>
                                          <p:spTgt spid="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9250"/>
                            </p:stCondLst>
                            <p:childTnLst>
                              <p:par>
                                <p:cTn id="5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4" dur="500"/>
                                        <p:tgtEl>
                                          <p:spTgt spid="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59750"/>
                            </p:stCondLst>
                            <p:childTnLst>
                              <p:par>
                                <p:cTn id="5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8" dur="500"/>
                                        <p:tgtEl>
                                          <p:spTgt spid="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60250"/>
                            </p:stCondLst>
                            <p:childTnLst>
                              <p:par>
                                <p:cTn id="5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2" dur="500"/>
                                        <p:tgtEl>
                                          <p:spTgt spid="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60750"/>
                            </p:stCondLst>
                            <p:childTnLst>
                              <p:par>
                                <p:cTn id="5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6" dur="500"/>
                                        <p:tgtEl>
                                          <p:spTgt spid="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61250"/>
                            </p:stCondLst>
                            <p:childTnLst>
                              <p:par>
                                <p:cTn id="5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0" dur="500"/>
                                        <p:tgtEl>
                                          <p:spTgt spid="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61750"/>
                            </p:stCondLst>
                            <p:childTnLst>
                              <p:par>
                                <p:cTn id="5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4" dur="500"/>
                                        <p:tgtEl>
                                          <p:spTgt spid="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622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62750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6325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500"/>
                                        <p:tgtEl>
                                          <p:spTgt spid="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63750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500"/>
                                        <p:tgtEl>
                                          <p:spTgt spid="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642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64750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500"/>
                                        <p:tgtEl>
                                          <p:spTgt spid="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6525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500"/>
                                        <p:tgtEl>
                                          <p:spTgt spid="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65750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500"/>
                                        <p:tgtEl>
                                          <p:spTgt spid="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662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inite Loop">
  <p:cSld name="Infinite Loop"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69"/>
          <p:cNvSpPr/>
          <p:nvPr/>
        </p:nvSpPr>
        <p:spPr>
          <a:xfrm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8" name="Google Shape;1148;p69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69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150" name="Google Shape;1150;p69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1" name="Google Shape;1151;p69"/>
          <p:cNvSpPr/>
          <p:nvPr/>
        </p:nvSpPr>
        <p:spPr>
          <a:xfrm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2" name="Google Shape;1152;p69"/>
          <p:cNvSpPr/>
          <p:nvPr/>
        </p:nvSpPr>
        <p:spPr>
          <a:xfrm rot="10800000">
            <a:off x="5752874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3" name="Google Shape;1153;p69"/>
          <p:cNvSpPr/>
          <p:nvPr/>
        </p:nvSpPr>
        <p:spPr>
          <a:xfrm rot="10800000">
            <a:off x="8513310" y="2959781"/>
            <a:ext cx="3976914" cy="3976914"/>
          </a:xfrm>
          <a:prstGeom prst="blockArc">
            <a:avLst>
              <a:gd name="adj1" fmla="val 10800000"/>
              <a:gd name="adj2" fmla="val 0"/>
              <a:gd name="adj3" fmla="val 3047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54" name="Google Shape;1154;p69"/>
          <p:cNvSpPr txBox="1">
            <a:spLocks noGrp="1"/>
          </p:cNvSpPr>
          <p:nvPr>
            <p:ph type="body" idx="1"/>
          </p:nvPr>
        </p:nvSpPr>
        <p:spPr>
          <a:xfrm>
            <a:off x="6501035" y="3443562"/>
            <a:ext cx="2439765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5" name="Google Shape;1155;p69"/>
          <p:cNvSpPr txBox="1">
            <a:spLocks noGrp="1"/>
          </p:cNvSpPr>
          <p:nvPr>
            <p:ph type="body" idx="2"/>
          </p:nvPr>
        </p:nvSpPr>
        <p:spPr>
          <a:xfrm>
            <a:off x="1045924" y="2959781"/>
            <a:ext cx="4608971" cy="192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6" name="Google Shape;1156;p69"/>
          <p:cNvSpPr txBox="1">
            <a:spLocks noGrp="1"/>
          </p:cNvSpPr>
          <p:nvPr>
            <p:ph type="body" idx="3"/>
          </p:nvPr>
        </p:nvSpPr>
        <p:spPr>
          <a:xfrm>
            <a:off x="1045923" y="5014143"/>
            <a:ext cx="4608971" cy="192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7" name="Google Shape;1157;p69"/>
          <p:cNvSpPr txBox="1">
            <a:spLocks noGrp="1"/>
          </p:cNvSpPr>
          <p:nvPr>
            <p:ph type="body" idx="4"/>
          </p:nvPr>
        </p:nvSpPr>
        <p:spPr>
          <a:xfrm>
            <a:off x="12628325" y="2956517"/>
            <a:ext cx="4608971" cy="192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8" name="Google Shape;1158;p69"/>
          <p:cNvSpPr txBox="1">
            <a:spLocks noGrp="1"/>
          </p:cNvSpPr>
          <p:nvPr>
            <p:ph type="body" idx="5"/>
          </p:nvPr>
        </p:nvSpPr>
        <p:spPr>
          <a:xfrm>
            <a:off x="12628325" y="5014143"/>
            <a:ext cx="4608971" cy="192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9" name="Google Shape;1159;p69"/>
          <p:cNvSpPr txBox="1">
            <a:spLocks noGrp="1"/>
          </p:cNvSpPr>
          <p:nvPr>
            <p:ph type="body" idx="6"/>
          </p:nvPr>
        </p:nvSpPr>
        <p:spPr>
          <a:xfrm>
            <a:off x="9297517" y="5769003"/>
            <a:ext cx="2439765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0" name="Google Shape;1160;p69"/>
          <p:cNvSpPr txBox="1">
            <a:spLocks noGrp="1"/>
          </p:cNvSpPr>
          <p:nvPr>
            <p:ph type="body" idx="7"/>
          </p:nvPr>
        </p:nvSpPr>
        <p:spPr>
          <a:xfrm>
            <a:off x="9297516" y="3443561"/>
            <a:ext cx="2439765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1" name="Google Shape;1161;p69"/>
          <p:cNvSpPr txBox="1">
            <a:spLocks noGrp="1"/>
          </p:cNvSpPr>
          <p:nvPr>
            <p:ph type="body" idx="8"/>
          </p:nvPr>
        </p:nvSpPr>
        <p:spPr>
          <a:xfrm>
            <a:off x="6501035" y="5780273"/>
            <a:ext cx="2439765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2" name="Google Shape;1162;p69"/>
          <p:cNvSpPr txBox="1">
            <a:spLocks noGrp="1"/>
          </p:cNvSpPr>
          <p:nvPr>
            <p:ph type="body" idx="9"/>
          </p:nvPr>
        </p:nvSpPr>
        <p:spPr>
          <a:xfrm>
            <a:off x="3195988" y="7732296"/>
            <a:ext cx="11896024" cy="1522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1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7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800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85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9000"/>
                            </p:stCondLst>
                            <p:childTnLst>
                              <p:par>
                                <p:cTn id="1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9500"/>
                            </p:stCondLst>
                            <p:childTnLst>
                              <p:par>
                                <p:cTn id="1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0500"/>
                            </p:stCondLst>
                            <p:childTnLst>
                              <p:par>
                                <p:cTn id="20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0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1500"/>
                            </p:stCondLst>
                            <p:childTnLst>
                              <p:par>
                                <p:cTn id="2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1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2000"/>
                            </p:stCondLst>
                            <p:childTnLst>
                              <p:par>
                                <p:cTn id="2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2500"/>
                            </p:stCondLst>
                            <p:childTnLst>
                              <p:par>
                                <p:cTn id="2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3000"/>
                            </p:stCondLst>
                            <p:childTnLst>
                              <p:par>
                                <p:cTn id="2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11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3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40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45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5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5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600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6500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7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8000"/>
                            </p:stCondLst>
                            <p:childTnLst>
                              <p:par>
                                <p:cTn id="2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8500"/>
                            </p:stCondLst>
                            <p:childTnLst>
                              <p:par>
                                <p:cTn id="2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9000"/>
                            </p:stCondLst>
                            <p:childTnLst>
                              <p:par>
                                <p:cTn id="2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9500"/>
                            </p:stCondLst>
                            <p:childTnLst>
                              <p:par>
                                <p:cTn id="27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1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0000"/>
                            </p:stCondLst>
                            <p:childTnLst>
                              <p:par>
                                <p:cTn id="2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1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500"/>
                            </p:stCondLst>
                            <p:childTnLst>
                              <p:par>
                                <p:cTn id="2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1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1000"/>
                            </p:stCondLst>
                            <p:childTnLst>
                              <p:par>
                                <p:cTn id="28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1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1500"/>
                            </p:stCondLst>
                            <p:childTnLst>
                              <p:par>
                                <p:cTn id="2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1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2000"/>
                            </p:stCondLst>
                            <p:childTnLst>
                              <p:par>
                                <p:cTn id="29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1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32500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3300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33500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3400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34500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350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35500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3600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6500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3700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ustor">
  <p:cSld name="Clustor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70"/>
          <p:cNvSpPr/>
          <p:nvPr/>
        </p:nvSpPr>
        <p:spPr>
          <a:xfrm>
            <a:off x="10223622" y="3099867"/>
            <a:ext cx="992116" cy="1008457"/>
          </a:xfrm>
          <a:prstGeom prst="ellipse">
            <a:avLst/>
          </a:prstGeom>
          <a:solidFill>
            <a:srgbClr val="FF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5" name="Google Shape;1165;p70"/>
          <p:cNvSpPr/>
          <p:nvPr/>
        </p:nvSpPr>
        <p:spPr>
          <a:xfrm>
            <a:off x="13866888" y="6213624"/>
            <a:ext cx="961809" cy="961809"/>
          </a:xfrm>
          <a:prstGeom prst="ellipse">
            <a:avLst/>
          </a:prstGeom>
          <a:solidFill>
            <a:srgbClr val="C6EE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6" name="Google Shape;1166;p70"/>
          <p:cNvSpPr/>
          <p:nvPr/>
        </p:nvSpPr>
        <p:spPr>
          <a:xfrm>
            <a:off x="636409" y="6250538"/>
            <a:ext cx="1533779" cy="1533779"/>
          </a:xfrm>
          <a:prstGeom prst="ellipse">
            <a:avLst/>
          </a:prstGeom>
          <a:solidFill>
            <a:srgbClr val="B6EBE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7" name="Google Shape;1167;p70"/>
          <p:cNvSpPr/>
          <p:nvPr/>
        </p:nvSpPr>
        <p:spPr>
          <a:xfrm>
            <a:off x="7896962" y="7735218"/>
            <a:ext cx="614369" cy="624488"/>
          </a:xfrm>
          <a:prstGeom prst="ellipse">
            <a:avLst/>
          </a:prstGeom>
          <a:solidFill>
            <a:srgbClr val="FFC3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8" name="Google Shape;1168;p70"/>
          <p:cNvSpPr/>
          <p:nvPr/>
        </p:nvSpPr>
        <p:spPr>
          <a:xfrm>
            <a:off x="3965059" y="7738314"/>
            <a:ext cx="591738" cy="591738"/>
          </a:xfrm>
          <a:prstGeom prst="ellipse">
            <a:avLst/>
          </a:prstGeom>
          <a:solidFill>
            <a:srgbClr val="C8F4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9" name="Google Shape;1169;p70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70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171" name="Google Shape;1171;p70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2" name="Google Shape;1172;p70"/>
          <p:cNvSpPr/>
          <p:nvPr/>
        </p:nvSpPr>
        <p:spPr>
          <a:xfrm>
            <a:off x="493213" y="2547535"/>
            <a:ext cx="4973638" cy="4973638"/>
          </a:xfrm>
          <a:prstGeom prst="ellipse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3" name="Google Shape;1173;p70"/>
          <p:cNvSpPr/>
          <p:nvPr/>
        </p:nvSpPr>
        <p:spPr>
          <a:xfrm>
            <a:off x="4617888" y="4921333"/>
            <a:ext cx="3785949" cy="3785949"/>
          </a:xfrm>
          <a:prstGeom prst="ellipse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4" name="Google Shape;1174;p70"/>
          <p:cNvSpPr/>
          <p:nvPr/>
        </p:nvSpPr>
        <p:spPr>
          <a:xfrm>
            <a:off x="7360120" y="3308567"/>
            <a:ext cx="3090795" cy="3090795"/>
          </a:xfrm>
          <a:prstGeom prst="ellipse">
            <a:avLst/>
          </a:prstGeom>
          <a:solidFill>
            <a:schemeClr val="accent3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5" name="Google Shape;1175;p70"/>
          <p:cNvSpPr/>
          <p:nvPr/>
        </p:nvSpPr>
        <p:spPr>
          <a:xfrm>
            <a:off x="9437184" y="5014698"/>
            <a:ext cx="3557109" cy="3557109"/>
          </a:xfrm>
          <a:prstGeom prst="ellipse">
            <a:avLst/>
          </a:prstGeom>
          <a:solidFill>
            <a:schemeClr val="accent4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6" name="Google Shape;1176;p70"/>
          <p:cNvSpPr/>
          <p:nvPr/>
        </p:nvSpPr>
        <p:spPr>
          <a:xfrm>
            <a:off x="12055396" y="2629765"/>
            <a:ext cx="3944488" cy="3944488"/>
          </a:xfrm>
          <a:prstGeom prst="ellipse">
            <a:avLst/>
          </a:prstGeom>
          <a:solidFill>
            <a:schemeClr val="accent5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7" name="Google Shape;1177;p70"/>
          <p:cNvSpPr/>
          <p:nvPr/>
        </p:nvSpPr>
        <p:spPr>
          <a:xfrm>
            <a:off x="14947019" y="5399098"/>
            <a:ext cx="2788308" cy="2788308"/>
          </a:xfrm>
          <a:prstGeom prst="ellipse">
            <a:avLst/>
          </a:prstGeom>
          <a:solidFill>
            <a:schemeClr val="accent6">
              <a:alpha val="8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8" name="Google Shape;1178;p70"/>
          <p:cNvSpPr/>
          <p:nvPr/>
        </p:nvSpPr>
        <p:spPr>
          <a:xfrm>
            <a:off x="5534416" y="3223041"/>
            <a:ext cx="1029225" cy="1029225"/>
          </a:xfrm>
          <a:prstGeom prst="ellipse">
            <a:avLst/>
          </a:prstGeom>
          <a:solidFill>
            <a:srgbClr val="DBF89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79" name="Google Shape;1179;p70"/>
          <p:cNvSpPr/>
          <p:nvPr/>
        </p:nvSpPr>
        <p:spPr>
          <a:xfrm>
            <a:off x="493213" y="2370479"/>
            <a:ext cx="855529" cy="855529"/>
          </a:xfrm>
          <a:prstGeom prst="ellipse">
            <a:avLst/>
          </a:prstGeom>
          <a:solidFill>
            <a:srgbClr val="DAF5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0" name="Google Shape;1180;p70"/>
          <p:cNvSpPr/>
          <p:nvPr/>
        </p:nvSpPr>
        <p:spPr>
          <a:xfrm>
            <a:off x="13027675" y="7247023"/>
            <a:ext cx="742541" cy="742541"/>
          </a:xfrm>
          <a:prstGeom prst="ellipse">
            <a:avLst/>
          </a:prstGeom>
          <a:solidFill>
            <a:srgbClr val="F3DA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1" name="Google Shape;1181;p70"/>
          <p:cNvSpPr/>
          <p:nvPr/>
        </p:nvSpPr>
        <p:spPr>
          <a:xfrm>
            <a:off x="16966759" y="4532006"/>
            <a:ext cx="884808" cy="884808"/>
          </a:xfrm>
          <a:prstGeom prst="ellipse">
            <a:avLst/>
          </a:prstGeom>
          <a:solidFill>
            <a:srgbClr val="FFF4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2" name="Google Shape;1182;p70"/>
          <p:cNvSpPr txBox="1">
            <a:spLocks noGrp="1"/>
          </p:cNvSpPr>
          <p:nvPr>
            <p:ph type="body" idx="1"/>
          </p:nvPr>
        </p:nvSpPr>
        <p:spPr>
          <a:xfrm>
            <a:off x="675547" y="3719292"/>
            <a:ext cx="4608971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3" name="Google Shape;1183;p70"/>
          <p:cNvSpPr txBox="1">
            <a:spLocks noGrp="1"/>
          </p:cNvSpPr>
          <p:nvPr>
            <p:ph type="body" idx="2"/>
          </p:nvPr>
        </p:nvSpPr>
        <p:spPr>
          <a:xfrm>
            <a:off x="12108616" y="3583183"/>
            <a:ext cx="3838048" cy="5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4" name="Google Shape;1184;p70"/>
          <p:cNvSpPr txBox="1">
            <a:spLocks noGrp="1"/>
          </p:cNvSpPr>
          <p:nvPr>
            <p:ph type="body" idx="3"/>
          </p:nvPr>
        </p:nvSpPr>
        <p:spPr>
          <a:xfrm>
            <a:off x="9632132" y="5404718"/>
            <a:ext cx="3167212" cy="122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5" name="Google Shape;1185;p70"/>
          <p:cNvSpPr txBox="1">
            <a:spLocks noGrp="1"/>
          </p:cNvSpPr>
          <p:nvPr>
            <p:ph type="body" idx="4"/>
          </p:nvPr>
        </p:nvSpPr>
        <p:spPr>
          <a:xfrm>
            <a:off x="4908081" y="5382994"/>
            <a:ext cx="3167212" cy="122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6" name="Google Shape;1186;p70"/>
          <p:cNvSpPr txBox="1">
            <a:spLocks noGrp="1"/>
          </p:cNvSpPr>
          <p:nvPr>
            <p:ph type="body" idx="5"/>
          </p:nvPr>
        </p:nvSpPr>
        <p:spPr>
          <a:xfrm>
            <a:off x="971550" y="4397766"/>
            <a:ext cx="3936531" cy="193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7" name="Google Shape;1187;p70"/>
          <p:cNvSpPr txBox="1">
            <a:spLocks noGrp="1"/>
          </p:cNvSpPr>
          <p:nvPr>
            <p:ph type="body" idx="6"/>
          </p:nvPr>
        </p:nvSpPr>
        <p:spPr>
          <a:xfrm>
            <a:off x="4639094" y="6688663"/>
            <a:ext cx="3705186" cy="131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8" name="Google Shape;1188;p70"/>
          <p:cNvSpPr txBox="1">
            <a:spLocks noGrp="1"/>
          </p:cNvSpPr>
          <p:nvPr>
            <p:ph type="body" idx="7"/>
          </p:nvPr>
        </p:nvSpPr>
        <p:spPr>
          <a:xfrm>
            <a:off x="9608595" y="6648520"/>
            <a:ext cx="3214286" cy="131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9" name="Google Shape;1189;p70"/>
          <p:cNvSpPr txBox="1">
            <a:spLocks noGrp="1"/>
          </p:cNvSpPr>
          <p:nvPr>
            <p:ph type="body" idx="8"/>
          </p:nvPr>
        </p:nvSpPr>
        <p:spPr>
          <a:xfrm>
            <a:off x="12175047" y="4237086"/>
            <a:ext cx="3705186" cy="131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0" name="Google Shape;1190;p70"/>
          <p:cNvSpPr txBox="1">
            <a:spLocks noGrp="1"/>
          </p:cNvSpPr>
          <p:nvPr>
            <p:ph type="body" idx="9"/>
          </p:nvPr>
        </p:nvSpPr>
        <p:spPr>
          <a:xfrm>
            <a:off x="7409364" y="4255782"/>
            <a:ext cx="2992308" cy="116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1" name="Google Shape;1191;p70"/>
          <p:cNvSpPr txBox="1">
            <a:spLocks noGrp="1"/>
          </p:cNvSpPr>
          <p:nvPr>
            <p:ph type="body" idx="13"/>
          </p:nvPr>
        </p:nvSpPr>
        <p:spPr>
          <a:xfrm>
            <a:off x="15070316" y="6146235"/>
            <a:ext cx="2534050" cy="129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Medium"/>
              <a:buNone/>
              <a:defRPr sz="24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1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story - Start">
  <p:cSld name="History - Start"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7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71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95" name="Google Shape;1195;p71"/>
          <p:cNvCxnSpPr>
            <a:stCxn id="1196" idx="7"/>
            <a:endCxn id="1197" idx="0"/>
          </p:cNvCxnSpPr>
          <p:nvPr/>
        </p:nvCxnSpPr>
        <p:spPr>
          <a:xfrm>
            <a:off x="9144000" y="2890044"/>
            <a:ext cx="0" cy="1187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96" name="Google Shape;1196;p71"/>
          <p:cNvSpPr/>
          <p:nvPr/>
        </p:nvSpPr>
        <p:spPr>
          <a:xfrm rot="8100000">
            <a:off x="8836980" y="2148831"/>
            <a:ext cx="614041" cy="614041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98" name="Google Shape;1198;p71"/>
          <p:cNvSpPr txBox="1">
            <a:spLocks noGrp="1"/>
          </p:cNvSpPr>
          <p:nvPr>
            <p:ph type="body" idx="1"/>
          </p:nvPr>
        </p:nvSpPr>
        <p:spPr>
          <a:xfrm>
            <a:off x="2399958" y="4837415"/>
            <a:ext cx="4608971" cy="147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9" name="Google Shape;1199;p71"/>
          <p:cNvSpPr txBox="1">
            <a:spLocks noGrp="1"/>
          </p:cNvSpPr>
          <p:nvPr>
            <p:ph type="body" idx="2"/>
          </p:nvPr>
        </p:nvSpPr>
        <p:spPr>
          <a:xfrm>
            <a:off x="2399958" y="3896219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0" name="Google Shape;1200;p71"/>
          <p:cNvSpPr/>
          <p:nvPr/>
        </p:nvSpPr>
        <p:spPr>
          <a:xfrm>
            <a:off x="5076526" y="4613259"/>
            <a:ext cx="1827899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01" name="Google Shape;1201;p71"/>
          <p:cNvCxnSpPr>
            <a:stCxn id="1197" idx="4"/>
            <a:endCxn id="1202" idx="0"/>
          </p:cNvCxnSpPr>
          <p:nvPr/>
        </p:nvCxnSpPr>
        <p:spPr>
          <a:xfrm>
            <a:off x="9144001" y="4462435"/>
            <a:ext cx="0" cy="147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203" name="Google Shape;1203;p71"/>
          <p:cNvCxnSpPr>
            <a:stCxn id="1204" idx="1"/>
            <a:endCxn id="1202" idx="6"/>
          </p:cNvCxnSpPr>
          <p:nvPr/>
        </p:nvCxnSpPr>
        <p:spPr>
          <a:xfrm rot="10800000">
            <a:off x="9336765" y="6126367"/>
            <a:ext cx="629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05" name="Google Shape;1205;p71"/>
          <p:cNvSpPr/>
          <p:nvPr/>
        </p:nvSpPr>
        <p:spPr>
          <a:xfrm>
            <a:off x="9986477" y="5557295"/>
            <a:ext cx="1136515" cy="1138145"/>
          </a:xfrm>
          <a:prstGeom prst="rect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4" name="Google Shape;1204;p71"/>
          <p:cNvSpPr txBox="1">
            <a:spLocks noGrp="1"/>
          </p:cNvSpPr>
          <p:nvPr>
            <p:ph type="body" idx="3"/>
          </p:nvPr>
        </p:nvSpPr>
        <p:spPr>
          <a:xfrm>
            <a:off x="9966465" y="5752851"/>
            <a:ext cx="117653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6" name="Google Shape;1206;p71"/>
          <p:cNvSpPr txBox="1">
            <a:spLocks noGrp="1"/>
          </p:cNvSpPr>
          <p:nvPr>
            <p:ph type="body" idx="4"/>
          </p:nvPr>
        </p:nvSpPr>
        <p:spPr>
          <a:xfrm>
            <a:off x="11275193" y="6694047"/>
            <a:ext cx="4608971" cy="147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7" name="Google Shape;1207;p71"/>
          <p:cNvSpPr txBox="1">
            <a:spLocks noGrp="1"/>
          </p:cNvSpPr>
          <p:nvPr>
            <p:ph type="body" idx="5"/>
          </p:nvPr>
        </p:nvSpPr>
        <p:spPr>
          <a:xfrm>
            <a:off x="11275193" y="5752851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8" name="Google Shape;1208;p71"/>
          <p:cNvSpPr/>
          <p:nvPr/>
        </p:nvSpPr>
        <p:spPr>
          <a:xfrm>
            <a:off x="11379697" y="6469891"/>
            <a:ext cx="1827899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9" name="Google Shape;1209;p71"/>
          <p:cNvSpPr txBox="1">
            <a:spLocks noGrp="1"/>
          </p:cNvSpPr>
          <p:nvPr>
            <p:ph type="body" idx="6"/>
          </p:nvPr>
        </p:nvSpPr>
        <p:spPr>
          <a:xfrm>
            <a:off x="2399958" y="8496780"/>
            <a:ext cx="4608971" cy="147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0" name="Google Shape;1210;p71"/>
          <p:cNvSpPr txBox="1">
            <a:spLocks noGrp="1"/>
          </p:cNvSpPr>
          <p:nvPr>
            <p:ph type="body" idx="7"/>
          </p:nvPr>
        </p:nvSpPr>
        <p:spPr>
          <a:xfrm>
            <a:off x="2399958" y="7555584"/>
            <a:ext cx="4608971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1" name="Google Shape;1211;p71"/>
          <p:cNvSpPr/>
          <p:nvPr/>
        </p:nvSpPr>
        <p:spPr>
          <a:xfrm>
            <a:off x="5076526" y="8272624"/>
            <a:ext cx="1827899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12" name="Google Shape;1212;p71"/>
          <p:cNvCxnSpPr>
            <a:stCxn id="1202" idx="4"/>
            <a:endCxn id="1213" idx="0"/>
          </p:cNvCxnSpPr>
          <p:nvPr/>
        </p:nvCxnSpPr>
        <p:spPr>
          <a:xfrm>
            <a:off x="9144001" y="6319068"/>
            <a:ext cx="0" cy="141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214" name="Google Shape;1214;p71"/>
          <p:cNvCxnSpPr>
            <a:stCxn id="1197" idx="2"/>
            <a:endCxn id="1215" idx="3"/>
          </p:cNvCxnSpPr>
          <p:nvPr/>
        </p:nvCxnSpPr>
        <p:spPr>
          <a:xfrm rot="10800000">
            <a:off x="8335702" y="4269736"/>
            <a:ext cx="61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15" name="Google Shape;1215;p71"/>
          <p:cNvSpPr/>
          <p:nvPr/>
        </p:nvSpPr>
        <p:spPr>
          <a:xfrm>
            <a:off x="7199330" y="3700663"/>
            <a:ext cx="1136515" cy="1138145"/>
          </a:xfrm>
          <a:prstGeom prst="rect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6" name="Google Shape;1216;p71"/>
          <p:cNvSpPr txBox="1">
            <a:spLocks noGrp="1"/>
          </p:cNvSpPr>
          <p:nvPr>
            <p:ph type="body" idx="8"/>
          </p:nvPr>
        </p:nvSpPr>
        <p:spPr>
          <a:xfrm>
            <a:off x="7179318" y="3896219"/>
            <a:ext cx="117653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217" name="Google Shape;1217;p71"/>
          <p:cNvCxnSpPr>
            <a:stCxn id="1213" idx="2"/>
            <a:endCxn id="1218" idx="3"/>
          </p:cNvCxnSpPr>
          <p:nvPr/>
        </p:nvCxnSpPr>
        <p:spPr>
          <a:xfrm rot="10800000">
            <a:off x="8335702" y="7927709"/>
            <a:ext cx="615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219" name="Google Shape;1219;p71"/>
          <p:cNvCxnSpPr>
            <a:stCxn id="1213" idx="4"/>
          </p:cNvCxnSpPr>
          <p:nvPr/>
        </p:nvCxnSpPr>
        <p:spPr>
          <a:xfrm>
            <a:off x="9144001" y="8120407"/>
            <a:ext cx="0" cy="216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18" name="Google Shape;1218;p71"/>
          <p:cNvSpPr/>
          <p:nvPr/>
        </p:nvSpPr>
        <p:spPr>
          <a:xfrm>
            <a:off x="7199330" y="7358635"/>
            <a:ext cx="1136515" cy="1138145"/>
          </a:xfrm>
          <a:prstGeom prst="rect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2700"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0" name="Google Shape;1220;p71"/>
          <p:cNvSpPr txBox="1">
            <a:spLocks noGrp="1"/>
          </p:cNvSpPr>
          <p:nvPr>
            <p:ph type="body" idx="9"/>
          </p:nvPr>
        </p:nvSpPr>
        <p:spPr>
          <a:xfrm>
            <a:off x="7179318" y="7555584"/>
            <a:ext cx="1176539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 Medium"/>
              <a:buNone/>
              <a:defRPr sz="28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7" name="Google Shape;1197;p71"/>
          <p:cNvSpPr/>
          <p:nvPr/>
        </p:nvSpPr>
        <p:spPr>
          <a:xfrm>
            <a:off x="8951302" y="4077038"/>
            <a:ext cx="385397" cy="385397"/>
          </a:xfrm>
          <a:prstGeom prst="ellipse">
            <a:avLst/>
          </a:prstGeom>
          <a:solidFill>
            <a:schemeClr val="accent1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2" name="Google Shape;1202;p71"/>
          <p:cNvSpPr/>
          <p:nvPr/>
        </p:nvSpPr>
        <p:spPr>
          <a:xfrm>
            <a:off x="8951302" y="5933671"/>
            <a:ext cx="385397" cy="385397"/>
          </a:xfrm>
          <a:prstGeom prst="ellipse">
            <a:avLst/>
          </a:prstGeom>
          <a:solidFill>
            <a:schemeClr val="accent2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13" name="Google Shape;1213;p71"/>
          <p:cNvSpPr/>
          <p:nvPr/>
        </p:nvSpPr>
        <p:spPr>
          <a:xfrm>
            <a:off x="8951302" y="7735010"/>
            <a:ext cx="385397" cy="385397"/>
          </a:xfrm>
          <a:prstGeom prst="ellipse">
            <a:avLst/>
          </a:prstGeom>
          <a:solidFill>
            <a:schemeClr val="accent3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sx="102000" sy="102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25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75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25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250"/>
                            </p:stCondLst>
                            <p:childTnLst>
                              <p:par>
                                <p:cTn id="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75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75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2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975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2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2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7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3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3750"/>
                            </p:stCondLst>
                            <p:childTnLst>
                              <p:par>
                                <p:cTn id="17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4250"/>
                            </p:stCondLst>
                            <p:childTnLst>
                              <p:par>
                                <p:cTn id="17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4750"/>
                            </p:stCondLst>
                            <p:childTnLst>
                              <p:par>
                                <p:cTn id="17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1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250"/>
                            </p:stCondLst>
                            <p:childTnLst>
                              <p:par>
                                <p:cTn id="1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1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5750"/>
                            </p:stCondLst>
                            <p:childTnLst>
                              <p:par>
                                <p:cTn id="18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1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6250"/>
                            </p:stCondLst>
                            <p:childTnLst>
                              <p:par>
                                <p:cTn id="19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6750"/>
                            </p:stCondLst>
                            <p:childTnLst>
                              <p:par>
                                <p:cTn id="1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7250"/>
                            </p:stCondLst>
                            <p:childTnLst>
                              <p:par>
                                <p:cTn id="19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7750"/>
                            </p:stCondLst>
                            <p:childTnLst>
                              <p:par>
                                <p:cTn id="20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82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875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92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975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02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075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12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175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22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275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325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375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425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4750"/>
                            </p:stCondLst>
                            <p:childTnLst>
                              <p:par>
                                <p:cTn id="2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/>
                                        <p:tgtEl>
                                          <p:spTgt spid="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25250"/>
                            </p:stCondLst>
                            <p:childTnLst>
                              <p:par>
                                <p:cTn id="29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/>
                                        <p:tgtEl>
                                          <p:spTgt spid="1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25750"/>
                            </p:stCondLst>
                            <p:childTnLst>
                              <p:par>
                                <p:cTn id="29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/>
                                        <p:tgtEl>
                                          <p:spTgt spid="1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6250"/>
                            </p:stCondLst>
                            <p:childTnLst>
                              <p:par>
                                <p:cTn id="30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/>
                                        <p:tgtEl>
                                          <p:spTgt spid="1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26750"/>
                            </p:stCondLst>
                            <p:childTnLst>
                              <p:par>
                                <p:cTn id="3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/>
                                        <p:tgtEl>
                                          <p:spTgt spid="1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27250"/>
                            </p:stCondLst>
                            <p:childTnLst>
                              <p:par>
                                <p:cTn id="30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1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27750"/>
                            </p:stCondLst>
                            <p:childTnLst>
                              <p:par>
                                <p:cTn id="3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1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28250"/>
                            </p:stCondLst>
                            <p:childTnLst>
                              <p:par>
                                <p:cTn id="3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/>
                                        <p:tgtEl>
                                          <p:spTgt spid="1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28750"/>
                            </p:stCondLst>
                            <p:childTnLst>
                              <p:par>
                                <p:cTn id="3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/>
                                        <p:tgtEl>
                                          <p:spTgt spid="1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1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925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2975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1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3025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3075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3125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3175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3225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3275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1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325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3375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Full Animated">
  <p:cSld name="Title - Full Animated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18288001" cy="102854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0" y="0"/>
            <a:ext cx="18288001" cy="1028541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5" name="Google Shape;65;p8"/>
          <p:cNvSpPr/>
          <p:nvPr/>
        </p:nvSpPr>
        <p:spPr>
          <a:xfrm rot="10800000">
            <a:off x="14510655" y="-14515"/>
            <a:ext cx="6110514" cy="10299927"/>
          </a:xfrm>
          <a:custGeom>
            <a:avLst/>
            <a:gdLst/>
            <a:ahLst/>
            <a:cxnLst/>
            <a:rect l="l" t="t" r="r" b="b"/>
            <a:pathLst>
              <a:path w="6110514" h="10299927" extrusionOk="0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rgbClr val="9A32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988456" y="0"/>
            <a:ext cx="9760856" cy="10314442"/>
          </a:xfrm>
          <a:custGeom>
            <a:avLst/>
            <a:gdLst/>
            <a:ahLst/>
            <a:cxnLst/>
            <a:rect l="l" t="t" r="r" b="b"/>
            <a:pathLst>
              <a:path w="6560457" h="10314442" extrusionOk="0">
                <a:moveTo>
                  <a:pt x="1059543" y="0"/>
                </a:moveTo>
                <a:lnTo>
                  <a:pt x="4746171" y="0"/>
                </a:lnTo>
                <a:lnTo>
                  <a:pt x="6560457" y="10314442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8772070" y="0"/>
            <a:ext cx="9811657" cy="10314442"/>
          </a:xfrm>
          <a:custGeom>
            <a:avLst/>
            <a:gdLst/>
            <a:ahLst/>
            <a:cxnLst/>
            <a:rect l="l" t="t" r="r" b="b"/>
            <a:pathLst>
              <a:path w="9811657" h="10314442" extrusionOk="0">
                <a:moveTo>
                  <a:pt x="1059543" y="14515"/>
                </a:moveTo>
                <a:lnTo>
                  <a:pt x="9811657" y="0"/>
                </a:lnTo>
                <a:lnTo>
                  <a:pt x="6110514" y="10314442"/>
                </a:lnTo>
                <a:lnTo>
                  <a:pt x="0" y="10314442"/>
                </a:lnTo>
                <a:lnTo>
                  <a:pt x="1059543" y="14515"/>
                </a:lnTo>
                <a:close/>
              </a:path>
            </a:pathLst>
          </a:custGeom>
          <a:solidFill>
            <a:srgbClr val="0A4A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4749800" y="1"/>
            <a:ext cx="6110514" cy="10299927"/>
          </a:xfrm>
          <a:custGeom>
            <a:avLst/>
            <a:gdLst/>
            <a:ahLst/>
            <a:cxnLst/>
            <a:rect l="l" t="t" r="r" b="b"/>
            <a:pathLst>
              <a:path w="6110514" h="10299927" extrusionOk="0">
                <a:moveTo>
                  <a:pt x="1059543" y="0"/>
                </a:moveTo>
                <a:lnTo>
                  <a:pt x="4746171" y="0"/>
                </a:lnTo>
                <a:lnTo>
                  <a:pt x="6110514" y="10299927"/>
                </a:lnTo>
                <a:lnTo>
                  <a:pt x="0" y="10299927"/>
                </a:lnTo>
                <a:lnTo>
                  <a:pt x="1059543" y="0"/>
                </a:lnTo>
                <a:close/>
              </a:path>
            </a:pathLst>
          </a:custGeom>
          <a:solidFill>
            <a:srgbClr val="755E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8931726" y="-43542"/>
            <a:ext cx="9506857" cy="10328956"/>
          </a:xfrm>
          <a:custGeom>
            <a:avLst/>
            <a:gdLst/>
            <a:ahLst/>
            <a:cxnLst/>
            <a:rect l="l" t="t" r="r" b="b"/>
            <a:pathLst>
              <a:path w="9506857" h="10328956" extrusionOk="0">
                <a:moveTo>
                  <a:pt x="0" y="0"/>
                </a:moveTo>
                <a:lnTo>
                  <a:pt x="3686628" y="0"/>
                </a:lnTo>
                <a:lnTo>
                  <a:pt x="9506857" y="10328956"/>
                </a:lnTo>
                <a:lnTo>
                  <a:pt x="4601028" y="103144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Google Shape;70;p8"/>
          <p:cNvSpPr/>
          <p:nvPr/>
        </p:nvSpPr>
        <p:spPr>
          <a:xfrm rot="5400000">
            <a:off x="3956957" y="-4047444"/>
            <a:ext cx="10414005" cy="18438582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1" name="Google Shape;71;p8"/>
          <p:cNvSpPr/>
          <p:nvPr/>
        </p:nvSpPr>
        <p:spPr>
          <a:xfrm rot="-5400000">
            <a:off x="3979522" y="-3986781"/>
            <a:ext cx="10328958" cy="1828800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2" name="Google Shape;72;p8"/>
          <p:cNvSpPr/>
          <p:nvPr/>
        </p:nvSpPr>
        <p:spPr>
          <a:xfrm rot="5400000">
            <a:off x="3969136" y="-4049777"/>
            <a:ext cx="10391461" cy="1839866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3" name="Google Shape;73;p8"/>
          <p:cNvSpPr/>
          <p:nvPr/>
        </p:nvSpPr>
        <p:spPr>
          <a:xfrm rot="-5400000">
            <a:off x="3979521" y="-4001294"/>
            <a:ext cx="10328958" cy="1828800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4" name="Google Shape;74;p8"/>
          <p:cNvSpPr/>
          <p:nvPr/>
        </p:nvSpPr>
        <p:spPr>
          <a:xfrm rot="5400000">
            <a:off x="3887541" y="-4034278"/>
            <a:ext cx="10430401" cy="18467611"/>
          </a:xfrm>
          <a:prstGeom prst="rtTriangle">
            <a:avLst/>
          </a:prstGeom>
          <a:solidFill>
            <a:srgbClr val="2A3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5" name="Google Shape;75;p8"/>
          <p:cNvSpPr/>
          <p:nvPr/>
        </p:nvSpPr>
        <p:spPr>
          <a:xfrm rot="-5400000">
            <a:off x="3979521" y="-4001294"/>
            <a:ext cx="10328958" cy="18288001"/>
          </a:xfrm>
          <a:prstGeom prst="rtTriangle">
            <a:avLst/>
          </a:prstGeom>
          <a:solidFill>
            <a:srgbClr val="2A3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0" y="0"/>
            <a:ext cx="18288001" cy="102854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475989" y="3650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Ubuntu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8171304" y="5074275"/>
            <a:ext cx="648072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body" idx="1"/>
          </p:nvPr>
        </p:nvSpPr>
        <p:spPr>
          <a:xfrm>
            <a:off x="3200400" y="5346700"/>
            <a:ext cx="118872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  <a:defRPr sz="2800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2"/>
          </p:nvPr>
        </p:nvSpPr>
        <p:spPr>
          <a:xfrm>
            <a:off x="3200400" y="8280400"/>
            <a:ext cx="11887200" cy="165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49FAE"/>
              </a:buClr>
              <a:buSzPts val="2000"/>
              <a:buFont typeface="Ubuntu"/>
              <a:buNone/>
              <a:defRPr sz="2000">
                <a:solidFill>
                  <a:srgbClr val="949FA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xit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"/>
                            </p:stCondLst>
                            <p:childTnLst>
                              <p:par>
                                <p:cTn id="7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75989" y="3650343"/>
            <a:ext cx="17336022" cy="128004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8171304" y="5074275"/>
            <a:ext cx="648072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8819376" y="50742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9468624" y="50742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0400" y="5346700"/>
            <a:ext cx="11887200" cy="74703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/>
              <a:t>Subtitle Goes Here</a:t>
            </a:r>
            <a:endParaRPr kumimoji="1" lang="ja-JP" altLang="en-US"/>
          </a:p>
        </p:txBody>
      </p:sp>
      <p:sp>
        <p:nvSpPr>
          <p:cNvPr id="15" name="テキスト プレースホルダー 12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200400" y="8280400"/>
            <a:ext cx="11887200" cy="16549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/>
              <a:t>Text goes here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08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5">
  <p:cSld name="Section Break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1" cy="10285413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3"/>
          </p:nvPr>
        </p:nvSpPr>
        <p:spPr>
          <a:xfrm>
            <a:off x="1605165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  <a:defRPr sz="30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4"/>
          </p:nvPr>
        </p:nvSpPr>
        <p:spPr>
          <a:xfrm>
            <a:off x="1605165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5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6">
  <p:cSld name="Section Break 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body" idx="1"/>
          </p:nvPr>
        </p:nvSpPr>
        <p:spPr>
          <a:xfrm>
            <a:off x="10568692" y="0"/>
            <a:ext cx="6400801" cy="10285413"/>
          </a:xfrm>
          <a:prstGeom prst="rect">
            <a:avLst/>
          </a:prstGeom>
          <a:solidFill>
            <a:schemeClr val="accent6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  <a:defRPr sz="30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6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6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6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6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25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5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25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75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75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75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75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75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75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75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750"/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47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5.xml"/><Relationship Id="rId55" Type="http://schemas.openxmlformats.org/officeDocument/2006/relationships/slideLayout" Target="../slideLayouts/slideLayout70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61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56.xml"/><Relationship Id="rId54" Type="http://schemas.openxmlformats.org/officeDocument/2006/relationships/slideLayout" Target="../slideLayouts/slideLayout69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45" Type="http://schemas.openxmlformats.org/officeDocument/2006/relationships/slideLayout" Target="../slideLayouts/slideLayout60.xml"/><Relationship Id="rId53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4" Type="http://schemas.openxmlformats.org/officeDocument/2006/relationships/slideLayout" Target="../slideLayouts/slideLayout59.xml"/><Relationship Id="rId52" Type="http://schemas.openxmlformats.org/officeDocument/2006/relationships/slideLayout" Target="../slideLayouts/slideLayout67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slideLayout" Target="../slideLayouts/slideLayout58.xml"/><Relationship Id="rId48" Type="http://schemas.openxmlformats.org/officeDocument/2006/relationships/slideLayout" Target="../slideLayouts/slideLayout63.xml"/><Relationship Id="rId56" Type="http://schemas.openxmlformats.org/officeDocument/2006/relationships/theme" Target="../theme/theme2.xml"/><Relationship Id="rId8" Type="http://schemas.openxmlformats.org/officeDocument/2006/relationships/slideLayout" Target="../slideLayouts/slideLayout23.xml"/><Relationship Id="rId51" Type="http://schemas.openxmlformats.org/officeDocument/2006/relationships/slideLayout" Target="../slideLayouts/slideLayout66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Ubuntu Medium"/>
              <a:buNone/>
              <a:defRPr sz="5400" b="0" i="0" u="none" strike="noStrike" cap="none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Ubuntu Medium"/>
              <a:buNone/>
              <a:defRPr sz="5400" b="0" i="0" u="none" strike="noStrike" cap="none">
                <a:solidFill>
                  <a:schemeClr val="dk2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493213" y="2041742"/>
            <a:ext cx="17336022" cy="722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  <a:defRPr sz="30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Ubuntu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F8F8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r>
              <a:rPr lang="en-US"/>
              <a:t>Applied Machine Learning Presentation 2</a:t>
            </a:r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ldNum" idx="12"/>
          </p:nvPr>
        </p:nvSpPr>
        <p:spPr>
          <a:xfrm>
            <a:off x="17110869" y="9600055"/>
            <a:ext cx="1176775" cy="4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8184004" y="1543675"/>
            <a:ext cx="648072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8819376" y="1543675"/>
            <a:ext cx="648072" cy="720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9455924" y="1543675"/>
            <a:ext cx="648072" cy="72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7157698" y="9516491"/>
            <a:ext cx="1129945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0" i="0" u="none" strike="noStrike" cap="non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9" r:id="rId5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701077" y="2123543"/>
            <a:ext cx="17336022" cy="2632332"/>
          </a:xfrm>
        </p:spPr>
        <p:txBody>
          <a:bodyPr>
            <a:normAutofit fontScale="90000"/>
          </a:bodyPr>
          <a:lstStyle/>
          <a:p>
            <a:r>
              <a:rPr lang="en-US" dirty="0"/>
              <a:t>Garden Nerd : Flower Recognition Data Science Competition</a:t>
            </a:r>
            <a:br>
              <a:rPr lang="en-US" dirty="0"/>
            </a:br>
            <a:br>
              <a:rPr lang="en-US" dirty="0"/>
            </a:br>
            <a:r>
              <a:rPr lang="en-US" sz="2700" b="1" dirty="0" err="1"/>
              <a:t>HackerEarth</a:t>
            </a:r>
            <a:endParaRPr kumimoji="1" lang="ja-JP" altLang="en-US" b="1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/>
              <a:t>Applied Machine Learning</a:t>
            </a:r>
            <a:endParaRPr kumimoji="1" lang="ja-JP" altLang="en-US"/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934FF3BA-88F3-423A-93A1-1058689CE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95326"/>
              </p:ext>
            </p:extLst>
          </p:nvPr>
        </p:nvGraphicFramePr>
        <p:xfrm>
          <a:off x="938841" y="5729698"/>
          <a:ext cx="15334712" cy="300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152">
                  <a:extLst>
                    <a:ext uri="{9D8B030D-6E8A-4147-A177-3AD203B41FA5}">
                      <a16:colId xmlns:a16="http://schemas.microsoft.com/office/drawing/2014/main" val="2667781213"/>
                    </a:ext>
                  </a:extLst>
                </a:gridCol>
                <a:gridCol w="5161280">
                  <a:extLst>
                    <a:ext uri="{9D8B030D-6E8A-4147-A177-3AD203B41FA5}">
                      <a16:colId xmlns:a16="http://schemas.microsoft.com/office/drawing/2014/main" val="962823340"/>
                    </a:ext>
                  </a:extLst>
                </a:gridCol>
                <a:gridCol w="5161280">
                  <a:extLst>
                    <a:ext uri="{9D8B030D-6E8A-4147-A177-3AD203B41FA5}">
                      <a16:colId xmlns:a16="http://schemas.microsoft.com/office/drawing/2014/main" val="4038849778"/>
                    </a:ext>
                  </a:extLst>
                </a:gridCol>
              </a:tblGrid>
              <a:tr h="2176160"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8647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/>
                        <a:t>Harshit </a:t>
                      </a:r>
                      <a:r>
                        <a:rPr lang="en-US" altLang="ja-JP" sz="2000" err="1"/>
                        <a:t>Singhai</a:t>
                      </a:r>
                      <a:endParaRPr kumimoji="1" lang="en-US" altLang="ja-JP" sz="20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IN" altLang="ja-JP" sz="2000"/>
                        <a:t>Shriya Garg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3714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/>
                        <a:t>Devansh</a:t>
                      </a:r>
                      <a:r>
                        <a:rPr kumimoji="1" lang="en-IN" altLang="ja-JP" sz="2000" dirty="0"/>
                        <a:t> </a:t>
                      </a:r>
                      <a:r>
                        <a:rPr kumimoji="1" lang="en-IN" altLang="ja-JP" sz="2000" dirty="0" err="1"/>
                        <a:t>Pushkarna</a:t>
                      </a:r>
                      <a:endParaRPr kumimoji="1" lang="ja-JP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7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E16CSE147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E16CSE054</a:t>
                      </a:r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E16CSE167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04300"/>
                  </a:ext>
                </a:extLst>
              </a:tr>
            </a:tbl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12F7C878-DFED-45A9-8170-70428E8A8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0" r="34356" b="66742"/>
          <a:stretch/>
        </p:blipFill>
        <p:spPr>
          <a:xfrm>
            <a:off x="7713632" y="5857040"/>
            <a:ext cx="1754134" cy="1749773"/>
          </a:xfrm>
          <a:prstGeom prst="rect">
            <a:avLst/>
          </a:prstGeom>
        </p:spPr>
      </p:pic>
      <p:pic>
        <p:nvPicPr>
          <p:cNvPr id="2" name="Picture 2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05C6D9E4-9998-4D53-B53E-56384673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982" y="5896573"/>
            <a:ext cx="1688004" cy="1710935"/>
          </a:xfrm>
          <a:prstGeom prst="rect">
            <a:avLst/>
          </a:prstGeom>
        </p:spPr>
      </p:pic>
      <p:pic>
        <p:nvPicPr>
          <p:cNvPr id="3" name="Picture 3" descr="A picture containing person, red&#10;&#10;Description generated with high confidence">
            <a:extLst>
              <a:ext uri="{FF2B5EF4-FFF2-40B4-BE49-F238E27FC236}">
                <a16:creationId xmlns:a16="http://schemas.microsoft.com/office/drawing/2014/main" id="{3D36C080-1C0C-4320-B85C-B3896510B2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134" b="23224"/>
          <a:stretch/>
        </p:blipFill>
        <p:spPr>
          <a:xfrm>
            <a:off x="12771292" y="5981030"/>
            <a:ext cx="1642378" cy="17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4">
        <p:fade/>
      </p:transition>
    </mc:Choice>
    <mc:Fallback xmlns="">
      <p:transition spd="med" advTm="9314">
        <p:fade/>
      </p:transition>
    </mc:Fallback>
  </mc:AlternateContent>
  <p:extLst>
    <p:ext uri="{E180D4A7-C9FB-4DFB-919C-405C955672EB}">
      <p14:showEvtLst xmlns:p14="http://schemas.microsoft.com/office/powerpoint/2010/main">
        <p14:playEvt time="760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80"/>
          <p:cNvSpPr txBox="1">
            <a:spLocks noGrp="1"/>
          </p:cNvSpPr>
          <p:nvPr>
            <p:ph type="title"/>
          </p:nvPr>
        </p:nvSpPr>
        <p:spPr>
          <a:xfrm>
            <a:off x="7752945" y="355599"/>
            <a:ext cx="6928255" cy="103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 Medium"/>
              <a:buNone/>
            </a:pPr>
            <a:r>
              <a:rPr lang="en-US" sz="4400" b="1">
                <a:solidFill>
                  <a:schemeClr val="dk1"/>
                </a:solidFill>
              </a:rPr>
              <a:t>First working model</a:t>
            </a:r>
            <a:endParaRPr sz="4400" b="1">
              <a:solidFill>
                <a:schemeClr val="dk1"/>
              </a:solidFill>
            </a:endParaRPr>
          </a:p>
        </p:txBody>
      </p:sp>
      <p:sp>
        <p:nvSpPr>
          <p:cNvPr id="1315" name="Google Shape;1315;p80"/>
          <p:cNvSpPr txBox="1">
            <a:spLocks noGrp="1"/>
          </p:cNvSpPr>
          <p:nvPr>
            <p:ph type="ftr" idx="11"/>
          </p:nvPr>
        </p:nvSpPr>
        <p:spPr>
          <a:xfrm>
            <a:off x="7448145" y="9533053"/>
            <a:ext cx="6208701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Applied Machine Learning Presentation 2</a:t>
            </a:r>
            <a:endParaRPr/>
          </a:p>
        </p:txBody>
      </p:sp>
      <p:pic>
        <p:nvPicPr>
          <p:cNvPr id="1316" name="Google Shape;1316;p80" descr="A dog sitting in fron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978" y="1334102"/>
            <a:ext cx="5467350" cy="741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80"/>
          <p:cNvSpPr txBox="1"/>
          <p:nvPr/>
        </p:nvSpPr>
        <p:spPr>
          <a:xfrm>
            <a:off x="6226629" y="1988457"/>
            <a:ext cx="119162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Model from scratch</a:t>
            </a:r>
            <a:endParaRPr sz="3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8" name="Google Shape;1318;p80"/>
          <p:cNvSpPr txBox="1"/>
          <p:nvPr/>
        </p:nvSpPr>
        <p:spPr>
          <a:xfrm>
            <a:off x="6415314" y="2917371"/>
            <a:ext cx="11586936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Model type used was Sequential() .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Series of Conv2D and MaxPooling2D layers were used .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Number of neurons were gradually increased from 32, 64, 128 to 256 for Conv2D layer.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“relu” activation function was used for all the layers in Conv2D layer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(3,3) filter matrix  was used for all the Conv2D layers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(2,2) window sized was used for MaxPooling2D layer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Flatten layers was used to flatten the matrix before the Dense layers</a:t>
            </a: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78F4B-5C32-4190-B1F1-04C2C56C05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81"/>
          <p:cNvSpPr txBox="1">
            <a:spLocks noGrp="1"/>
          </p:cNvSpPr>
          <p:nvPr>
            <p:ph type="title"/>
          </p:nvPr>
        </p:nvSpPr>
        <p:spPr>
          <a:xfrm>
            <a:off x="7752945" y="355599"/>
            <a:ext cx="6928255" cy="103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 Medium"/>
              <a:buNone/>
            </a:pPr>
            <a:r>
              <a:rPr lang="en-US" sz="4400" b="1">
                <a:solidFill>
                  <a:schemeClr val="dk1"/>
                </a:solidFill>
              </a:rPr>
              <a:t>First working model</a:t>
            </a:r>
            <a:endParaRPr sz="4400" b="1">
              <a:solidFill>
                <a:schemeClr val="dk1"/>
              </a:solidFill>
            </a:endParaRPr>
          </a:p>
        </p:txBody>
      </p:sp>
      <p:sp>
        <p:nvSpPr>
          <p:cNvPr id="1324" name="Google Shape;1324;p81"/>
          <p:cNvSpPr txBox="1">
            <a:spLocks noGrp="1"/>
          </p:cNvSpPr>
          <p:nvPr>
            <p:ph type="ftr" idx="11"/>
          </p:nvPr>
        </p:nvSpPr>
        <p:spPr>
          <a:xfrm>
            <a:off x="7448145" y="9533053"/>
            <a:ext cx="6208701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Applied Machine Learning Presentation 2</a:t>
            </a:r>
            <a:endParaRPr/>
          </a:p>
        </p:txBody>
      </p:sp>
      <p:pic>
        <p:nvPicPr>
          <p:cNvPr id="1325" name="Google Shape;1325;p81" descr="A dog sitting in fron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-1390" r="1390"/>
          <a:stretch/>
        </p:blipFill>
        <p:spPr>
          <a:xfrm>
            <a:off x="459921" y="1388168"/>
            <a:ext cx="5467350" cy="741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81"/>
          <p:cNvSpPr txBox="1"/>
          <p:nvPr/>
        </p:nvSpPr>
        <p:spPr>
          <a:xfrm>
            <a:off x="6226629" y="1988457"/>
            <a:ext cx="119162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Model from scratch</a:t>
            </a:r>
            <a:endParaRPr sz="3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7" name="Google Shape;1327;p81"/>
          <p:cNvSpPr txBox="1"/>
          <p:nvPr/>
        </p:nvSpPr>
        <p:spPr>
          <a:xfrm>
            <a:off x="6444343" y="2859314"/>
            <a:ext cx="11557907" cy="549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Dense layers were responsible for the classification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 Dense layers were used with 512, 256 and 128 neurons respectively. 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“Relu” activation used for the first 2 dense layers 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“Softmax” activation was used for the last Dense layer. Softmax makes the output sum up to 1 so the output can be interpreted as probabilities. The model will then make its prediction based on which option has the highest probability.</a:t>
            </a:r>
            <a:endParaRPr/>
          </a:p>
          <a:p>
            <a:pPr marL="45720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endParaRPr sz="27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For compilation of the model: ‘binary_crossentropy’ was used  as a loss function, RMSprop with lr=1e-4 for optimizer and ‘acc’ for matrix was used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72434-4049-424C-9D04-F8246B9DA6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82"/>
          <p:cNvSpPr txBox="1">
            <a:spLocks noGrp="1"/>
          </p:cNvSpPr>
          <p:nvPr>
            <p:ph type="title"/>
          </p:nvPr>
        </p:nvSpPr>
        <p:spPr>
          <a:xfrm>
            <a:off x="7752945" y="355599"/>
            <a:ext cx="6928255" cy="103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Ubuntu Medium"/>
              <a:buNone/>
            </a:pPr>
            <a:r>
              <a:rPr lang="en-US" sz="4400" b="1">
                <a:solidFill>
                  <a:schemeClr val="dk1"/>
                </a:solidFill>
              </a:rPr>
              <a:t>First working model</a:t>
            </a:r>
            <a:endParaRPr sz="4400" b="1">
              <a:solidFill>
                <a:schemeClr val="dk1"/>
              </a:solidFill>
            </a:endParaRPr>
          </a:p>
        </p:txBody>
      </p:sp>
      <p:sp>
        <p:nvSpPr>
          <p:cNvPr id="1333" name="Google Shape;1333;p82"/>
          <p:cNvSpPr txBox="1">
            <a:spLocks noGrp="1"/>
          </p:cNvSpPr>
          <p:nvPr>
            <p:ph type="ftr" idx="11"/>
          </p:nvPr>
        </p:nvSpPr>
        <p:spPr>
          <a:xfrm>
            <a:off x="7448145" y="9533053"/>
            <a:ext cx="6208701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Applied Machine Learning Presentation 2</a:t>
            </a:r>
            <a:endParaRPr/>
          </a:p>
        </p:txBody>
      </p:sp>
      <p:pic>
        <p:nvPicPr>
          <p:cNvPr id="1334" name="Google Shape;1334;p82" descr="A dog sitting in front of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550" y="1437057"/>
            <a:ext cx="5467350" cy="7411297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82"/>
          <p:cNvSpPr txBox="1"/>
          <p:nvPr/>
        </p:nvSpPr>
        <p:spPr>
          <a:xfrm>
            <a:off x="6226629" y="1988457"/>
            <a:ext cx="119162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Model from scratch</a:t>
            </a:r>
            <a:endParaRPr sz="36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6" name="Google Shape;1336;p82"/>
          <p:cNvSpPr txBox="1"/>
          <p:nvPr/>
        </p:nvSpPr>
        <p:spPr>
          <a:xfrm>
            <a:off x="6444343" y="2859314"/>
            <a:ext cx="1155790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train_generator, steps_per_epoch=100, epochs=30, validation_data=validation_generator, validation_steps=50</a:t>
            </a:r>
            <a:endParaRPr/>
          </a:p>
        </p:txBody>
      </p:sp>
      <p:pic>
        <p:nvPicPr>
          <p:cNvPr id="1337" name="Google Shape;1337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075" y="5110032"/>
            <a:ext cx="113252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07CEA-379A-41D1-9C72-4A053A7A75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8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7" r="3617"/>
          <a:stretch/>
        </p:blipFill>
        <p:spPr>
          <a:xfrm>
            <a:off x="0" y="0"/>
            <a:ext cx="18288000" cy="10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83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0" cy="102855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44" name="Google Shape;1344;p83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45" name="Google Shape;1345;p83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46" name="Google Shape;1346;p83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47" name="Google Shape;1347;p83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48" name="Google Shape;1348;p83"/>
          <p:cNvSpPr txBox="1">
            <a:spLocks noGrp="1"/>
          </p:cNvSpPr>
          <p:nvPr>
            <p:ph type="body" idx="3"/>
          </p:nvPr>
        </p:nvSpPr>
        <p:spPr>
          <a:xfrm>
            <a:off x="1553028" y="1925052"/>
            <a:ext cx="5686800" cy="4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5</a:t>
            </a:r>
            <a:endParaRPr/>
          </a:p>
        </p:txBody>
      </p:sp>
      <p:sp>
        <p:nvSpPr>
          <p:cNvPr id="1349" name="Google Shape;1349;p83"/>
          <p:cNvSpPr txBox="1">
            <a:spLocks noGrp="1"/>
          </p:cNvSpPr>
          <p:nvPr>
            <p:ph type="body" idx="4"/>
          </p:nvPr>
        </p:nvSpPr>
        <p:spPr>
          <a:xfrm>
            <a:off x="1553028" y="6104021"/>
            <a:ext cx="59400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"/>
              <a:buNone/>
            </a:pPr>
            <a:r>
              <a:rPr lang="en-US" sz="5400"/>
              <a:t>Selection of Algorithm</a:t>
            </a:r>
            <a:endParaRPr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84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Selection of Algorithm</a:t>
            </a:r>
            <a:endParaRPr/>
          </a:p>
        </p:txBody>
      </p:sp>
      <p:sp>
        <p:nvSpPr>
          <p:cNvPr id="1356" name="Google Shape;1356;p84"/>
          <p:cNvSpPr txBox="1">
            <a:spLocks noGrp="1"/>
          </p:cNvSpPr>
          <p:nvPr>
            <p:ph type="body" idx="4294967295"/>
          </p:nvPr>
        </p:nvSpPr>
        <p:spPr>
          <a:xfrm>
            <a:off x="687889" y="2831967"/>
            <a:ext cx="51669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</a:pPr>
            <a:r>
              <a:rPr lang="en-US" sz="3000" b="1"/>
              <a:t>Built from scratch</a:t>
            </a:r>
            <a:endParaRPr sz="3000" b="1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57" name="Google Shape;1357;p84"/>
          <p:cNvSpPr txBox="1">
            <a:spLocks noGrp="1"/>
          </p:cNvSpPr>
          <p:nvPr>
            <p:ph type="body" idx="4294967295"/>
          </p:nvPr>
        </p:nvSpPr>
        <p:spPr>
          <a:xfrm>
            <a:off x="6484394" y="2790180"/>
            <a:ext cx="51669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</a:pPr>
            <a:r>
              <a:rPr lang="en-US" sz="3000" b="1"/>
              <a:t>Feature extraction</a:t>
            </a:r>
            <a:endParaRPr sz="3000" b="1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58" name="Google Shape;1358;p84"/>
          <p:cNvSpPr txBox="1">
            <a:spLocks noGrp="1"/>
          </p:cNvSpPr>
          <p:nvPr>
            <p:ph type="body" idx="4294967295"/>
          </p:nvPr>
        </p:nvSpPr>
        <p:spPr>
          <a:xfrm>
            <a:off x="11976099" y="4013114"/>
            <a:ext cx="5166900" cy="29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Unfreezed few of the top layers of VGG19 model and fine tuned the classifier as per our needs.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The newly created classifier was used for further training.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3677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35"/>
              <a:buFont typeface="Arial"/>
              <a:buNone/>
            </a:pPr>
            <a:endParaRPr sz="2220"/>
          </a:p>
          <a:p>
            <a:pPr marL="342900" lvl="0" indent="-213677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35"/>
              <a:buFont typeface="Arial"/>
              <a:buNone/>
            </a:pPr>
            <a:endParaRPr sz="3000"/>
          </a:p>
        </p:txBody>
      </p:sp>
      <p:sp>
        <p:nvSpPr>
          <p:cNvPr id="1359" name="Google Shape;1359;p84"/>
          <p:cNvSpPr txBox="1">
            <a:spLocks noGrp="1"/>
          </p:cNvSpPr>
          <p:nvPr>
            <p:ph type="body" idx="4294967295"/>
          </p:nvPr>
        </p:nvSpPr>
        <p:spPr>
          <a:xfrm>
            <a:off x="11899899" y="2743250"/>
            <a:ext cx="56832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</a:pPr>
            <a:r>
              <a:rPr lang="en-US" sz="3000" b="1"/>
              <a:t>Fine-tuning</a:t>
            </a:r>
            <a:endParaRPr sz="3000" b="1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360" name="Google Shape;1360;p84"/>
          <p:cNvSpPr txBox="1">
            <a:spLocks noGrp="1"/>
          </p:cNvSpPr>
          <p:nvPr>
            <p:ph type="body" idx="4294967295"/>
          </p:nvPr>
        </p:nvSpPr>
        <p:spPr>
          <a:xfrm>
            <a:off x="739630" y="4056230"/>
            <a:ext cx="5166900" cy="54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Initially, data augmentation was not used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Series of Conv2D and MaxPooling 2D was used to build the model.</a:t>
            </a: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Score was 50%</a:t>
            </a:r>
            <a:endParaRPr sz="3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84"/>
          <p:cNvSpPr txBox="1">
            <a:spLocks noGrp="1"/>
          </p:cNvSpPr>
          <p:nvPr>
            <p:ph type="body" idx="4294967295"/>
          </p:nvPr>
        </p:nvSpPr>
        <p:spPr>
          <a:xfrm>
            <a:off x="6408144" y="4028964"/>
            <a:ext cx="5166900" cy="44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Pre trained models were used for feature extraction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VGG19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Resnet 50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Inception-v3</a:t>
            </a: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Results were not satisfactory</a:t>
            </a:r>
            <a:endParaRPr sz="3000"/>
          </a:p>
          <a:p>
            <a:pPr marL="342900" lvl="0" indent="-203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09F529-2907-44BC-869D-F3D5F1072AD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99488-CD27-45FB-B956-2D222DA0EA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" name="Google Shape;1366;p8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6" r="3615"/>
          <a:stretch/>
        </p:blipFill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85"/>
          <p:cNvSpPr txBox="1">
            <a:spLocks noGrp="1"/>
          </p:cNvSpPr>
          <p:nvPr>
            <p:ph type="body" idx="1"/>
          </p:nvPr>
        </p:nvSpPr>
        <p:spPr>
          <a:xfrm>
            <a:off x="10568692" y="-288758"/>
            <a:ext cx="6400800" cy="102855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68" name="Google Shape;1368;p85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69" name="Google Shape;1369;p85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70" name="Google Shape;1370;p85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71" name="Google Shape;1371;p85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72" name="Google Shape;1372;p85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800" cy="4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6</a:t>
            </a:r>
            <a:endParaRPr/>
          </a:p>
        </p:txBody>
      </p:sp>
      <p:sp>
        <p:nvSpPr>
          <p:cNvPr id="1373" name="Google Shape;1373;p85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8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</a:pPr>
            <a:r>
              <a:rPr lang="en-US"/>
              <a:t>Process of hyper paramter tuning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8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 parameter tuning</a:t>
            </a:r>
            <a:endParaRPr/>
          </a:p>
        </p:txBody>
      </p:sp>
      <p:sp>
        <p:nvSpPr>
          <p:cNvPr id="1379" name="Google Shape;1379;p86"/>
          <p:cNvSpPr txBox="1">
            <a:spLocks noGrp="1"/>
          </p:cNvSpPr>
          <p:nvPr>
            <p:ph type="body" idx="1"/>
          </p:nvPr>
        </p:nvSpPr>
        <p:spPr>
          <a:xfrm>
            <a:off x="11877319" y="3357426"/>
            <a:ext cx="5827200" cy="145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of epochs are important as they  hold a very fine line in underfiting and overfiting the model. More number of epochs can overfit the model which results in model not able to predict the test set accurately. </a:t>
            </a:r>
            <a:endParaRPr/>
          </a:p>
        </p:txBody>
      </p:sp>
      <p:sp>
        <p:nvSpPr>
          <p:cNvPr id="1380" name="Google Shape;1380;p86"/>
          <p:cNvSpPr txBox="1">
            <a:spLocks noGrp="1"/>
          </p:cNvSpPr>
          <p:nvPr>
            <p:ph type="body" idx="2"/>
          </p:nvPr>
        </p:nvSpPr>
        <p:spPr>
          <a:xfrm>
            <a:off x="11877319" y="2368105"/>
            <a:ext cx="58272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buntu"/>
                <a:ea typeface="Ubuntu"/>
                <a:cs typeface="Ubuntu"/>
                <a:sym typeface="Ubuntu"/>
              </a:rPr>
              <a:t>Number of epochs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1" name="Google Shape;1381;p86"/>
          <p:cNvSpPr txBox="1">
            <a:spLocks noGrp="1"/>
          </p:cNvSpPr>
          <p:nvPr>
            <p:ph type="body" idx="3"/>
          </p:nvPr>
        </p:nvSpPr>
        <p:spPr>
          <a:xfrm>
            <a:off x="11904424" y="7219476"/>
            <a:ext cx="5827200" cy="145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Dropout is a l2 regularization techniqoe to avoid overfiiting in deep neural networks,. Mostly a default value of 0.5 works good in most of the image classification task.</a:t>
            </a:r>
            <a:endParaRPr/>
          </a:p>
        </p:txBody>
      </p:sp>
      <p:sp>
        <p:nvSpPr>
          <p:cNvPr id="1382" name="Google Shape;1382;p86"/>
          <p:cNvSpPr txBox="1">
            <a:spLocks noGrp="1"/>
          </p:cNvSpPr>
          <p:nvPr>
            <p:ph type="body" idx="4"/>
          </p:nvPr>
        </p:nvSpPr>
        <p:spPr>
          <a:xfrm>
            <a:off x="11904424" y="6230155"/>
            <a:ext cx="58272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buntu"/>
                <a:ea typeface="Ubuntu"/>
                <a:cs typeface="Ubuntu"/>
                <a:sym typeface="Ubuntu"/>
              </a:rPr>
              <a:t>Dropout 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3" name="Google Shape;1383;p86"/>
          <p:cNvSpPr txBox="1">
            <a:spLocks noGrp="1"/>
          </p:cNvSpPr>
          <p:nvPr>
            <p:ph type="body" idx="5"/>
          </p:nvPr>
        </p:nvSpPr>
        <p:spPr>
          <a:xfrm>
            <a:off x="543540" y="7219476"/>
            <a:ext cx="5827200" cy="145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Batch size is imporant for learning process of of convnet. Mostly batch size of 64 and 128 is typically used. We chosed different batchs size for different pre trained model . </a:t>
            </a:r>
            <a:endParaRPr/>
          </a:p>
        </p:txBody>
      </p:sp>
      <p:sp>
        <p:nvSpPr>
          <p:cNvPr id="1384" name="Google Shape;1384;p86"/>
          <p:cNvSpPr txBox="1">
            <a:spLocks noGrp="1"/>
          </p:cNvSpPr>
          <p:nvPr>
            <p:ph type="body" idx="6"/>
          </p:nvPr>
        </p:nvSpPr>
        <p:spPr>
          <a:xfrm>
            <a:off x="543540" y="6230155"/>
            <a:ext cx="58272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buntu"/>
                <a:ea typeface="Ubuntu"/>
                <a:cs typeface="Ubuntu"/>
                <a:sym typeface="Ubuntu"/>
              </a:rPr>
              <a:t>Batch size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85" name="Google Shape;1385;p86"/>
          <p:cNvSpPr txBox="1">
            <a:spLocks noGrp="1"/>
          </p:cNvSpPr>
          <p:nvPr>
            <p:ph type="body" idx="7"/>
          </p:nvPr>
        </p:nvSpPr>
        <p:spPr>
          <a:xfrm>
            <a:off x="543540" y="3357426"/>
            <a:ext cx="5827200" cy="145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 rate was crucial in determining how much to update the weight in the algorithm. We tried different learning rate while using RMSprop and Adam optimizer	</a:t>
            </a:r>
            <a:endParaRPr/>
          </a:p>
        </p:txBody>
      </p:sp>
      <p:sp>
        <p:nvSpPr>
          <p:cNvPr id="1386" name="Google Shape;1386;p86"/>
          <p:cNvSpPr txBox="1">
            <a:spLocks noGrp="1"/>
          </p:cNvSpPr>
          <p:nvPr>
            <p:ph type="body" idx="8"/>
          </p:nvPr>
        </p:nvSpPr>
        <p:spPr>
          <a:xfrm>
            <a:off x="543540" y="2368105"/>
            <a:ext cx="58272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18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-US" b="1"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Learning rate</a:t>
            </a:r>
            <a:endParaRPr b="1"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C9C6CD-7C46-48D4-90DB-681C998404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F7C3F-0B20-41BB-804D-089DF34C8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1" name="Google Shape;1391;p8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7" r="3617"/>
          <a:stretch/>
        </p:blipFill>
        <p:spPr>
          <a:xfrm>
            <a:off x="0" y="0"/>
            <a:ext cx="18288000" cy="10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87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0" cy="10285500"/>
          </a:xfrm>
          <a:prstGeom prst="rect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93" name="Google Shape;1393;p87"/>
          <p:cNvSpPr txBox="1">
            <a:spLocks noGrp="1"/>
          </p:cNvSpPr>
          <p:nvPr>
            <p:ph type="body" idx="3"/>
          </p:nvPr>
        </p:nvSpPr>
        <p:spPr>
          <a:xfrm>
            <a:off x="1605165" y="1925052"/>
            <a:ext cx="5686800" cy="4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1394" name="Google Shape;1394;p87"/>
          <p:cNvSpPr txBox="1">
            <a:spLocks noGrp="1"/>
          </p:cNvSpPr>
          <p:nvPr>
            <p:ph type="body" idx="4"/>
          </p:nvPr>
        </p:nvSpPr>
        <p:spPr>
          <a:xfrm>
            <a:off x="1605165" y="6104021"/>
            <a:ext cx="56868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</a:pPr>
            <a:r>
              <a:rPr lang="en-US"/>
              <a:t>List of hyper parametered values</a:t>
            </a:r>
            <a:endParaRPr/>
          </a:p>
        </p:txBody>
      </p:sp>
      <p:sp>
        <p:nvSpPr>
          <p:cNvPr id="1395" name="Google Shape;1395;p87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96" name="Google Shape;1396;p87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97" name="Google Shape;1397;p87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98" name="Google Shape;1398;p87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8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Tuned hyper-parameter</a:t>
            </a:r>
            <a:endParaRPr/>
          </a:p>
        </p:txBody>
      </p:sp>
      <p:sp>
        <p:nvSpPr>
          <p:cNvPr id="1404" name="Google Shape;1404;p88"/>
          <p:cNvSpPr txBox="1">
            <a:spLocks noGrp="1"/>
          </p:cNvSpPr>
          <p:nvPr>
            <p:ph type="body" idx="1"/>
          </p:nvPr>
        </p:nvSpPr>
        <p:spPr>
          <a:xfrm>
            <a:off x="6335825" y="2840075"/>
            <a:ext cx="5998200" cy="74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 Batch size with 32 gave the best results. </a:t>
            </a:r>
            <a:endParaRPr sz="2400"/>
          </a:p>
        </p:txBody>
      </p:sp>
      <p:sp>
        <p:nvSpPr>
          <p:cNvPr id="1405" name="Google Shape;1405;p88"/>
          <p:cNvSpPr txBox="1">
            <a:spLocks noGrp="1"/>
          </p:cNvSpPr>
          <p:nvPr>
            <p:ph type="body" idx="2"/>
          </p:nvPr>
        </p:nvSpPr>
        <p:spPr>
          <a:xfrm>
            <a:off x="6162166" y="2191030"/>
            <a:ext cx="59982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Batch Size</a:t>
            </a:r>
            <a:endParaRPr sz="3000"/>
          </a:p>
        </p:txBody>
      </p:sp>
      <p:sp>
        <p:nvSpPr>
          <p:cNvPr id="1406" name="Google Shape;1406;p88"/>
          <p:cNvSpPr txBox="1">
            <a:spLocks noGrp="1"/>
          </p:cNvSpPr>
          <p:nvPr>
            <p:ph type="body" idx="5"/>
          </p:nvPr>
        </p:nvSpPr>
        <p:spPr>
          <a:xfrm>
            <a:off x="12090811" y="5548358"/>
            <a:ext cx="4250700" cy="10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Four Dropout Layers with rate of 0.2 and 0.3 were used. </a:t>
            </a:r>
            <a:endParaRPr sz="2400" dirty="0"/>
          </a:p>
        </p:txBody>
      </p:sp>
      <p:sp>
        <p:nvSpPr>
          <p:cNvPr id="1407" name="Google Shape;1407;p88"/>
          <p:cNvSpPr txBox="1">
            <a:spLocks noGrp="1"/>
          </p:cNvSpPr>
          <p:nvPr>
            <p:ph type="body" idx="6"/>
          </p:nvPr>
        </p:nvSpPr>
        <p:spPr>
          <a:xfrm>
            <a:off x="12090811" y="4792405"/>
            <a:ext cx="42507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Dropout</a:t>
            </a:r>
            <a:r>
              <a:rPr lang="en-US"/>
              <a:t>	</a:t>
            </a:r>
            <a:endParaRPr/>
          </a:p>
        </p:txBody>
      </p:sp>
      <p:sp>
        <p:nvSpPr>
          <p:cNvPr id="1408" name="Google Shape;1408;p88"/>
          <p:cNvSpPr txBox="1">
            <a:spLocks noGrp="1"/>
          </p:cNvSpPr>
          <p:nvPr>
            <p:ph type="body" idx="8"/>
          </p:nvPr>
        </p:nvSpPr>
        <p:spPr>
          <a:xfrm>
            <a:off x="242183" y="5458800"/>
            <a:ext cx="5998200" cy="10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r>
              <a:rPr lang="en-US" sz="2400" dirty="0" err="1">
                <a:latin typeface="Ubuntu Medium"/>
                <a:ea typeface="Ubuntu Medium"/>
                <a:cs typeface="Ubuntu Medium"/>
                <a:sym typeface="Ubuntu Medium"/>
              </a:rPr>
              <a:t>Steps_per_epochs</a:t>
            </a:r>
            <a:r>
              <a:rPr lang="en-US" sz="2400" dirty="0"/>
              <a:t> around 100 was giving results in reasonable time. </a:t>
            </a:r>
            <a:endParaRPr sz="2400" dirty="0"/>
          </a:p>
        </p:txBody>
      </p:sp>
      <p:sp>
        <p:nvSpPr>
          <p:cNvPr id="1409" name="Google Shape;1409;p88"/>
          <p:cNvSpPr txBox="1">
            <a:spLocks noGrp="1"/>
          </p:cNvSpPr>
          <p:nvPr>
            <p:ph type="body" idx="9"/>
          </p:nvPr>
        </p:nvSpPr>
        <p:spPr>
          <a:xfrm>
            <a:off x="1989683" y="4711835"/>
            <a:ext cx="42507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Steps_per_epochs</a:t>
            </a:r>
            <a:endParaRPr sz="3000"/>
          </a:p>
        </p:txBody>
      </p:sp>
      <p:sp>
        <p:nvSpPr>
          <p:cNvPr id="1410" name="Google Shape;1410;p88"/>
          <p:cNvSpPr txBox="1">
            <a:spLocks noGrp="1"/>
          </p:cNvSpPr>
          <p:nvPr>
            <p:ph type="body" idx="14"/>
          </p:nvPr>
        </p:nvSpPr>
        <p:spPr>
          <a:xfrm>
            <a:off x="12878475" y="7668750"/>
            <a:ext cx="4682700" cy="187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For VGG19, last 5 layers were freezed.</a:t>
            </a:r>
            <a:endParaRPr sz="2400"/>
          </a:p>
        </p:txBody>
      </p:sp>
      <p:sp>
        <p:nvSpPr>
          <p:cNvPr id="1411" name="Google Shape;1411;p88"/>
          <p:cNvSpPr txBox="1">
            <a:spLocks noGrp="1"/>
          </p:cNvSpPr>
          <p:nvPr>
            <p:ph type="body" idx="15"/>
          </p:nvPr>
        </p:nvSpPr>
        <p:spPr>
          <a:xfrm>
            <a:off x="13130450" y="7074150"/>
            <a:ext cx="49836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Number of unfreeze layers	</a:t>
            </a:r>
            <a:endParaRPr sz="3000"/>
          </a:p>
        </p:txBody>
      </p:sp>
      <p:sp>
        <p:nvSpPr>
          <p:cNvPr id="1412" name="Google Shape;1412;p88"/>
          <p:cNvSpPr txBox="1">
            <a:spLocks noGrp="1"/>
          </p:cNvSpPr>
          <p:nvPr>
            <p:ph type="body" idx="17"/>
          </p:nvPr>
        </p:nvSpPr>
        <p:spPr>
          <a:xfrm>
            <a:off x="816225" y="7758010"/>
            <a:ext cx="4250700" cy="109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/>
              <a:t>Epoch range between 40-60</a:t>
            </a:r>
            <a:endParaRPr sz="2400" dirty="0"/>
          </a:p>
        </p:txBody>
      </p:sp>
      <p:sp>
        <p:nvSpPr>
          <p:cNvPr id="1413" name="Google Shape;1413;p88"/>
          <p:cNvSpPr txBox="1">
            <a:spLocks noGrp="1"/>
          </p:cNvSpPr>
          <p:nvPr>
            <p:ph type="body" idx="18"/>
          </p:nvPr>
        </p:nvSpPr>
        <p:spPr>
          <a:xfrm>
            <a:off x="816225" y="7002057"/>
            <a:ext cx="4250700" cy="74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Number of epochs</a:t>
            </a:r>
            <a:endParaRPr sz="3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FEA51-401F-4200-BF2A-FBC211EDA9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D41839-5A3D-4AD5-ACF1-ECB116FB43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8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7" r="3617"/>
          <a:stretch/>
        </p:blipFill>
        <p:spPr>
          <a:xfrm>
            <a:off x="0" y="0"/>
            <a:ext cx="18288000" cy="10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89"/>
          <p:cNvSpPr txBox="1">
            <a:spLocks noGrp="1"/>
          </p:cNvSpPr>
          <p:nvPr>
            <p:ph type="body" idx="1"/>
          </p:nvPr>
        </p:nvSpPr>
        <p:spPr>
          <a:xfrm>
            <a:off x="10568692" y="0"/>
            <a:ext cx="6400800" cy="10285500"/>
          </a:xfrm>
          <a:prstGeom prst="rect">
            <a:avLst/>
          </a:prstGeom>
          <a:solidFill>
            <a:schemeClr val="accent4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20" name="Google Shape;1420;p89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800" cy="4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8</a:t>
            </a:r>
            <a:endParaRPr/>
          </a:p>
        </p:txBody>
      </p:sp>
      <p:sp>
        <p:nvSpPr>
          <p:cNvPr id="1421" name="Google Shape;1421;p89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8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</a:pPr>
            <a:r>
              <a:rPr lang="en-US"/>
              <a:t>How many algorithms tried?</a:t>
            </a:r>
            <a:endParaRPr/>
          </a:p>
        </p:txBody>
      </p:sp>
      <p:sp>
        <p:nvSpPr>
          <p:cNvPr id="1422" name="Google Shape;1422;p89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4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423" name="Google Shape;1423;p89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4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424" name="Google Shape;1424;p89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4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425" name="Google Shape;1425;p89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4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72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Ubuntu Medium"/>
              <a:buNone/>
            </a:pPr>
            <a:r>
              <a:rPr lang="en-US" b="1"/>
              <a:t>Presentation Agenda</a:t>
            </a:r>
            <a:endParaRPr b="1"/>
          </a:p>
        </p:txBody>
      </p:sp>
      <p:sp>
        <p:nvSpPr>
          <p:cNvPr id="1226" name="Google Shape;1226;p72"/>
          <p:cNvSpPr txBox="1">
            <a:spLocks noGrp="1"/>
          </p:cNvSpPr>
          <p:nvPr>
            <p:ph type="body" idx="2"/>
          </p:nvPr>
        </p:nvSpPr>
        <p:spPr>
          <a:xfrm>
            <a:off x="3670581" y="2712954"/>
            <a:ext cx="5808126" cy="102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/>
              <a:t>Pre-processing of data set</a:t>
            </a:r>
            <a:endParaRPr/>
          </a:p>
        </p:txBody>
      </p:sp>
      <p:sp>
        <p:nvSpPr>
          <p:cNvPr id="1227" name="Google Shape;1227;p72"/>
          <p:cNvSpPr txBox="1">
            <a:spLocks noGrp="1"/>
          </p:cNvSpPr>
          <p:nvPr>
            <p:ph type="body" idx="4"/>
          </p:nvPr>
        </p:nvSpPr>
        <p:spPr>
          <a:xfrm>
            <a:off x="3670581" y="4829516"/>
            <a:ext cx="5354446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/>
              <a:t>Feature engineering </a:t>
            </a:r>
            <a:endParaRPr/>
          </a:p>
        </p:txBody>
      </p:sp>
      <p:sp>
        <p:nvSpPr>
          <p:cNvPr id="1228" name="Google Shape;1228;p72"/>
          <p:cNvSpPr txBox="1">
            <a:spLocks noGrp="1"/>
          </p:cNvSpPr>
          <p:nvPr>
            <p:ph type="body" idx="6"/>
          </p:nvPr>
        </p:nvSpPr>
        <p:spPr>
          <a:xfrm>
            <a:off x="3670581" y="6854188"/>
            <a:ext cx="6496467" cy="76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/>
              <a:t>First working model </a:t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29" name="Google Shape;1229;p72"/>
          <p:cNvSpPr txBox="1">
            <a:spLocks noGrp="1"/>
          </p:cNvSpPr>
          <p:nvPr>
            <p:ph type="body" idx="8"/>
          </p:nvPr>
        </p:nvSpPr>
        <p:spPr>
          <a:xfrm>
            <a:off x="10640297" y="3174231"/>
            <a:ext cx="7263030" cy="49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/>
              <a:t>Algorithm and hyper-parameter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30" name="Google Shape;1230;p72"/>
          <p:cNvSpPr txBox="1">
            <a:spLocks noGrp="1"/>
          </p:cNvSpPr>
          <p:nvPr>
            <p:ph type="body" idx="13"/>
          </p:nvPr>
        </p:nvSpPr>
        <p:spPr>
          <a:xfrm>
            <a:off x="10640297" y="4847161"/>
            <a:ext cx="7184810" cy="73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231" name="Google Shape;1231;p72"/>
          <p:cNvSpPr txBox="1">
            <a:spLocks noGrp="1"/>
          </p:cNvSpPr>
          <p:nvPr>
            <p:ph type="body" idx="15"/>
          </p:nvPr>
        </p:nvSpPr>
        <p:spPr>
          <a:xfrm>
            <a:off x="10640297" y="7003193"/>
            <a:ext cx="8342476" cy="44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>
                <a:latin typeface="Ubuntu Medium"/>
                <a:ea typeface="Ubuntu Medium"/>
                <a:cs typeface="Ubuntu Medium"/>
                <a:sym typeface="Ubuntu Medium"/>
              </a:rPr>
              <a:t>Further improvements</a:t>
            </a:r>
            <a:endParaRPr/>
          </a:p>
        </p:txBody>
      </p:sp>
      <p:sp>
        <p:nvSpPr>
          <p:cNvPr id="1232" name="Google Shape;1232;p72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Machine Learning Presentation 2</a:t>
            </a: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3416B-B1D2-4FE9-82B5-DC8B210EEA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90"/>
          <p:cNvSpPr txBox="1">
            <a:spLocks noGrp="1"/>
          </p:cNvSpPr>
          <p:nvPr>
            <p:ph type="title"/>
          </p:nvPr>
        </p:nvSpPr>
        <p:spPr>
          <a:xfrm>
            <a:off x="493225" y="348351"/>
            <a:ext cx="17336100" cy="1541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Tried</a:t>
            </a:r>
            <a:endParaRPr/>
          </a:p>
        </p:txBody>
      </p:sp>
      <p:sp>
        <p:nvSpPr>
          <p:cNvPr id="1431" name="Google Shape;1431;p90"/>
          <p:cNvSpPr txBox="1">
            <a:spLocks noGrp="1"/>
          </p:cNvSpPr>
          <p:nvPr>
            <p:ph type="body" idx="9"/>
          </p:nvPr>
        </p:nvSpPr>
        <p:spPr>
          <a:xfrm>
            <a:off x="11832817" y="6772402"/>
            <a:ext cx="5406000" cy="1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Resnet was used for feature extraction. and further fine tuned.</a:t>
            </a:r>
            <a:endParaRPr sz="2400" dirty="0"/>
          </a:p>
        </p:txBody>
      </p:sp>
      <p:sp>
        <p:nvSpPr>
          <p:cNvPr id="1432" name="Google Shape;1432;p90"/>
          <p:cNvSpPr txBox="1">
            <a:spLocks noGrp="1"/>
          </p:cNvSpPr>
          <p:nvPr>
            <p:ph type="body" idx="13"/>
          </p:nvPr>
        </p:nvSpPr>
        <p:spPr>
          <a:xfrm>
            <a:off x="11832817" y="6118543"/>
            <a:ext cx="4608900" cy="655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Resnet50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3" name="Google Shape;1433;p90"/>
          <p:cNvSpPr txBox="1">
            <a:spLocks noGrp="1"/>
          </p:cNvSpPr>
          <p:nvPr>
            <p:ph type="body" idx="14"/>
          </p:nvPr>
        </p:nvSpPr>
        <p:spPr>
          <a:xfrm>
            <a:off x="11832817" y="4728912"/>
            <a:ext cx="6085200" cy="1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Transfer learning combined with Fine tuning was used on most of the pre-trained model </a:t>
            </a:r>
            <a:r>
              <a:rPr lang="en-US" sz="2400" dirty="0" err="1"/>
              <a:t>ti</a:t>
            </a:r>
            <a:r>
              <a:rPr lang="en-US" sz="2400" dirty="0"/>
              <a:t> improve the results.</a:t>
            </a:r>
            <a:endParaRPr sz="2400" dirty="0"/>
          </a:p>
        </p:txBody>
      </p:sp>
      <p:sp>
        <p:nvSpPr>
          <p:cNvPr id="1434" name="Google Shape;1434;p90"/>
          <p:cNvSpPr txBox="1">
            <a:spLocks noGrp="1"/>
          </p:cNvSpPr>
          <p:nvPr>
            <p:ph type="body" idx="15"/>
          </p:nvPr>
        </p:nvSpPr>
        <p:spPr>
          <a:xfrm>
            <a:off x="11832817" y="3965275"/>
            <a:ext cx="4608900" cy="655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Ubuntu"/>
                <a:ea typeface="Ubuntu"/>
                <a:cs typeface="Ubuntu"/>
                <a:sym typeface="Ubuntu"/>
              </a:rPr>
              <a:t>Fine tuning</a:t>
            </a:r>
            <a:endParaRPr b="1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5" name="Google Shape;1435;p90"/>
          <p:cNvSpPr txBox="1">
            <a:spLocks noGrp="1"/>
          </p:cNvSpPr>
          <p:nvPr>
            <p:ph type="body" idx="16"/>
          </p:nvPr>
        </p:nvSpPr>
        <p:spPr>
          <a:xfrm>
            <a:off x="11010973" y="2308809"/>
            <a:ext cx="5734078" cy="1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Pretrained VGG model was used and was fine tuned as per our needs by freezing some layers</a:t>
            </a:r>
            <a:endParaRPr sz="2400" dirty="0"/>
          </a:p>
        </p:txBody>
      </p:sp>
      <p:sp>
        <p:nvSpPr>
          <p:cNvPr id="1436" name="Google Shape;1436;p90"/>
          <p:cNvSpPr txBox="1">
            <a:spLocks noGrp="1"/>
          </p:cNvSpPr>
          <p:nvPr>
            <p:ph type="body" idx="17"/>
          </p:nvPr>
        </p:nvSpPr>
        <p:spPr>
          <a:xfrm>
            <a:off x="11010973" y="1704766"/>
            <a:ext cx="4608900" cy="655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VGG 19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7" name="Google Shape;1437;p90"/>
          <p:cNvSpPr txBox="1">
            <a:spLocks noGrp="1"/>
          </p:cNvSpPr>
          <p:nvPr>
            <p:ph type="body" idx="18"/>
          </p:nvPr>
        </p:nvSpPr>
        <p:spPr>
          <a:xfrm>
            <a:off x="1676027" y="2432868"/>
            <a:ext cx="5406000" cy="1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The first model was built from scratch without data augmentation.</a:t>
            </a:r>
            <a:endParaRPr sz="2400" dirty="0"/>
          </a:p>
        </p:txBody>
      </p:sp>
      <p:sp>
        <p:nvSpPr>
          <p:cNvPr id="1438" name="Google Shape;1438;p90"/>
          <p:cNvSpPr txBox="1">
            <a:spLocks noGrp="1"/>
          </p:cNvSpPr>
          <p:nvPr>
            <p:ph type="body" idx="19"/>
          </p:nvPr>
        </p:nvSpPr>
        <p:spPr>
          <a:xfrm>
            <a:off x="2481635" y="1775027"/>
            <a:ext cx="4608900" cy="63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Model From Scratch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39" name="Google Shape;1439;p90"/>
          <p:cNvSpPr txBox="1">
            <a:spLocks noGrp="1"/>
          </p:cNvSpPr>
          <p:nvPr>
            <p:ph type="body" idx="20"/>
          </p:nvPr>
        </p:nvSpPr>
        <p:spPr>
          <a:xfrm>
            <a:off x="1934862" y="4544050"/>
            <a:ext cx="4608900" cy="1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Inception was used for feature extraction. The results were quite ok but not great.. </a:t>
            </a:r>
            <a:endParaRPr sz="2400" dirty="0"/>
          </a:p>
        </p:txBody>
      </p:sp>
      <p:sp>
        <p:nvSpPr>
          <p:cNvPr id="1440" name="Google Shape;1440;p90"/>
          <p:cNvSpPr txBox="1">
            <a:spLocks noGrp="1"/>
          </p:cNvSpPr>
          <p:nvPr>
            <p:ph type="body" idx="21"/>
          </p:nvPr>
        </p:nvSpPr>
        <p:spPr>
          <a:xfrm>
            <a:off x="1934862" y="3909200"/>
            <a:ext cx="4608900" cy="63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Inception v3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41" name="Google Shape;1441;p90"/>
          <p:cNvSpPr txBox="1">
            <a:spLocks noGrp="1"/>
          </p:cNvSpPr>
          <p:nvPr>
            <p:ph type="body" idx="22"/>
          </p:nvPr>
        </p:nvSpPr>
        <p:spPr>
          <a:xfrm>
            <a:off x="1456841" y="6638840"/>
            <a:ext cx="5086921" cy="109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Basic augmentation of the dataset was used to improve the accuracy</a:t>
            </a:r>
            <a:endParaRPr sz="2400" dirty="0"/>
          </a:p>
        </p:txBody>
      </p:sp>
      <p:sp>
        <p:nvSpPr>
          <p:cNvPr id="1442" name="Google Shape;1442;p90"/>
          <p:cNvSpPr txBox="1">
            <a:spLocks noGrp="1"/>
          </p:cNvSpPr>
          <p:nvPr>
            <p:ph type="body" idx="23"/>
          </p:nvPr>
        </p:nvSpPr>
        <p:spPr>
          <a:xfrm>
            <a:off x="1934862" y="6066380"/>
            <a:ext cx="4608900" cy="632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Ubuntu"/>
                <a:ea typeface="Ubuntu"/>
                <a:cs typeface="Ubuntu"/>
                <a:sym typeface="Ubuntu"/>
              </a:rPr>
              <a:t>Data Augmentation</a:t>
            </a:r>
            <a:endParaRPr b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D48AE4-D0E9-421C-8760-0526875F01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9D5F4A-9652-498E-A016-AC53B26D0F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91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Attempts (26)</a:t>
            </a:r>
            <a:endParaRPr/>
          </a:p>
        </p:txBody>
      </p:sp>
      <p:pic>
        <p:nvPicPr>
          <p:cNvPr id="1449" name="Google Shape;144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780850"/>
            <a:ext cx="17466674" cy="81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404B5-CE47-4ACE-ADED-5DAF1744C6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4EBD7-5858-443B-9284-7D794B413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92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Attempts (26)</a:t>
            </a:r>
            <a:endParaRPr/>
          </a:p>
        </p:txBody>
      </p:sp>
      <p:pic>
        <p:nvPicPr>
          <p:cNvPr id="1456" name="Google Shape;145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488" y="1552253"/>
            <a:ext cx="15788219" cy="85045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D061F0-2841-4D46-8CFC-9483C09270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D4CF8-EA74-4E72-B335-12190878C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93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Attempts (26)</a:t>
            </a:r>
            <a:endParaRPr/>
          </a:p>
        </p:txBody>
      </p:sp>
      <p:pic>
        <p:nvPicPr>
          <p:cNvPr id="1463" name="Google Shape;146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80850"/>
            <a:ext cx="17038651" cy="76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FFAA4-7EC7-4D87-BA38-3DB0B2B292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A541B-FC9C-4CB2-8CE1-529573509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94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time best Rank</a:t>
            </a:r>
            <a:endParaRPr/>
          </a:p>
        </p:txBody>
      </p:sp>
      <p:pic>
        <p:nvPicPr>
          <p:cNvPr id="1470" name="Google Shape;147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25" y="1768168"/>
            <a:ext cx="15174009" cy="83521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5AC0ED-E9C2-48E2-8ABB-B4B7F8E809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3E15D3-1C79-4748-8AB5-7269C67BB3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" name="Google Shape;1475;p9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7" r="3617"/>
          <a:stretch/>
        </p:blipFill>
        <p:spPr>
          <a:xfrm>
            <a:off x="0" y="0"/>
            <a:ext cx="18288000" cy="10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95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0" cy="102855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477" name="Google Shape;1477;p95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478" name="Google Shape;1478;p95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479" name="Google Shape;1479;p95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480" name="Google Shape;1480;p95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481" name="Google Shape;1481;p95"/>
          <p:cNvSpPr txBox="1">
            <a:spLocks noGrp="1"/>
          </p:cNvSpPr>
          <p:nvPr>
            <p:ph type="body" idx="3"/>
          </p:nvPr>
        </p:nvSpPr>
        <p:spPr>
          <a:xfrm>
            <a:off x="1553028" y="1925052"/>
            <a:ext cx="5686800" cy="4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9</a:t>
            </a:r>
            <a:endParaRPr/>
          </a:p>
        </p:txBody>
      </p:sp>
      <p:sp>
        <p:nvSpPr>
          <p:cNvPr id="1482" name="Google Shape;1482;p95"/>
          <p:cNvSpPr txBox="1">
            <a:spLocks noGrp="1"/>
          </p:cNvSpPr>
          <p:nvPr>
            <p:ph type="body" idx="4"/>
          </p:nvPr>
        </p:nvSpPr>
        <p:spPr>
          <a:xfrm>
            <a:off x="1553028" y="6104021"/>
            <a:ext cx="59400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"/>
              <a:buNone/>
            </a:pPr>
            <a:r>
              <a:rPr lang="en-US" sz="5400"/>
              <a:t>Summarize the project</a:t>
            </a:r>
            <a:endParaRPr sz="5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9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Leaderboard</a:t>
            </a:r>
            <a:endParaRPr/>
          </a:p>
        </p:txBody>
      </p:sp>
      <p:pic>
        <p:nvPicPr>
          <p:cNvPr id="1489" name="Google Shape;1489;p96"/>
          <p:cNvPicPr preferRelativeResize="0"/>
          <p:nvPr/>
        </p:nvPicPr>
        <p:blipFill rotWithShape="1">
          <a:blip r:embed="rId3">
            <a:alphaModFix/>
          </a:blip>
          <a:srcRect l="-860" r="859"/>
          <a:stretch/>
        </p:blipFill>
        <p:spPr>
          <a:xfrm>
            <a:off x="152400" y="1780850"/>
            <a:ext cx="17676926" cy="824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4D6384-1AAE-455D-A74E-6E6C2B524A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DF5A4-96A6-4FDA-B5E3-2AECAEBFC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96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Leaderboard After Competition Over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4D6384-1AAE-455D-A74E-6E6C2B524A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DF5A4-96A6-4FDA-B5E3-2AECAEBFC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3CD462-127D-4811-81D5-3667490B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6" y="1988485"/>
            <a:ext cx="17169706" cy="73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97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</a:t>
            </a:r>
            <a:endParaRPr/>
          </a:p>
        </p:txBody>
      </p:sp>
      <p:sp>
        <p:nvSpPr>
          <p:cNvPr id="1495" name="Google Shape;1495;p97"/>
          <p:cNvSpPr txBox="1">
            <a:spLocks noGrp="1"/>
          </p:cNvSpPr>
          <p:nvPr>
            <p:ph type="body" idx="1"/>
          </p:nvPr>
        </p:nvSpPr>
        <p:spPr>
          <a:xfrm>
            <a:off x="3300846" y="3460711"/>
            <a:ext cx="119391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Helping botanist save time and effort classifying species of flowers.</a:t>
            </a:r>
            <a:endParaRPr sz="3000" dirty="0"/>
          </a:p>
        </p:txBody>
      </p:sp>
      <p:sp>
        <p:nvSpPr>
          <p:cNvPr id="1496" name="Google Shape;1496;p97"/>
          <p:cNvSpPr txBox="1">
            <a:spLocks noGrp="1"/>
          </p:cNvSpPr>
          <p:nvPr>
            <p:ph type="body" idx="4294967295"/>
          </p:nvPr>
        </p:nvSpPr>
        <p:spPr>
          <a:xfrm>
            <a:off x="3300846" y="6320011"/>
            <a:ext cx="11240400" cy="122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dirty="0"/>
              <a:t>No need for specialist to collect data, hence resources can be saved. </a:t>
            </a:r>
            <a:endParaRPr sz="3000" dirty="0"/>
          </a:p>
        </p:txBody>
      </p:sp>
      <p:sp>
        <p:nvSpPr>
          <p:cNvPr id="1497" name="Google Shape;1497;p97"/>
          <p:cNvSpPr txBox="1">
            <a:spLocks noGrp="1"/>
          </p:cNvSpPr>
          <p:nvPr>
            <p:ph type="body" idx="2"/>
          </p:nvPr>
        </p:nvSpPr>
        <p:spPr>
          <a:xfrm>
            <a:off x="3300846" y="5001349"/>
            <a:ext cx="119391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Same model architecture can be trained again with more data to classify images other than the initial 102 categories.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7489DF-88E9-4DC8-BA49-2984370428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2ED83-C4D8-486D-8CC7-BC47F6BCC3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9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Drawbacks</a:t>
            </a:r>
            <a:endParaRPr/>
          </a:p>
        </p:txBody>
      </p:sp>
      <p:sp>
        <p:nvSpPr>
          <p:cNvPr id="1503" name="Google Shape;1503;p98"/>
          <p:cNvSpPr txBox="1">
            <a:spLocks noGrp="1"/>
          </p:cNvSpPr>
          <p:nvPr>
            <p:ph type="body" idx="1"/>
          </p:nvPr>
        </p:nvSpPr>
        <p:spPr>
          <a:xfrm>
            <a:off x="3300846" y="3480187"/>
            <a:ext cx="119391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Even if the flower belongs to a category beyond the trained 102, it will still be categorized among the given 102.</a:t>
            </a:r>
            <a:endParaRPr sz="3000" dirty="0"/>
          </a:p>
        </p:txBody>
      </p:sp>
      <p:sp>
        <p:nvSpPr>
          <p:cNvPr id="1504" name="Google Shape;1504;p98"/>
          <p:cNvSpPr txBox="1">
            <a:spLocks noGrp="1"/>
          </p:cNvSpPr>
          <p:nvPr>
            <p:ph type="body" idx="4294967295"/>
          </p:nvPr>
        </p:nvSpPr>
        <p:spPr>
          <a:xfrm>
            <a:off x="3300846" y="6227149"/>
            <a:ext cx="11240400" cy="122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dirty="0"/>
              <a:t>The flowers will be classified based on their scientific names, which might be irrelevant to common public. </a:t>
            </a:r>
            <a:endParaRPr sz="3000" dirty="0"/>
          </a:p>
        </p:txBody>
      </p:sp>
      <p:sp>
        <p:nvSpPr>
          <p:cNvPr id="1505" name="Google Shape;1505;p98"/>
          <p:cNvSpPr txBox="1">
            <a:spLocks noGrp="1"/>
          </p:cNvSpPr>
          <p:nvPr>
            <p:ph type="body" idx="2"/>
          </p:nvPr>
        </p:nvSpPr>
        <p:spPr>
          <a:xfrm>
            <a:off x="3300846" y="5001349"/>
            <a:ext cx="119391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Model would not work well for bad or low light picture quality.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AD1DE7-D0FB-449F-9C5A-BB0A94A8EB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EB6AC-FE08-4763-8EB8-CED36E23C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7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6" r="3615"/>
          <a:stretch/>
        </p:blipFill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73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1" cy="10285413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39" name="Google Shape;1239;p73"/>
          <p:cNvSpPr txBox="1">
            <a:spLocks noGrp="1"/>
          </p:cNvSpPr>
          <p:nvPr>
            <p:ph type="body" idx="3"/>
          </p:nvPr>
        </p:nvSpPr>
        <p:spPr>
          <a:xfrm>
            <a:off x="1605165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1240" name="Google Shape;1240;p73"/>
          <p:cNvSpPr txBox="1">
            <a:spLocks noGrp="1"/>
          </p:cNvSpPr>
          <p:nvPr>
            <p:ph type="body" idx="4"/>
          </p:nvPr>
        </p:nvSpPr>
        <p:spPr>
          <a:xfrm>
            <a:off x="1605165" y="6104021"/>
            <a:ext cx="5786235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</a:pPr>
            <a:r>
              <a:rPr lang="en-US" sz="5000"/>
              <a:t>Pre-processing</a:t>
            </a:r>
            <a:endParaRPr sz="5000"/>
          </a:p>
        </p:txBody>
      </p:sp>
      <p:sp>
        <p:nvSpPr>
          <p:cNvPr id="1241" name="Google Shape;1241;p73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 dirty="0"/>
          </a:p>
        </p:txBody>
      </p:sp>
      <p:sp>
        <p:nvSpPr>
          <p:cNvPr id="1242" name="Google Shape;1242;p73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 dirty="0"/>
          </a:p>
        </p:txBody>
      </p:sp>
      <p:sp>
        <p:nvSpPr>
          <p:cNvPr id="1243" name="Google Shape;1243;p73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244" name="Google Shape;1244;p73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p9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7" r="3617"/>
          <a:stretch/>
        </p:blipFill>
        <p:spPr>
          <a:xfrm>
            <a:off x="0" y="0"/>
            <a:ext cx="18288000" cy="102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99"/>
          <p:cNvSpPr txBox="1">
            <a:spLocks noGrp="1"/>
          </p:cNvSpPr>
          <p:nvPr>
            <p:ph type="body" idx="1"/>
          </p:nvPr>
        </p:nvSpPr>
        <p:spPr>
          <a:xfrm>
            <a:off x="10568692" y="-288758"/>
            <a:ext cx="6400800" cy="102855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12" name="Google Shape;1512;p99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800" cy="4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10</a:t>
            </a:r>
            <a:endParaRPr/>
          </a:p>
        </p:txBody>
      </p:sp>
      <p:sp>
        <p:nvSpPr>
          <p:cNvPr id="1513" name="Google Shape;1513;p99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940000" cy="12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Ubuntu"/>
              <a:buNone/>
            </a:pPr>
            <a:r>
              <a:rPr lang="en-US" sz="5400"/>
              <a:t> Approach to further improve the project outcome</a:t>
            </a:r>
            <a:endParaRPr sz="5400"/>
          </a:p>
        </p:txBody>
      </p:sp>
      <p:sp>
        <p:nvSpPr>
          <p:cNvPr id="1514" name="Google Shape;1514;p99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515" name="Google Shape;1515;p99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516" name="Google Shape;1516;p99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517" name="Google Shape;1517;p99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2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100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Scope of further improvements in project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100"/>
          <p:cNvSpPr txBox="1">
            <a:spLocks noGrp="1"/>
          </p:cNvSpPr>
          <p:nvPr>
            <p:ph type="body" idx="1"/>
          </p:nvPr>
        </p:nvSpPr>
        <p:spPr>
          <a:xfrm>
            <a:off x="3300846" y="3541345"/>
            <a:ext cx="119391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Ubuntu" panose="020B0604020202020204" charset="0"/>
                <a:ea typeface="Ubuntu Medium"/>
                <a:cs typeface="Ubuntu Medium"/>
                <a:sym typeface="Ubuntu Medium"/>
              </a:rPr>
              <a:t>Common names of flowers can be added in the dataset, hence making the project more user friendly.</a:t>
            </a:r>
            <a:endParaRPr sz="3000" dirty="0">
              <a:latin typeface="Ubuntu" panose="020B0604020202020204" charset="0"/>
              <a:ea typeface="Ubuntu Medium"/>
              <a:cs typeface="Ubuntu Medium"/>
              <a:sym typeface="Ubuntu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Ubuntu" panose="020B0604020202020204" charset="0"/>
            </a:endParaRPr>
          </a:p>
        </p:txBody>
      </p:sp>
      <p:sp>
        <p:nvSpPr>
          <p:cNvPr id="1524" name="Google Shape;1524;p100"/>
          <p:cNvSpPr txBox="1">
            <a:spLocks noGrp="1"/>
          </p:cNvSpPr>
          <p:nvPr>
            <p:ph type="body" idx="4294967295"/>
          </p:nvPr>
        </p:nvSpPr>
        <p:spPr>
          <a:xfrm>
            <a:off x="3300852" y="6428500"/>
            <a:ext cx="11240400" cy="122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Ubuntu" panose="020B0604020202020204" charset="0"/>
                <a:ea typeface="Ubuntu Medium"/>
                <a:cs typeface="Ubuntu Medium"/>
                <a:sym typeface="Ubuntu Medium"/>
              </a:rPr>
              <a:t>Trying different combinations.</a:t>
            </a:r>
            <a:endParaRPr sz="3000" dirty="0">
              <a:latin typeface="Ubuntu" panose="020B0604020202020204" charset="0"/>
              <a:ea typeface="Ubuntu Medium"/>
              <a:cs typeface="Ubuntu Medium"/>
              <a:sym typeface="Ubuntu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000" dirty="0">
              <a:latin typeface="Ubuntu" panose="020B0604020202020204" charset="0"/>
            </a:endParaRPr>
          </a:p>
        </p:txBody>
      </p:sp>
      <p:sp>
        <p:nvSpPr>
          <p:cNvPr id="1525" name="Google Shape;1525;p100"/>
          <p:cNvSpPr txBox="1">
            <a:spLocks noGrp="1"/>
          </p:cNvSpPr>
          <p:nvPr>
            <p:ph type="body" idx="2"/>
          </p:nvPr>
        </p:nvSpPr>
        <p:spPr>
          <a:xfrm>
            <a:off x="3300846" y="5178424"/>
            <a:ext cx="11939100" cy="122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Ubuntu" panose="020B0604020202020204" charset="0"/>
                <a:ea typeface="Ubuntu Medium"/>
                <a:cs typeface="Ubuntu Medium"/>
                <a:sym typeface="Ubuntu Medium"/>
              </a:rPr>
              <a:t>Time complexity can be further improved to give faster results.</a:t>
            </a:r>
            <a:endParaRPr sz="3000" dirty="0">
              <a:latin typeface="Ubuntu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Ubuntu" panose="020B060402020202020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BC6A51-00E5-4C2E-AEF0-DBF46DA834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F76EA-5DED-48D3-9B78-85E20213B3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01"/>
          <p:cNvSpPr txBox="1">
            <a:spLocks noGrp="1"/>
          </p:cNvSpPr>
          <p:nvPr>
            <p:ph type="title"/>
          </p:nvPr>
        </p:nvSpPr>
        <p:spPr>
          <a:xfrm>
            <a:off x="475989" y="3650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Ubuntu Medium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531" name="Google Shape;1531;p101"/>
          <p:cNvSpPr txBox="1">
            <a:spLocks noGrp="1"/>
          </p:cNvSpPr>
          <p:nvPr>
            <p:ph type="body" idx="1"/>
          </p:nvPr>
        </p:nvSpPr>
        <p:spPr>
          <a:xfrm>
            <a:off x="3200400" y="5346700"/>
            <a:ext cx="118872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Ubuntu Medium"/>
              <a:buNone/>
            </a:pPr>
            <a:r>
              <a:rPr lang="en-US"/>
              <a:t>Any questions 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4"/>
          <p:cNvSpPr txBox="1">
            <a:spLocks noGrp="1"/>
          </p:cNvSpPr>
          <p:nvPr>
            <p:ph type="title"/>
          </p:nvPr>
        </p:nvSpPr>
        <p:spPr>
          <a:xfrm>
            <a:off x="475989" y="444594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Ubuntu Medium"/>
              <a:buNone/>
            </a:pPr>
            <a:r>
              <a:rPr lang="en-US" b="1"/>
              <a:t>Pre-processing</a:t>
            </a:r>
            <a:endParaRPr b="1"/>
          </a:p>
        </p:txBody>
      </p:sp>
      <p:sp>
        <p:nvSpPr>
          <p:cNvPr id="1250" name="Google Shape;1250;p74"/>
          <p:cNvSpPr txBox="1">
            <a:spLocks noGrp="1"/>
          </p:cNvSpPr>
          <p:nvPr>
            <p:ph type="body" idx="1"/>
          </p:nvPr>
        </p:nvSpPr>
        <p:spPr>
          <a:xfrm>
            <a:off x="3300846" y="3417277"/>
            <a:ext cx="134250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Image Scaling</a:t>
            </a:r>
            <a:r>
              <a:rPr lang="en-US" sz="3000" dirty="0"/>
              <a:t>:  Resized all the image from (500,500,3) to (224, 224, 3) using pre-trained VGG19 and Inception-v4 models</a:t>
            </a:r>
            <a:endParaRPr sz="30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buntu"/>
              <a:buNone/>
            </a:pPr>
            <a:endParaRPr sz="3000" dirty="0"/>
          </a:p>
        </p:txBody>
      </p:sp>
      <p:sp>
        <p:nvSpPr>
          <p:cNvPr id="1251" name="Google Shape;1251;p74"/>
          <p:cNvSpPr txBox="1">
            <a:spLocks noGrp="1"/>
          </p:cNvSpPr>
          <p:nvPr>
            <p:ph type="body" idx="2"/>
          </p:nvPr>
        </p:nvSpPr>
        <p:spPr>
          <a:xfrm>
            <a:off x="3300846" y="5032201"/>
            <a:ext cx="143328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Data augmentation: </a:t>
            </a:r>
            <a:r>
              <a:rPr lang="en-US" sz="3000" dirty="0"/>
              <a:t>Basic augmentation like cropping, padding and horizontal flipping were used to increase the amount of data available.</a:t>
            </a:r>
            <a:endParaRPr sz="30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buntu"/>
              <a:buNone/>
            </a:pPr>
            <a:endParaRPr sz="3000" dirty="0"/>
          </a:p>
        </p:txBody>
      </p:sp>
      <p:sp>
        <p:nvSpPr>
          <p:cNvPr id="1252" name="Google Shape;1252;p74"/>
          <p:cNvSpPr txBox="1">
            <a:spLocks noGrp="1"/>
          </p:cNvSpPr>
          <p:nvPr>
            <p:ph type="body" idx="3"/>
          </p:nvPr>
        </p:nvSpPr>
        <p:spPr>
          <a:xfrm>
            <a:off x="3300846" y="6500044"/>
            <a:ext cx="13613100" cy="1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Normalizing image inputs:</a:t>
            </a:r>
            <a:r>
              <a:rPr lang="en-US" sz="3000" dirty="0"/>
              <a:t> All the input images were rescaled to 1./255 to make sure all images have similar data distribution and make convergence faster while training network, hence improving time and complexity of the neural network. </a:t>
            </a:r>
            <a:endParaRPr sz="3000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buntu"/>
              <a:buNone/>
            </a:pPr>
            <a:endParaRPr sz="3000" dirty="0"/>
          </a:p>
        </p:txBody>
      </p:sp>
      <p:sp>
        <p:nvSpPr>
          <p:cNvPr id="1253" name="Google Shape;1253;p74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Applied Machine Learning Presentation 2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9BABA-1D22-4072-8615-80585F60E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8" name="Google Shape;1258;p7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6" r="3615"/>
          <a:stretch/>
        </p:blipFill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75"/>
          <p:cNvSpPr txBox="1">
            <a:spLocks noGrp="1"/>
          </p:cNvSpPr>
          <p:nvPr>
            <p:ph type="body" idx="1"/>
          </p:nvPr>
        </p:nvSpPr>
        <p:spPr>
          <a:xfrm>
            <a:off x="10568692" y="0"/>
            <a:ext cx="6400801" cy="10285413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60" name="Google Shape;1260;p75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1261" name="Google Shape;1261;p75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Ubuntu"/>
              <a:buNone/>
            </a:pPr>
            <a:r>
              <a:rPr lang="en-US" sz="5000"/>
              <a:t>Feature Engineering</a:t>
            </a:r>
            <a:endParaRPr sz="5000"/>
          </a:p>
        </p:txBody>
      </p:sp>
      <p:sp>
        <p:nvSpPr>
          <p:cNvPr id="1262" name="Google Shape;1262;p75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263" name="Google Shape;1263;p75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264" name="Google Shape;1264;p75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265" name="Google Shape;1265;p75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76"/>
          <p:cNvSpPr txBox="1">
            <a:spLocks noGrp="1"/>
          </p:cNvSpPr>
          <p:nvPr>
            <p:ph type="title"/>
          </p:nvPr>
        </p:nvSpPr>
        <p:spPr>
          <a:xfrm>
            <a:off x="493213" y="576943"/>
            <a:ext cx="17336100" cy="128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Ubuntu Medium"/>
              <a:buNone/>
            </a:pPr>
            <a:r>
              <a:rPr lang="en-US" b="1"/>
              <a:t>Feature Engineering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76"/>
          <p:cNvSpPr>
            <a:spLocks noGrp="1"/>
          </p:cNvSpPr>
          <p:nvPr>
            <p:ph type="pic" idx="2"/>
          </p:nvPr>
        </p:nvSpPr>
        <p:spPr>
          <a:xfrm>
            <a:off x="10067679" y="2520950"/>
            <a:ext cx="6441600" cy="62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3" name="Google Shape;1273;p76"/>
          <p:cNvSpPr>
            <a:spLocks noGrp="1"/>
          </p:cNvSpPr>
          <p:nvPr>
            <p:ph type="pic" idx="3"/>
          </p:nvPr>
        </p:nvSpPr>
        <p:spPr>
          <a:xfrm>
            <a:off x="1537975" y="2520950"/>
            <a:ext cx="6441600" cy="6241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4" name="Google Shape;1274;p76"/>
          <p:cNvSpPr txBox="1">
            <a:spLocks noGrp="1"/>
          </p:cNvSpPr>
          <p:nvPr>
            <p:ph type="body" idx="4294967295"/>
          </p:nvPr>
        </p:nvSpPr>
        <p:spPr>
          <a:xfrm>
            <a:off x="1949199" y="4087622"/>
            <a:ext cx="5567479" cy="352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/>
              <a:t>Neural network shifts the burden of feature engineering  to CNN</a:t>
            </a:r>
          </a:p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3000" dirty="0"/>
              <a:t>Max-Pooling, drop out regularizations to make the model easier for Deep learning models</a:t>
            </a:r>
            <a:endParaRPr sz="3000" dirty="0"/>
          </a:p>
        </p:txBody>
      </p:sp>
      <p:sp>
        <p:nvSpPr>
          <p:cNvPr id="1275" name="Google Shape;1275;p76"/>
          <p:cNvSpPr txBox="1">
            <a:spLocks noGrp="1"/>
          </p:cNvSpPr>
          <p:nvPr>
            <p:ph type="body" idx="4294967295"/>
          </p:nvPr>
        </p:nvSpPr>
        <p:spPr>
          <a:xfrm>
            <a:off x="2185261" y="3104575"/>
            <a:ext cx="3793795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 sz="3000" b="1" dirty="0"/>
              <a:t>Neural Network</a:t>
            </a:r>
            <a:endParaRPr sz="3000" b="1" dirty="0"/>
          </a:p>
        </p:txBody>
      </p:sp>
      <p:sp>
        <p:nvSpPr>
          <p:cNvPr id="1276" name="Google Shape;1276;p76"/>
          <p:cNvSpPr txBox="1">
            <a:spLocks noGrp="1"/>
          </p:cNvSpPr>
          <p:nvPr>
            <p:ph type="body" idx="1"/>
          </p:nvPr>
        </p:nvSpPr>
        <p:spPr>
          <a:xfrm>
            <a:off x="10418001" y="4399462"/>
            <a:ext cx="59208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/>
              <a:t>Deep learning has yielded amazing results by learning features and hierarchies on its own. </a:t>
            </a:r>
          </a:p>
          <a:p>
            <a:pPr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/>
              <a:t>The network extracts features during training.</a:t>
            </a:r>
            <a:endParaRPr sz="3000" b="1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77" name="Google Shape;1277;p76"/>
          <p:cNvSpPr txBox="1">
            <a:spLocks noGrp="1"/>
          </p:cNvSpPr>
          <p:nvPr>
            <p:ph type="body" idx="4294967295"/>
          </p:nvPr>
        </p:nvSpPr>
        <p:spPr>
          <a:xfrm>
            <a:off x="11150726" y="3203525"/>
            <a:ext cx="3522000" cy="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Ubuntu Medium"/>
              <a:buNone/>
            </a:pPr>
            <a:r>
              <a:rPr lang="en-US" sz="3000" b="1"/>
              <a:t>Deep Learning</a:t>
            </a:r>
            <a:endParaRPr sz="3000"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1E827E-8B22-42B0-8C0C-C101F387EA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Applied Machine Learning Presentation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14213-DC93-4A51-AB81-097C8F70A9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7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6" r="3615"/>
          <a:stretch/>
        </p:blipFill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77"/>
          <p:cNvSpPr txBox="1">
            <a:spLocks noGrp="1"/>
          </p:cNvSpPr>
          <p:nvPr>
            <p:ph type="body" idx="1"/>
          </p:nvPr>
        </p:nvSpPr>
        <p:spPr>
          <a:xfrm>
            <a:off x="1248229" y="0"/>
            <a:ext cx="6400801" cy="10285413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84" name="Google Shape;1284;p77"/>
          <p:cNvSpPr txBox="1">
            <a:spLocks noGrp="1"/>
          </p:cNvSpPr>
          <p:nvPr>
            <p:ph type="body" idx="3"/>
          </p:nvPr>
        </p:nvSpPr>
        <p:spPr>
          <a:xfrm>
            <a:off x="1605165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1285" name="Google Shape;1285;p77"/>
          <p:cNvSpPr txBox="1">
            <a:spLocks noGrp="1"/>
          </p:cNvSpPr>
          <p:nvPr>
            <p:ph type="body" idx="4"/>
          </p:nvPr>
        </p:nvSpPr>
        <p:spPr>
          <a:xfrm>
            <a:off x="1605165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</a:pPr>
            <a:r>
              <a:rPr lang="en-US"/>
              <a:t>Included and excluded features</a:t>
            </a:r>
            <a:endParaRPr/>
          </a:p>
        </p:txBody>
      </p:sp>
      <p:sp>
        <p:nvSpPr>
          <p:cNvPr id="1286" name="Google Shape;1286;p77"/>
          <p:cNvSpPr txBox="1">
            <a:spLocks noGrp="1"/>
          </p:cNvSpPr>
          <p:nvPr>
            <p:ph type="body" idx="5"/>
          </p:nvPr>
        </p:nvSpPr>
        <p:spPr>
          <a:xfrm>
            <a:off x="8945030" y="9637413"/>
            <a:ext cx="648000" cy="648000"/>
          </a:xfrm>
          <a:prstGeom prst="rect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287" name="Google Shape;1287;p77"/>
          <p:cNvSpPr txBox="1">
            <a:spLocks noGrp="1"/>
          </p:cNvSpPr>
          <p:nvPr>
            <p:ph type="body" idx="6"/>
          </p:nvPr>
        </p:nvSpPr>
        <p:spPr>
          <a:xfrm>
            <a:off x="8297030" y="8989413"/>
            <a:ext cx="648000" cy="648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288" name="Google Shape;1288;p77"/>
          <p:cNvSpPr txBox="1">
            <a:spLocks noGrp="1"/>
          </p:cNvSpPr>
          <p:nvPr>
            <p:ph type="body" idx="7"/>
          </p:nvPr>
        </p:nvSpPr>
        <p:spPr>
          <a:xfrm>
            <a:off x="7649030" y="8341413"/>
            <a:ext cx="648000" cy="648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289" name="Google Shape;1289;p77"/>
          <p:cNvSpPr txBox="1">
            <a:spLocks noGrp="1"/>
          </p:cNvSpPr>
          <p:nvPr>
            <p:ph type="body" idx="8"/>
          </p:nvPr>
        </p:nvSpPr>
        <p:spPr>
          <a:xfrm>
            <a:off x="7649030" y="9637413"/>
            <a:ext cx="648000" cy="648000"/>
          </a:xfrm>
          <a:prstGeom prst="rect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78"/>
          <p:cNvSpPr txBox="1">
            <a:spLocks noGrp="1"/>
          </p:cNvSpPr>
          <p:nvPr>
            <p:ph type="title"/>
          </p:nvPr>
        </p:nvSpPr>
        <p:spPr>
          <a:xfrm>
            <a:off x="493213" y="348343"/>
            <a:ext cx="17336022" cy="128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Ubuntu Medium"/>
              <a:buNone/>
            </a:pPr>
            <a:r>
              <a:rPr lang="en-US" b="1"/>
              <a:t>Included and Excluded features</a:t>
            </a:r>
            <a:endParaRPr b="1"/>
          </a:p>
        </p:txBody>
      </p:sp>
      <p:sp>
        <p:nvSpPr>
          <p:cNvPr id="1295" name="Google Shape;1295;p78"/>
          <p:cNvSpPr txBox="1">
            <a:spLocks noGrp="1"/>
          </p:cNvSpPr>
          <p:nvPr>
            <p:ph type="ftr" idx="11"/>
          </p:nvPr>
        </p:nvSpPr>
        <p:spPr>
          <a:xfrm>
            <a:off x="6057900" y="9582811"/>
            <a:ext cx="6172200" cy="54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Machine Learning Presentation 2</a:t>
            </a:r>
            <a:endParaRPr/>
          </a:p>
        </p:txBody>
      </p:sp>
      <p:sp>
        <p:nvSpPr>
          <p:cNvPr id="1296" name="Google Shape;1296;p78"/>
          <p:cNvSpPr txBox="1">
            <a:spLocks noGrp="1"/>
          </p:cNvSpPr>
          <p:nvPr>
            <p:ph type="body" idx="1"/>
          </p:nvPr>
        </p:nvSpPr>
        <p:spPr>
          <a:xfrm>
            <a:off x="3217625" y="5017489"/>
            <a:ext cx="11887200" cy="23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3000" dirty="0"/>
              <a:t>We had no features in our original dataset.</a:t>
            </a:r>
            <a:endParaRPr sz="3000" dirty="0"/>
          </a:p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Char char="•"/>
            </a:pPr>
            <a:r>
              <a:rPr lang="en-US" sz="3000" dirty="0"/>
              <a:t>Hence, we did not have the liberty to add or drop features from the dataset.</a:t>
            </a:r>
            <a:endParaRPr sz="3000" dirty="0"/>
          </a:p>
        </p:txBody>
      </p:sp>
      <p:sp>
        <p:nvSpPr>
          <p:cNvPr id="1297" name="Google Shape;1297;p78"/>
          <p:cNvSpPr txBox="1">
            <a:spLocks noGrp="1"/>
          </p:cNvSpPr>
          <p:nvPr>
            <p:ph type="body" idx="2"/>
          </p:nvPr>
        </p:nvSpPr>
        <p:spPr>
          <a:xfrm>
            <a:off x="3200400" y="3578967"/>
            <a:ext cx="11887200" cy="74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Ubuntu Medium"/>
              <a:buNone/>
            </a:pPr>
            <a:r>
              <a:rPr lang="en-US"/>
              <a:t> </a:t>
            </a:r>
            <a:r>
              <a:rPr lang="en-US" b="1"/>
              <a:t>Zero, zilch, zip, nada, nothing.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8923E-C53A-4E00-B7A2-EE19E2F12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2" name="Google Shape;1302;p7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16" r="3615"/>
          <a:stretch/>
        </p:blipFill>
        <p:spPr>
          <a:xfrm>
            <a:off x="0" y="0"/>
            <a:ext cx="18288001" cy="10285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79"/>
          <p:cNvSpPr txBox="1">
            <a:spLocks noGrp="1"/>
          </p:cNvSpPr>
          <p:nvPr>
            <p:ph type="body" idx="1"/>
          </p:nvPr>
        </p:nvSpPr>
        <p:spPr>
          <a:xfrm>
            <a:off x="10568692" y="0"/>
            <a:ext cx="6400801" cy="10285413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04" name="Google Shape;1304;p79"/>
          <p:cNvSpPr txBox="1">
            <a:spLocks noGrp="1"/>
          </p:cNvSpPr>
          <p:nvPr>
            <p:ph type="body" idx="3"/>
          </p:nvPr>
        </p:nvSpPr>
        <p:spPr>
          <a:xfrm>
            <a:off x="10925628" y="1925052"/>
            <a:ext cx="5686928" cy="434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0"/>
              <a:buFont typeface="Ubuntu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305" name="Google Shape;1305;p79"/>
          <p:cNvSpPr txBox="1">
            <a:spLocks noGrp="1"/>
          </p:cNvSpPr>
          <p:nvPr>
            <p:ph type="body" idx="4"/>
          </p:nvPr>
        </p:nvSpPr>
        <p:spPr>
          <a:xfrm>
            <a:off x="10925628" y="6104021"/>
            <a:ext cx="5686928" cy="121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Ubuntu"/>
              <a:buNone/>
            </a:pPr>
            <a:r>
              <a:rPr lang="en-US"/>
              <a:t>First working model</a:t>
            </a:r>
            <a:endParaRPr/>
          </a:p>
        </p:txBody>
      </p:sp>
      <p:sp>
        <p:nvSpPr>
          <p:cNvPr id="1306" name="Google Shape;1306;p79"/>
          <p:cNvSpPr txBox="1">
            <a:spLocks noGrp="1"/>
          </p:cNvSpPr>
          <p:nvPr>
            <p:ph type="body" idx="5"/>
          </p:nvPr>
        </p:nvSpPr>
        <p:spPr>
          <a:xfrm>
            <a:off x="9920692" y="9637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07" name="Google Shape;1307;p79"/>
          <p:cNvSpPr txBox="1">
            <a:spLocks noGrp="1"/>
          </p:cNvSpPr>
          <p:nvPr>
            <p:ph type="body" idx="6"/>
          </p:nvPr>
        </p:nvSpPr>
        <p:spPr>
          <a:xfrm>
            <a:off x="9272692" y="8989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08" name="Google Shape;1308;p79"/>
          <p:cNvSpPr txBox="1">
            <a:spLocks noGrp="1"/>
          </p:cNvSpPr>
          <p:nvPr>
            <p:ph type="body" idx="7"/>
          </p:nvPr>
        </p:nvSpPr>
        <p:spPr>
          <a:xfrm>
            <a:off x="9920692" y="8341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  <p:sp>
        <p:nvSpPr>
          <p:cNvPr id="1309" name="Google Shape;1309;p79"/>
          <p:cNvSpPr txBox="1">
            <a:spLocks noGrp="1"/>
          </p:cNvSpPr>
          <p:nvPr>
            <p:ph type="body" idx="8"/>
          </p:nvPr>
        </p:nvSpPr>
        <p:spPr>
          <a:xfrm>
            <a:off x="8624692" y="9637413"/>
            <a:ext cx="648000" cy="648000"/>
          </a:xfrm>
          <a:prstGeom prst="rect">
            <a:avLst/>
          </a:prstGeom>
          <a:solidFill>
            <a:schemeClr val="accent4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Ubuntu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cturus - Free Layout">
  <a:themeElements>
    <a:clrScheme name="Arcturus">
      <a:dk1>
        <a:srgbClr val="3B3B3B"/>
      </a:dk1>
      <a:lt1>
        <a:srgbClr val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cturus - Content">
  <a:themeElements>
    <a:clrScheme name="Arcturus">
      <a:dk1>
        <a:srgbClr val="3B3B3B"/>
      </a:dk1>
      <a:lt1>
        <a:srgbClr val="FFFFFF"/>
      </a:lt1>
      <a:dk2>
        <a:srgbClr val="556272"/>
      </a:dk2>
      <a:lt2>
        <a:srgbClr val="EEECE1"/>
      </a:lt2>
      <a:accent1>
        <a:srgbClr val="4ECDC4"/>
      </a:accent1>
      <a:accent2>
        <a:srgbClr val="A3E511"/>
      </a:accent2>
      <a:accent3>
        <a:srgbClr val="FF6B6B"/>
      </a:accent3>
      <a:accent4>
        <a:srgbClr val="C54D57"/>
      </a:accent4>
      <a:accent5>
        <a:srgbClr val="1694B2"/>
      </a:accent5>
      <a:accent6>
        <a:srgbClr val="EABD00"/>
      </a:accent6>
      <a:hlink>
        <a:srgbClr val="4ECDC4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1192</Words>
  <Application>Microsoft Office PowerPoint</Application>
  <PresentationFormat>Custom</PresentationFormat>
  <Paragraphs>204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Ubuntu Medium</vt:lpstr>
      <vt:lpstr>Ubuntu</vt:lpstr>
      <vt:lpstr>Arial</vt:lpstr>
      <vt:lpstr>Calibri</vt:lpstr>
      <vt:lpstr>Noto Sans Symbols</vt:lpstr>
      <vt:lpstr>Arcturus - Free Layout</vt:lpstr>
      <vt:lpstr>Arcturus - Content</vt:lpstr>
      <vt:lpstr>Garden Nerd : Flower Recognition Data Science Competition  HackerEarth</vt:lpstr>
      <vt:lpstr>Presentation Agenda</vt:lpstr>
      <vt:lpstr>PowerPoint Presentation</vt:lpstr>
      <vt:lpstr>Pre-processing</vt:lpstr>
      <vt:lpstr>PowerPoint Presentation</vt:lpstr>
      <vt:lpstr>Feature Engineering </vt:lpstr>
      <vt:lpstr>PowerPoint Presentation</vt:lpstr>
      <vt:lpstr>Included and Excluded features</vt:lpstr>
      <vt:lpstr>PowerPoint Presentation</vt:lpstr>
      <vt:lpstr>First working model</vt:lpstr>
      <vt:lpstr>First working model</vt:lpstr>
      <vt:lpstr>First working model</vt:lpstr>
      <vt:lpstr>PowerPoint Presentation</vt:lpstr>
      <vt:lpstr>Selection of Algorithm</vt:lpstr>
      <vt:lpstr>PowerPoint Presentation</vt:lpstr>
      <vt:lpstr>Hyper parameter tuning</vt:lpstr>
      <vt:lpstr>PowerPoint Presentation</vt:lpstr>
      <vt:lpstr> Tuned hyper-parameter</vt:lpstr>
      <vt:lpstr>PowerPoint Presentation</vt:lpstr>
      <vt:lpstr>Algorithms Tried</vt:lpstr>
      <vt:lpstr>Attempts (26)</vt:lpstr>
      <vt:lpstr>Attempts (26)</vt:lpstr>
      <vt:lpstr>Attempts (26)</vt:lpstr>
      <vt:lpstr>All time best Rank</vt:lpstr>
      <vt:lpstr>PowerPoint Presentation</vt:lpstr>
      <vt:lpstr>Final Leaderboard</vt:lpstr>
      <vt:lpstr>Final Leaderboard After Competition Over</vt:lpstr>
      <vt:lpstr>Advantages</vt:lpstr>
      <vt:lpstr>Drawbacks</vt:lpstr>
      <vt:lpstr>PowerPoint Presentation</vt:lpstr>
      <vt:lpstr>Scope of further improvements in project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Garden Nerd : Flower Recognition Data Science Competition  HackerEarth</dc:title>
  <cp:lastModifiedBy>Shadow .</cp:lastModifiedBy>
  <cp:revision>9</cp:revision>
  <dcterms:modified xsi:type="dcterms:W3CDTF">2019-10-14T03:19:19Z</dcterms:modified>
</cp:coreProperties>
</file>